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9" r:id="rId4"/>
  </p:sldMasterIdLst>
  <p:notesMasterIdLst>
    <p:notesMasterId r:id="rId8"/>
  </p:notesMasterIdLst>
  <p:sldIdLst>
    <p:sldId id="279" r:id="rId5"/>
    <p:sldId id="278" r:id="rId6"/>
    <p:sldId id="263" r:id="rId7"/>
    <p:sldId id="261" r:id="rId9"/>
    <p:sldId id="264" r:id="rId10"/>
    <p:sldId id="265" r:id="rId11"/>
    <p:sldId id="266" r:id="rId12"/>
    <p:sldId id="267" r:id="rId13"/>
    <p:sldId id="268" r:id="rId14"/>
    <p:sldId id="270" r:id="rId15"/>
    <p:sldId id="271" r:id="rId16"/>
    <p:sldId id="272" r:id="rId17"/>
    <p:sldId id="273" r:id="rId18"/>
    <p:sldId id="274" r:id="rId19"/>
    <p:sldId id="275" r:id="rId20"/>
    <p:sldId id="280"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2"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 id="320" r:id="rId58"/>
    <p:sldId id="321" r:id="rId59"/>
    <p:sldId id="322" r:id="rId60"/>
    <p:sldId id="323" r:id="rId61"/>
    <p:sldId id="324" r:id="rId62"/>
    <p:sldId id="325" r:id="rId63"/>
    <p:sldId id="326" r:id="rId64"/>
    <p:sldId id="327" r:id="rId65"/>
    <p:sldId id="328" r:id="rId66"/>
    <p:sldId id="329" r:id="rId67"/>
    <p:sldId id="330" r:id="rId68"/>
    <p:sldId id="332" r:id="rId69"/>
    <p:sldId id="334" r:id="rId70"/>
    <p:sldId id="335" r:id="rId71"/>
    <p:sldId id="336" r:id="rId72"/>
    <p:sldId id="337" r:id="rId73"/>
    <p:sldId id="338" r:id="rId74"/>
    <p:sldId id="339" r:id="rId75"/>
    <p:sldId id="340" r:id="rId76"/>
    <p:sldId id="341" r:id="rId77"/>
    <p:sldId id="342" r:id="rId78"/>
    <p:sldId id="344" r:id="rId79"/>
    <p:sldId id="346" r:id="rId80"/>
    <p:sldId id="347" r:id="rId81"/>
    <p:sldId id="348" r:id="rId82"/>
    <p:sldId id="349" r:id="rId83"/>
    <p:sldId id="350" r:id="rId84"/>
    <p:sldId id="351" r:id="rId85"/>
    <p:sldId id="352" r:id="rId86"/>
    <p:sldId id="353" r:id="rId87"/>
    <p:sldId id="354" r:id="rId88"/>
    <p:sldId id="355" r:id="rId89"/>
    <p:sldId id="356" r:id="rId90"/>
    <p:sldId id="357" r:id="rId91"/>
    <p:sldId id="358" r:id="rId92"/>
    <p:sldId id="359" r:id="rId93"/>
    <p:sldId id="360" r:id="rId94"/>
    <p:sldId id="361" r:id="rId95"/>
    <p:sldId id="362" r:id="rId96"/>
    <p:sldId id="363" r:id="rId97"/>
    <p:sldId id="364" r:id="rId98"/>
    <p:sldId id="365" r:id="rId99"/>
    <p:sldId id="366" r:id="rId100"/>
    <p:sldId id="367" r:id="rId101"/>
    <p:sldId id="368" r:id="rId102"/>
    <p:sldId id="369" r:id="rId103"/>
    <p:sldId id="370" r:id="rId104"/>
    <p:sldId id="371" r:id="rId105"/>
    <p:sldId id="372" r:id="rId106"/>
    <p:sldId id="373" r:id="rId107"/>
    <p:sldId id="374" r:id="rId108"/>
    <p:sldId id="375" r:id="rId109"/>
    <p:sldId id="376" r:id="rId110"/>
    <p:sldId id="377" r:id="rId111"/>
    <p:sldId id="378" r:id="rId112"/>
    <p:sldId id="379" r:id="rId113"/>
    <p:sldId id="380" r:id="rId114"/>
    <p:sldId id="381" r:id="rId115"/>
    <p:sldId id="382" r:id="rId116"/>
    <p:sldId id="383" r:id="rId117"/>
    <p:sldId id="384" r:id="rId118"/>
    <p:sldId id="385" r:id="rId119"/>
    <p:sldId id="386" r:id="rId120"/>
    <p:sldId id="387" r:id="rId121"/>
    <p:sldId id="388" r:id="rId122"/>
    <p:sldId id="389" r:id="rId1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4.xml"/><Relationship Id="rId98" Type="http://schemas.openxmlformats.org/officeDocument/2006/relationships/slide" Target="slides/slide93.xml"/><Relationship Id="rId97" Type="http://schemas.openxmlformats.org/officeDocument/2006/relationships/slide" Target="slides/slide92.xml"/><Relationship Id="rId96" Type="http://schemas.openxmlformats.org/officeDocument/2006/relationships/slide" Target="slides/slide91.xml"/><Relationship Id="rId95" Type="http://schemas.openxmlformats.org/officeDocument/2006/relationships/slide" Target="slides/slide90.xml"/><Relationship Id="rId94" Type="http://schemas.openxmlformats.org/officeDocument/2006/relationships/slide" Target="slides/slide89.xml"/><Relationship Id="rId93" Type="http://schemas.openxmlformats.org/officeDocument/2006/relationships/slide" Target="slides/slide88.xml"/><Relationship Id="rId92" Type="http://schemas.openxmlformats.org/officeDocument/2006/relationships/slide" Target="slides/slide87.xml"/><Relationship Id="rId91" Type="http://schemas.openxmlformats.org/officeDocument/2006/relationships/slide" Target="slides/slide86.xml"/><Relationship Id="rId90" Type="http://schemas.openxmlformats.org/officeDocument/2006/relationships/slide" Target="slides/slide85.xml"/><Relationship Id="rId9" Type="http://schemas.openxmlformats.org/officeDocument/2006/relationships/slide" Target="slides/slide4.xml"/><Relationship Id="rId89" Type="http://schemas.openxmlformats.org/officeDocument/2006/relationships/slide" Target="slides/slide84.xml"/><Relationship Id="rId88" Type="http://schemas.openxmlformats.org/officeDocument/2006/relationships/slide" Target="slides/slide83.xml"/><Relationship Id="rId87" Type="http://schemas.openxmlformats.org/officeDocument/2006/relationships/slide" Target="slides/slide82.xml"/><Relationship Id="rId86" Type="http://schemas.openxmlformats.org/officeDocument/2006/relationships/slide" Target="slides/slide81.xml"/><Relationship Id="rId85" Type="http://schemas.openxmlformats.org/officeDocument/2006/relationships/slide" Target="slides/slide80.xml"/><Relationship Id="rId84" Type="http://schemas.openxmlformats.org/officeDocument/2006/relationships/slide" Target="slides/slide79.xml"/><Relationship Id="rId83" Type="http://schemas.openxmlformats.org/officeDocument/2006/relationships/slide" Target="slides/slide78.xml"/><Relationship Id="rId82" Type="http://schemas.openxmlformats.org/officeDocument/2006/relationships/slide" Target="slides/slide77.xml"/><Relationship Id="rId81" Type="http://schemas.openxmlformats.org/officeDocument/2006/relationships/slide" Target="slides/slide76.xml"/><Relationship Id="rId80" Type="http://schemas.openxmlformats.org/officeDocument/2006/relationships/slide" Target="slides/slide75.xml"/><Relationship Id="rId8" Type="http://schemas.openxmlformats.org/officeDocument/2006/relationships/notesMaster" Target="notesMasters/notesMaster1.xml"/><Relationship Id="rId79" Type="http://schemas.openxmlformats.org/officeDocument/2006/relationships/slide" Target="slides/slide74.xml"/><Relationship Id="rId78" Type="http://schemas.openxmlformats.org/officeDocument/2006/relationships/slide" Target="slides/slide73.xml"/><Relationship Id="rId77" Type="http://schemas.openxmlformats.org/officeDocument/2006/relationships/slide" Target="slides/slide72.xml"/><Relationship Id="rId76" Type="http://schemas.openxmlformats.org/officeDocument/2006/relationships/slide" Target="slides/slide71.xml"/><Relationship Id="rId75" Type="http://schemas.openxmlformats.org/officeDocument/2006/relationships/slide" Target="slides/slide70.xml"/><Relationship Id="rId74" Type="http://schemas.openxmlformats.org/officeDocument/2006/relationships/slide" Target="slides/slide69.xml"/><Relationship Id="rId73" Type="http://schemas.openxmlformats.org/officeDocument/2006/relationships/slide" Target="slides/slide68.xml"/><Relationship Id="rId72" Type="http://schemas.openxmlformats.org/officeDocument/2006/relationships/slide" Target="slides/slide67.xml"/><Relationship Id="rId71" Type="http://schemas.openxmlformats.org/officeDocument/2006/relationships/slide" Target="slides/slide66.xml"/><Relationship Id="rId70" Type="http://schemas.openxmlformats.org/officeDocument/2006/relationships/slide" Target="slides/slide65.xml"/><Relationship Id="rId7" Type="http://schemas.openxmlformats.org/officeDocument/2006/relationships/slide" Target="slides/slide3.xml"/><Relationship Id="rId69" Type="http://schemas.openxmlformats.org/officeDocument/2006/relationships/slide" Target="slides/slide64.xml"/><Relationship Id="rId68" Type="http://schemas.openxmlformats.org/officeDocument/2006/relationships/slide" Target="slides/slide63.xml"/><Relationship Id="rId67" Type="http://schemas.openxmlformats.org/officeDocument/2006/relationships/slide" Target="slides/slide62.xml"/><Relationship Id="rId66" Type="http://schemas.openxmlformats.org/officeDocument/2006/relationships/slide" Target="slides/slide61.xml"/><Relationship Id="rId65" Type="http://schemas.openxmlformats.org/officeDocument/2006/relationships/slide" Target="slides/slide60.xml"/><Relationship Id="rId64" Type="http://schemas.openxmlformats.org/officeDocument/2006/relationships/slide" Target="slides/slide59.xml"/><Relationship Id="rId63" Type="http://schemas.openxmlformats.org/officeDocument/2006/relationships/slide" Target="slides/slide58.xml"/><Relationship Id="rId62" Type="http://schemas.openxmlformats.org/officeDocument/2006/relationships/slide" Target="slides/slide57.xml"/><Relationship Id="rId61" Type="http://schemas.openxmlformats.org/officeDocument/2006/relationships/slide" Target="slides/slide56.xml"/><Relationship Id="rId60" Type="http://schemas.openxmlformats.org/officeDocument/2006/relationships/slide" Target="slides/slide55.xml"/><Relationship Id="rId6" Type="http://schemas.openxmlformats.org/officeDocument/2006/relationships/slide" Target="slides/slide2.xml"/><Relationship Id="rId59" Type="http://schemas.openxmlformats.org/officeDocument/2006/relationships/slide" Target="slides/slide54.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6" Type="http://schemas.openxmlformats.org/officeDocument/2006/relationships/tableStyles" Target="tableStyles.xml"/><Relationship Id="rId125" Type="http://schemas.openxmlformats.org/officeDocument/2006/relationships/viewProps" Target="viewProps.xml"/><Relationship Id="rId124" Type="http://schemas.openxmlformats.org/officeDocument/2006/relationships/presProps" Target="presProps.xml"/><Relationship Id="rId123" Type="http://schemas.openxmlformats.org/officeDocument/2006/relationships/slide" Target="slides/slide118.xml"/><Relationship Id="rId122" Type="http://schemas.openxmlformats.org/officeDocument/2006/relationships/slide" Target="slides/slide117.xml"/><Relationship Id="rId121" Type="http://schemas.openxmlformats.org/officeDocument/2006/relationships/slide" Target="slides/slide116.xml"/><Relationship Id="rId120" Type="http://schemas.openxmlformats.org/officeDocument/2006/relationships/slide" Target="slides/slide115.xml"/><Relationship Id="rId12" Type="http://schemas.openxmlformats.org/officeDocument/2006/relationships/slide" Target="slides/slide7.xml"/><Relationship Id="rId119" Type="http://schemas.openxmlformats.org/officeDocument/2006/relationships/slide" Target="slides/slide114.xml"/><Relationship Id="rId118" Type="http://schemas.openxmlformats.org/officeDocument/2006/relationships/slide" Target="slides/slide113.xml"/><Relationship Id="rId117" Type="http://schemas.openxmlformats.org/officeDocument/2006/relationships/slide" Target="slides/slide112.xml"/><Relationship Id="rId116" Type="http://schemas.openxmlformats.org/officeDocument/2006/relationships/slide" Target="slides/slide111.xml"/><Relationship Id="rId115" Type="http://schemas.openxmlformats.org/officeDocument/2006/relationships/slide" Target="slides/slide110.xml"/><Relationship Id="rId114" Type="http://schemas.openxmlformats.org/officeDocument/2006/relationships/slide" Target="slides/slide109.xml"/><Relationship Id="rId113" Type="http://schemas.openxmlformats.org/officeDocument/2006/relationships/slide" Target="slides/slide108.xml"/><Relationship Id="rId112" Type="http://schemas.openxmlformats.org/officeDocument/2006/relationships/slide" Target="slides/slide107.xml"/><Relationship Id="rId111" Type="http://schemas.openxmlformats.org/officeDocument/2006/relationships/slide" Target="slides/slide106.xml"/><Relationship Id="rId110" Type="http://schemas.openxmlformats.org/officeDocument/2006/relationships/slide" Target="slides/slide105.xml"/><Relationship Id="rId11" Type="http://schemas.openxmlformats.org/officeDocument/2006/relationships/slide" Target="slides/slide6.xml"/><Relationship Id="rId109" Type="http://schemas.openxmlformats.org/officeDocument/2006/relationships/slide" Target="slides/slide104.xml"/><Relationship Id="rId108" Type="http://schemas.openxmlformats.org/officeDocument/2006/relationships/slide" Target="slides/slide103.xml"/><Relationship Id="rId107" Type="http://schemas.openxmlformats.org/officeDocument/2006/relationships/slide" Target="slides/slide102.xml"/><Relationship Id="rId106" Type="http://schemas.openxmlformats.org/officeDocument/2006/relationships/slide" Target="slides/slide101.xml"/><Relationship Id="rId105" Type="http://schemas.openxmlformats.org/officeDocument/2006/relationships/slide" Target="slides/slide100.xml"/><Relationship Id="rId104" Type="http://schemas.openxmlformats.org/officeDocument/2006/relationships/slide" Target="slides/slide99.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8.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image" Target="../media/image1.emf"/><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6" Type="http://schemas.openxmlformats.org/officeDocument/2006/relationships/tags" Target="../tags/tag14.xml"/><Relationship Id="rId15" Type="http://schemas.openxmlformats.org/officeDocument/2006/relationships/tags" Target="../tags/tag13.xml"/><Relationship Id="rId14" Type="http://schemas.openxmlformats.org/officeDocument/2006/relationships/tags" Target="../tags/tag12.xml"/><Relationship Id="rId13" Type="http://schemas.openxmlformats.org/officeDocument/2006/relationships/tags" Target="../tags/tag1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image" Target="../media/image1.emf"/><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4" Type="http://schemas.openxmlformats.org/officeDocument/2006/relationships/tags" Target="../tags/tag26.xml"/><Relationship Id="rId13" Type="http://schemas.openxmlformats.org/officeDocument/2006/relationships/tags" Target="../tags/tag25.xml"/><Relationship Id="rId12" Type="http://schemas.openxmlformats.org/officeDocument/2006/relationships/tags" Target="../tags/tag24.xml"/><Relationship Id="rId11" Type="http://schemas.openxmlformats.org/officeDocument/2006/relationships/tags" Target="../tags/tag23.xml"/><Relationship Id="rId10" Type="http://schemas.openxmlformats.org/officeDocument/2006/relationships/tags" Target="../tags/tag22.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33.xml"/><Relationship Id="rId8" Type="http://schemas.openxmlformats.org/officeDocument/2006/relationships/tags" Target="../tags/tag32.xml"/><Relationship Id="rId7" Type="http://schemas.openxmlformats.org/officeDocument/2006/relationships/tags" Target="../tags/tag31.xml"/><Relationship Id="rId6" Type="http://schemas.openxmlformats.org/officeDocument/2006/relationships/tags" Target="../tags/tag30.xml"/><Relationship Id="rId5" Type="http://schemas.openxmlformats.org/officeDocument/2006/relationships/image" Target="../media/image1.emf"/><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0" Type="http://schemas.openxmlformats.org/officeDocument/2006/relationships/tags" Target="../tags/tag34.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48.xml"/><Relationship Id="rId8" Type="http://schemas.openxmlformats.org/officeDocument/2006/relationships/tags" Target="../tags/tag47.xml"/><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7" Type="http://schemas.openxmlformats.org/officeDocument/2006/relationships/tags" Target="../tags/tag53.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image" Target="../media/image2.png"/><Relationship Id="rId2" Type="http://schemas.openxmlformats.org/officeDocument/2006/relationships/tags" Target="../tags/tag49.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62.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image" Target="../media/image1.emf"/><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3" Type="http://schemas.openxmlformats.org/officeDocument/2006/relationships/tags" Target="../tags/tag82.xml"/><Relationship Id="rId12" Type="http://schemas.openxmlformats.org/officeDocument/2006/relationships/tags" Target="../tags/tag81.xml"/><Relationship Id="rId11" Type="http://schemas.openxmlformats.org/officeDocument/2006/relationships/tags" Target="../tags/tag80.xml"/><Relationship Id="rId10" Type="http://schemas.openxmlformats.org/officeDocument/2006/relationships/tags" Target="../tags/tag79.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7" Type="http://schemas.openxmlformats.org/officeDocument/2006/relationships/tags" Target="../tags/tag87.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 Id="rId3" Type="http://schemas.openxmlformats.org/officeDocument/2006/relationships/image" Target="../media/image2.png"/><Relationship Id="rId2" Type="http://schemas.openxmlformats.org/officeDocument/2006/relationships/tags" Target="../tags/tag83.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02.xml"/><Relationship Id="rId8" Type="http://schemas.openxmlformats.org/officeDocument/2006/relationships/tags" Target="../tags/tag101.xml"/><Relationship Id="rId7" Type="http://schemas.openxmlformats.org/officeDocument/2006/relationships/tags" Target="../tags/tag100.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image" Target="../media/image3.png"/><Relationship Id="rId3" Type="http://schemas.openxmlformats.org/officeDocument/2006/relationships/tags" Target="../tags/tag97.xml"/><Relationship Id="rId2" Type="http://schemas.openxmlformats.org/officeDocument/2006/relationships/tags" Target="../tags/tag96.xml"/><Relationship Id="rId10" Type="http://schemas.openxmlformats.org/officeDocument/2006/relationships/tags" Target="../tags/tag103.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image" Target="../media/image1.emf"/><Relationship Id="rId8" Type="http://schemas.openxmlformats.org/officeDocument/2006/relationships/tags" Target="../tags/tag110.xml"/><Relationship Id="rId7" Type="http://schemas.openxmlformats.org/officeDocument/2006/relationships/tags" Target="../tags/tag109.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6" Type="http://schemas.openxmlformats.org/officeDocument/2006/relationships/tags" Target="../tags/tag117.xml"/><Relationship Id="rId15" Type="http://schemas.openxmlformats.org/officeDocument/2006/relationships/tags" Target="../tags/tag116.xml"/><Relationship Id="rId14" Type="http://schemas.openxmlformats.org/officeDocument/2006/relationships/tags" Target="../tags/tag115.xml"/><Relationship Id="rId13" Type="http://schemas.openxmlformats.org/officeDocument/2006/relationships/tags" Target="../tags/tag114.xml"/><Relationship Id="rId12" Type="http://schemas.openxmlformats.org/officeDocument/2006/relationships/tags" Target="../tags/tag113.xml"/><Relationship Id="rId11" Type="http://schemas.openxmlformats.org/officeDocument/2006/relationships/tags" Target="../tags/tag112.xml"/><Relationship Id="rId10" Type="http://schemas.openxmlformats.org/officeDocument/2006/relationships/tags" Target="../tags/tag111.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25.xml"/><Relationship Id="rId8" Type="http://schemas.openxmlformats.org/officeDocument/2006/relationships/tags" Target="../tags/tag124.xml"/><Relationship Id="rId7" Type="http://schemas.openxmlformats.org/officeDocument/2006/relationships/tags" Target="../tags/tag123.xml"/><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tags" Target="../tags/tag120.xml"/><Relationship Id="rId3" Type="http://schemas.openxmlformats.org/officeDocument/2006/relationships/tags" Target="../tags/tag119.xml"/><Relationship Id="rId2" Type="http://schemas.openxmlformats.org/officeDocument/2006/relationships/tags" Target="../tags/tag118.xml"/><Relationship Id="rId10" Type="http://schemas.openxmlformats.org/officeDocument/2006/relationships/tags" Target="../tags/tag126.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33.xml"/><Relationship Id="rId8" Type="http://schemas.openxmlformats.org/officeDocument/2006/relationships/tags" Target="../tags/tag132.xml"/><Relationship Id="rId7" Type="http://schemas.openxmlformats.org/officeDocument/2006/relationships/tags" Target="../tags/tag131.xml"/><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image" Target="../media/image4.png"/><Relationship Id="rId3" Type="http://schemas.openxmlformats.org/officeDocument/2006/relationships/tags" Target="../tags/tag128.xml"/><Relationship Id="rId2" Type="http://schemas.openxmlformats.org/officeDocument/2006/relationships/tags" Target="../tags/tag127.xml"/><Relationship Id="rId13" Type="http://schemas.openxmlformats.org/officeDocument/2006/relationships/tags" Target="../tags/tag137.xml"/><Relationship Id="rId12" Type="http://schemas.openxmlformats.org/officeDocument/2006/relationships/tags" Target="../tags/tag136.xml"/><Relationship Id="rId11" Type="http://schemas.openxmlformats.org/officeDocument/2006/relationships/tags" Target="../tags/tag135.xml"/><Relationship Id="rId10" Type="http://schemas.openxmlformats.org/officeDocument/2006/relationships/tags" Target="../tags/tag134.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tags" Target="../tags/tag144.xml"/><Relationship Id="rId7" Type="http://schemas.openxmlformats.org/officeDocument/2006/relationships/tags" Target="../tags/tag143.xml"/><Relationship Id="rId6" Type="http://schemas.openxmlformats.org/officeDocument/2006/relationships/tags" Target="../tags/tag142.xml"/><Relationship Id="rId5" Type="http://schemas.openxmlformats.org/officeDocument/2006/relationships/tags" Target="../tags/tag141.xml"/><Relationship Id="rId4" Type="http://schemas.openxmlformats.org/officeDocument/2006/relationships/tags" Target="../tags/tag140.xml"/><Relationship Id="rId3" Type="http://schemas.openxmlformats.org/officeDocument/2006/relationships/tags" Target="../tags/tag139.xml"/><Relationship Id="rId2" Type="http://schemas.openxmlformats.org/officeDocument/2006/relationships/tags" Target="../tags/tag138.xml"/><Relationship Id="rId11" Type="http://schemas.openxmlformats.org/officeDocument/2006/relationships/image" Target="../media/image5.png"/><Relationship Id="rId10" Type="http://schemas.openxmlformats.org/officeDocument/2006/relationships/tags" Target="../tags/tag145.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158.xml"/><Relationship Id="rId8" Type="http://schemas.openxmlformats.org/officeDocument/2006/relationships/image" Target="../media/image1.emf"/><Relationship Id="rId7" Type="http://schemas.openxmlformats.org/officeDocument/2006/relationships/tags" Target="../tags/tag157.xml"/><Relationship Id="rId6" Type="http://schemas.openxmlformats.org/officeDocument/2006/relationships/tags" Target="../tags/tag156.xml"/><Relationship Id="rId5" Type="http://schemas.openxmlformats.org/officeDocument/2006/relationships/tags" Target="../tags/tag155.xml"/><Relationship Id="rId4" Type="http://schemas.openxmlformats.org/officeDocument/2006/relationships/tags" Target="../tags/tag154.xml"/><Relationship Id="rId3" Type="http://schemas.openxmlformats.org/officeDocument/2006/relationships/tags" Target="../tags/tag153.xml"/><Relationship Id="rId2" Type="http://schemas.openxmlformats.org/officeDocument/2006/relationships/tags" Target="../tags/tag152.xml"/><Relationship Id="rId16" Type="http://schemas.openxmlformats.org/officeDocument/2006/relationships/tags" Target="../tags/tag165.xml"/><Relationship Id="rId15" Type="http://schemas.openxmlformats.org/officeDocument/2006/relationships/tags" Target="../tags/tag164.xml"/><Relationship Id="rId14" Type="http://schemas.openxmlformats.org/officeDocument/2006/relationships/tags" Target="../tags/tag163.xml"/><Relationship Id="rId13" Type="http://schemas.openxmlformats.org/officeDocument/2006/relationships/tags" Target="../tags/tag162.xml"/><Relationship Id="rId12" Type="http://schemas.openxmlformats.org/officeDocument/2006/relationships/tags" Target="../tags/tag161.xml"/><Relationship Id="rId11" Type="http://schemas.openxmlformats.org/officeDocument/2006/relationships/tags" Target="../tags/tag160.xml"/><Relationship Id="rId10" Type="http://schemas.openxmlformats.org/officeDocument/2006/relationships/tags" Target="../tags/tag159.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172.xml"/><Relationship Id="rId8" Type="http://schemas.openxmlformats.org/officeDocument/2006/relationships/image" Target="../media/image1.emf"/><Relationship Id="rId7" Type="http://schemas.openxmlformats.org/officeDocument/2006/relationships/tags" Target="../tags/tag171.xml"/><Relationship Id="rId6" Type="http://schemas.openxmlformats.org/officeDocument/2006/relationships/tags" Target="../tags/tag170.xml"/><Relationship Id="rId5" Type="http://schemas.openxmlformats.org/officeDocument/2006/relationships/tags" Target="../tags/tag169.xml"/><Relationship Id="rId4" Type="http://schemas.openxmlformats.org/officeDocument/2006/relationships/tags" Target="../tags/tag168.xml"/><Relationship Id="rId3" Type="http://schemas.openxmlformats.org/officeDocument/2006/relationships/tags" Target="../tags/tag167.xml"/><Relationship Id="rId2" Type="http://schemas.openxmlformats.org/officeDocument/2006/relationships/tags" Target="../tags/tag166.xml"/><Relationship Id="rId14" Type="http://schemas.openxmlformats.org/officeDocument/2006/relationships/tags" Target="../tags/tag177.xml"/><Relationship Id="rId13" Type="http://schemas.openxmlformats.org/officeDocument/2006/relationships/tags" Target="../tags/tag176.xml"/><Relationship Id="rId12" Type="http://schemas.openxmlformats.org/officeDocument/2006/relationships/tags" Target="../tags/tag175.xml"/><Relationship Id="rId11" Type="http://schemas.openxmlformats.org/officeDocument/2006/relationships/tags" Target="../tags/tag174.xml"/><Relationship Id="rId10" Type="http://schemas.openxmlformats.org/officeDocument/2006/relationships/tags" Target="../tags/tag173.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184.xml"/><Relationship Id="rId8" Type="http://schemas.openxmlformats.org/officeDocument/2006/relationships/tags" Target="../tags/tag183.xml"/><Relationship Id="rId7" Type="http://schemas.openxmlformats.org/officeDocument/2006/relationships/tags" Target="../tags/tag182.xml"/><Relationship Id="rId6" Type="http://schemas.openxmlformats.org/officeDocument/2006/relationships/tags" Target="../tags/tag181.xml"/><Relationship Id="rId5" Type="http://schemas.openxmlformats.org/officeDocument/2006/relationships/image" Target="../media/image1.emf"/><Relationship Id="rId4" Type="http://schemas.openxmlformats.org/officeDocument/2006/relationships/tags" Target="../tags/tag180.xml"/><Relationship Id="rId3" Type="http://schemas.openxmlformats.org/officeDocument/2006/relationships/tags" Target="../tags/tag179.xml"/><Relationship Id="rId2" Type="http://schemas.openxmlformats.org/officeDocument/2006/relationships/tags" Target="../tags/tag178.xml"/><Relationship Id="rId10" Type="http://schemas.openxmlformats.org/officeDocument/2006/relationships/tags" Target="../tags/tag185.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7" Type="http://schemas.openxmlformats.org/officeDocument/2006/relationships/tags" Target="../tags/tag191.xml"/><Relationship Id="rId6" Type="http://schemas.openxmlformats.org/officeDocument/2006/relationships/tags" Target="../tags/tag190.xml"/><Relationship Id="rId5" Type="http://schemas.openxmlformats.org/officeDocument/2006/relationships/tags" Target="../tags/tag189.xml"/><Relationship Id="rId4" Type="http://schemas.openxmlformats.org/officeDocument/2006/relationships/tags" Target="../tags/tag188.xml"/><Relationship Id="rId3" Type="http://schemas.openxmlformats.org/officeDocument/2006/relationships/tags" Target="../tags/tag187.xml"/><Relationship Id="rId2" Type="http://schemas.openxmlformats.org/officeDocument/2006/relationships/tags" Target="../tags/tag186.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199.xml"/><Relationship Id="rId8" Type="http://schemas.openxmlformats.org/officeDocument/2006/relationships/tags" Target="../tags/tag198.xml"/><Relationship Id="rId7" Type="http://schemas.openxmlformats.org/officeDocument/2006/relationships/tags" Target="../tags/tag197.xml"/><Relationship Id="rId6" Type="http://schemas.openxmlformats.org/officeDocument/2006/relationships/tags" Target="../tags/tag196.xml"/><Relationship Id="rId5" Type="http://schemas.openxmlformats.org/officeDocument/2006/relationships/tags" Target="../tags/tag195.xml"/><Relationship Id="rId4" Type="http://schemas.openxmlformats.org/officeDocument/2006/relationships/tags" Target="../tags/tag194.xml"/><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7" Type="http://schemas.openxmlformats.org/officeDocument/2006/relationships/tags" Target="../tags/tag204.xml"/><Relationship Id="rId6" Type="http://schemas.openxmlformats.org/officeDocument/2006/relationships/tags" Target="../tags/tag203.xml"/><Relationship Id="rId5" Type="http://schemas.openxmlformats.org/officeDocument/2006/relationships/tags" Target="../tags/tag202.xml"/><Relationship Id="rId4" Type="http://schemas.openxmlformats.org/officeDocument/2006/relationships/tags" Target="../tags/tag201.xml"/><Relationship Id="rId3" Type="http://schemas.openxmlformats.org/officeDocument/2006/relationships/image" Target="../media/image2.png"/><Relationship Id="rId2" Type="http://schemas.openxmlformats.org/officeDocument/2006/relationships/tags" Target="../tags/tag200.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4" Type="http://schemas.openxmlformats.org/officeDocument/2006/relationships/tags" Target="../tags/tag207.xml"/><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7" Type="http://schemas.openxmlformats.org/officeDocument/2006/relationships/tags" Target="../tags/tag213.xml"/><Relationship Id="rId6" Type="http://schemas.openxmlformats.org/officeDocument/2006/relationships/tags" Target="../tags/tag212.xml"/><Relationship Id="rId5" Type="http://schemas.openxmlformats.org/officeDocument/2006/relationships/tags" Target="../tags/tag211.xml"/><Relationship Id="rId4" Type="http://schemas.openxmlformats.org/officeDocument/2006/relationships/tags" Target="../tags/tag210.xml"/><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6" Type="http://schemas.openxmlformats.org/officeDocument/2006/relationships/tags" Target="../tags/tag218.xml"/><Relationship Id="rId5" Type="http://schemas.openxmlformats.org/officeDocument/2006/relationships/tags" Target="../tags/tag217.xml"/><Relationship Id="rId4" Type="http://schemas.openxmlformats.org/officeDocument/2006/relationships/tags" Target="../tags/tag216.xml"/><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5" Type="http://schemas.openxmlformats.org/officeDocument/2006/relationships/tags" Target="../tags/tag222.xml"/><Relationship Id="rId4" Type="http://schemas.openxmlformats.org/officeDocument/2006/relationships/tags" Target="../tags/tag221.xml"/><Relationship Id="rId3" Type="http://schemas.openxmlformats.org/officeDocument/2006/relationships/tags" Target="../tags/tag220.xml"/><Relationship Id="rId2" Type="http://schemas.openxmlformats.org/officeDocument/2006/relationships/tags" Target="../tags/tag219.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229.xml"/><Relationship Id="rId8" Type="http://schemas.openxmlformats.org/officeDocument/2006/relationships/image" Target="../media/image1.emf"/><Relationship Id="rId7" Type="http://schemas.openxmlformats.org/officeDocument/2006/relationships/tags" Target="../tags/tag228.xml"/><Relationship Id="rId6" Type="http://schemas.openxmlformats.org/officeDocument/2006/relationships/tags" Target="../tags/tag227.xml"/><Relationship Id="rId5" Type="http://schemas.openxmlformats.org/officeDocument/2006/relationships/tags" Target="../tags/tag226.xml"/><Relationship Id="rId4" Type="http://schemas.openxmlformats.org/officeDocument/2006/relationships/tags" Target="../tags/tag225.xml"/><Relationship Id="rId3" Type="http://schemas.openxmlformats.org/officeDocument/2006/relationships/tags" Target="../tags/tag224.xml"/><Relationship Id="rId2" Type="http://schemas.openxmlformats.org/officeDocument/2006/relationships/tags" Target="../tags/tag223.xml"/><Relationship Id="rId13" Type="http://schemas.openxmlformats.org/officeDocument/2006/relationships/tags" Target="../tags/tag233.xml"/><Relationship Id="rId12" Type="http://schemas.openxmlformats.org/officeDocument/2006/relationships/tags" Target="../tags/tag232.xml"/><Relationship Id="rId11" Type="http://schemas.openxmlformats.org/officeDocument/2006/relationships/tags" Target="../tags/tag231.xml"/><Relationship Id="rId10" Type="http://schemas.openxmlformats.org/officeDocument/2006/relationships/tags" Target="../tags/tag230.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7" Type="http://schemas.openxmlformats.org/officeDocument/2006/relationships/tags" Target="../tags/tag238.xml"/><Relationship Id="rId6" Type="http://schemas.openxmlformats.org/officeDocument/2006/relationships/tags" Target="../tags/tag237.xml"/><Relationship Id="rId5" Type="http://schemas.openxmlformats.org/officeDocument/2006/relationships/tags" Target="../tags/tag236.xml"/><Relationship Id="rId4" Type="http://schemas.openxmlformats.org/officeDocument/2006/relationships/tags" Target="../tags/tag235.xml"/><Relationship Id="rId3" Type="http://schemas.openxmlformats.org/officeDocument/2006/relationships/image" Target="../media/image2.png"/><Relationship Id="rId2" Type="http://schemas.openxmlformats.org/officeDocument/2006/relationships/tags" Target="../tags/tag234.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9" Type="http://schemas.openxmlformats.org/officeDocument/2006/relationships/tags" Target="../tags/tag246.xml"/><Relationship Id="rId8" Type="http://schemas.openxmlformats.org/officeDocument/2006/relationships/tags" Target="../tags/tag245.xml"/><Relationship Id="rId7" Type="http://schemas.openxmlformats.org/officeDocument/2006/relationships/tags" Target="../tags/tag244.xml"/><Relationship Id="rId6" Type="http://schemas.openxmlformats.org/officeDocument/2006/relationships/tags" Target="../tags/tag243.xml"/><Relationship Id="rId5" Type="http://schemas.openxmlformats.org/officeDocument/2006/relationships/tags" Target="../tags/tag242.xml"/><Relationship Id="rId4" Type="http://schemas.openxmlformats.org/officeDocument/2006/relationships/tags" Target="../tags/tag241.xml"/><Relationship Id="rId3" Type="http://schemas.openxmlformats.org/officeDocument/2006/relationships/tags" Target="../tags/tag240.xml"/><Relationship Id="rId2" Type="http://schemas.openxmlformats.org/officeDocument/2006/relationships/tags" Target="../tags/tag239.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9" Type="http://schemas.openxmlformats.org/officeDocument/2006/relationships/tags" Target="../tags/tag253.xml"/><Relationship Id="rId8" Type="http://schemas.openxmlformats.org/officeDocument/2006/relationships/tags" Target="../tags/tag252.xml"/><Relationship Id="rId7" Type="http://schemas.openxmlformats.org/officeDocument/2006/relationships/tags" Target="../tags/tag251.xml"/><Relationship Id="rId6" Type="http://schemas.openxmlformats.org/officeDocument/2006/relationships/tags" Target="../tags/tag250.xml"/><Relationship Id="rId5" Type="http://schemas.openxmlformats.org/officeDocument/2006/relationships/tags" Target="../tags/tag249.xml"/><Relationship Id="rId4" Type="http://schemas.openxmlformats.org/officeDocument/2006/relationships/image" Target="../media/image3.png"/><Relationship Id="rId3" Type="http://schemas.openxmlformats.org/officeDocument/2006/relationships/tags" Target="../tags/tag248.xml"/><Relationship Id="rId2" Type="http://schemas.openxmlformats.org/officeDocument/2006/relationships/tags" Target="../tags/tag247.xml"/><Relationship Id="rId10" Type="http://schemas.openxmlformats.org/officeDocument/2006/relationships/tags" Target="../tags/tag254.xm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9" Type="http://schemas.openxmlformats.org/officeDocument/2006/relationships/image" Target="../media/image1.emf"/><Relationship Id="rId8" Type="http://schemas.openxmlformats.org/officeDocument/2006/relationships/tags" Target="../tags/tag261.xml"/><Relationship Id="rId7" Type="http://schemas.openxmlformats.org/officeDocument/2006/relationships/tags" Target="../tags/tag260.xml"/><Relationship Id="rId6" Type="http://schemas.openxmlformats.org/officeDocument/2006/relationships/tags" Target="../tags/tag259.xml"/><Relationship Id="rId5" Type="http://schemas.openxmlformats.org/officeDocument/2006/relationships/tags" Target="../tags/tag258.xml"/><Relationship Id="rId4" Type="http://schemas.openxmlformats.org/officeDocument/2006/relationships/tags" Target="../tags/tag257.xml"/><Relationship Id="rId3" Type="http://schemas.openxmlformats.org/officeDocument/2006/relationships/tags" Target="../tags/tag256.xml"/><Relationship Id="rId2" Type="http://schemas.openxmlformats.org/officeDocument/2006/relationships/tags" Target="../tags/tag255.xml"/><Relationship Id="rId16" Type="http://schemas.openxmlformats.org/officeDocument/2006/relationships/tags" Target="../tags/tag268.xml"/><Relationship Id="rId15" Type="http://schemas.openxmlformats.org/officeDocument/2006/relationships/tags" Target="../tags/tag267.xml"/><Relationship Id="rId14" Type="http://schemas.openxmlformats.org/officeDocument/2006/relationships/tags" Target="../tags/tag266.xml"/><Relationship Id="rId13" Type="http://schemas.openxmlformats.org/officeDocument/2006/relationships/tags" Target="../tags/tag265.xml"/><Relationship Id="rId12" Type="http://schemas.openxmlformats.org/officeDocument/2006/relationships/tags" Target="../tags/tag264.xml"/><Relationship Id="rId11" Type="http://schemas.openxmlformats.org/officeDocument/2006/relationships/tags" Target="../tags/tag263.xml"/><Relationship Id="rId10" Type="http://schemas.openxmlformats.org/officeDocument/2006/relationships/tags" Target="../tags/tag262.xml"/><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276.xml"/><Relationship Id="rId8" Type="http://schemas.openxmlformats.org/officeDocument/2006/relationships/tags" Target="../tags/tag275.xml"/><Relationship Id="rId7" Type="http://schemas.openxmlformats.org/officeDocument/2006/relationships/tags" Target="../tags/tag274.xml"/><Relationship Id="rId6" Type="http://schemas.openxmlformats.org/officeDocument/2006/relationships/tags" Target="../tags/tag273.xml"/><Relationship Id="rId5" Type="http://schemas.openxmlformats.org/officeDocument/2006/relationships/tags" Target="../tags/tag272.xml"/><Relationship Id="rId4" Type="http://schemas.openxmlformats.org/officeDocument/2006/relationships/tags" Target="../tags/tag271.xml"/><Relationship Id="rId3" Type="http://schemas.openxmlformats.org/officeDocument/2006/relationships/tags" Target="../tags/tag270.xml"/><Relationship Id="rId2" Type="http://schemas.openxmlformats.org/officeDocument/2006/relationships/tags" Target="../tags/tag269.xml"/><Relationship Id="rId10" Type="http://schemas.openxmlformats.org/officeDocument/2006/relationships/tags" Target="../tags/tag277.xml"/><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284.xml"/><Relationship Id="rId8" Type="http://schemas.openxmlformats.org/officeDocument/2006/relationships/tags" Target="../tags/tag283.xml"/><Relationship Id="rId7" Type="http://schemas.openxmlformats.org/officeDocument/2006/relationships/tags" Target="../tags/tag282.xml"/><Relationship Id="rId6" Type="http://schemas.openxmlformats.org/officeDocument/2006/relationships/tags" Target="../tags/tag281.xml"/><Relationship Id="rId5" Type="http://schemas.openxmlformats.org/officeDocument/2006/relationships/tags" Target="../tags/tag280.xml"/><Relationship Id="rId4" Type="http://schemas.openxmlformats.org/officeDocument/2006/relationships/image" Target="../media/image4.png"/><Relationship Id="rId3" Type="http://schemas.openxmlformats.org/officeDocument/2006/relationships/tags" Target="../tags/tag279.xml"/><Relationship Id="rId2" Type="http://schemas.openxmlformats.org/officeDocument/2006/relationships/tags" Target="../tags/tag278.xml"/><Relationship Id="rId13" Type="http://schemas.openxmlformats.org/officeDocument/2006/relationships/tags" Target="../tags/tag288.xml"/><Relationship Id="rId12" Type="http://schemas.openxmlformats.org/officeDocument/2006/relationships/tags" Target="../tags/tag287.xml"/><Relationship Id="rId11" Type="http://schemas.openxmlformats.org/officeDocument/2006/relationships/tags" Target="../tags/tag286.xml"/><Relationship Id="rId10" Type="http://schemas.openxmlformats.org/officeDocument/2006/relationships/tags" Target="../tags/tag285.xml"/><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tags" Target="../tags/tag295.xml"/><Relationship Id="rId7" Type="http://schemas.openxmlformats.org/officeDocument/2006/relationships/tags" Target="../tags/tag294.xml"/><Relationship Id="rId6" Type="http://schemas.openxmlformats.org/officeDocument/2006/relationships/tags" Target="../tags/tag293.xml"/><Relationship Id="rId5" Type="http://schemas.openxmlformats.org/officeDocument/2006/relationships/tags" Target="../tags/tag292.xml"/><Relationship Id="rId4" Type="http://schemas.openxmlformats.org/officeDocument/2006/relationships/tags" Target="../tags/tag291.xml"/><Relationship Id="rId3" Type="http://schemas.openxmlformats.org/officeDocument/2006/relationships/tags" Target="../tags/tag290.xml"/><Relationship Id="rId2" Type="http://schemas.openxmlformats.org/officeDocument/2006/relationships/tags" Target="../tags/tag289.xml"/><Relationship Id="rId11" Type="http://schemas.openxmlformats.org/officeDocument/2006/relationships/image" Target="../media/image5.png"/><Relationship Id="rId10" Type="http://schemas.openxmlformats.org/officeDocument/2006/relationships/tags" Target="../tags/tag296.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tx2"/>
        </a:solidFill>
        <a:effectLst/>
      </p:bgPr>
    </p:bg>
    <p:spTree>
      <p:nvGrpSpPr>
        <p:cNvPr id="1" name=""/>
        <p:cNvGrpSpPr/>
        <p:nvPr/>
      </p:nvGrpSpPr>
      <p:grpSpPr>
        <a:xfrm>
          <a:off x="0" y="0"/>
          <a:ext cx="0" cy="0"/>
          <a:chOff x="0" y="0"/>
          <a:chExt cx="0" cy="0"/>
        </a:xfrm>
      </p:grpSpPr>
      <p:grpSp>
        <p:nvGrpSpPr>
          <p:cNvPr id="2" name="组合 1"/>
          <p:cNvGrpSpPr/>
          <p:nvPr>
            <p:custDataLst>
              <p:tags r:id="rId2"/>
            </p:custDataLst>
          </p:nvPr>
        </p:nvGrpSpPr>
        <p:grpSpPr>
          <a:xfrm>
            <a:off x="2131845" y="1087401"/>
            <a:ext cx="10065632" cy="5770599"/>
            <a:chOff x="2131845" y="1087401"/>
            <a:chExt cx="10065632" cy="5770599"/>
          </a:xfrm>
        </p:grpSpPr>
        <p:grpSp>
          <p:nvGrpSpPr>
            <p:cNvPr id="6" name="Group 4"/>
            <p:cNvGrpSpPr>
              <a:grpSpLocks noChangeAspect="1"/>
            </p:cNvGrpSpPr>
            <p:nvPr/>
          </p:nvGrpSpPr>
          <p:grpSpPr bwMode="auto">
            <a:xfrm>
              <a:off x="4211618" y="2304568"/>
              <a:ext cx="6687014" cy="4151574"/>
              <a:chOff x="1473" y="692"/>
              <a:chExt cx="4779" cy="2967"/>
            </a:xfrm>
            <a:solidFill>
              <a:schemeClr val="accent5">
                <a:alpha val="35000"/>
              </a:schemeClr>
            </a:solidFill>
          </p:grpSpPr>
          <p:sp>
            <p:nvSpPr>
              <p:cNvPr id="8" name="Freeform 5"/>
              <p:cNvSpPr/>
              <p:nvPr>
                <p:custDataLst>
                  <p:tags r:id="rId3"/>
                </p:custDataLst>
              </p:nvPr>
            </p:nvSpPr>
            <p:spPr bwMode="auto">
              <a:xfrm>
                <a:off x="2452" y="692"/>
                <a:ext cx="3800" cy="2967"/>
              </a:xfrm>
              <a:custGeom>
                <a:avLst/>
                <a:gdLst>
                  <a:gd name="T0" fmla="*/ 1549 w 1606"/>
                  <a:gd name="T1" fmla="*/ 1122 h 1253"/>
                  <a:gd name="T2" fmla="*/ 1529 w 1606"/>
                  <a:gd name="T3" fmla="*/ 325 h 1253"/>
                  <a:gd name="T4" fmla="*/ 1379 w 1606"/>
                  <a:gd name="T5" fmla="*/ 88 h 1253"/>
                  <a:gd name="T6" fmla="*/ 1305 w 1606"/>
                  <a:gd name="T7" fmla="*/ 49 h 1253"/>
                  <a:gd name="T8" fmla="*/ 1280 w 1606"/>
                  <a:gd name="T9" fmla="*/ 4 h 1253"/>
                  <a:gd name="T10" fmla="*/ 1235 w 1606"/>
                  <a:gd name="T11" fmla="*/ 40 h 1253"/>
                  <a:gd name="T12" fmla="*/ 1166 w 1606"/>
                  <a:gd name="T13" fmla="*/ 91 h 1253"/>
                  <a:gd name="T14" fmla="*/ 1157 w 1606"/>
                  <a:gd name="T15" fmla="*/ 158 h 1253"/>
                  <a:gd name="T16" fmla="*/ 1129 w 1606"/>
                  <a:gd name="T17" fmla="*/ 68 h 1253"/>
                  <a:gd name="T18" fmla="*/ 1034 w 1606"/>
                  <a:gd name="T19" fmla="*/ 66 h 1253"/>
                  <a:gd name="T20" fmla="*/ 947 w 1606"/>
                  <a:gd name="T21" fmla="*/ 40 h 1253"/>
                  <a:gd name="T22" fmla="*/ 928 w 1606"/>
                  <a:gd name="T23" fmla="*/ 75 h 1253"/>
                  <a:gd name="T24" fmla="*/ 877 w 1606"/>
                  <a:gd name="T25" fmla="*/ 136 h 1253"/>
                  <a:gd name="T26" fmla="*/ 877 w 1606"/>
                  <a:gd name="T27" fmla="*/ 220 h 1253"/>
                  <a:gd name="T28" fmla="*/ 947 w 1606"/>
                  <a:gd name="T29" fmla="*/ 267 h 1253"/>
                  <a:gd name="T30" fmla="*/ 791 w 1606"/>
                  <a:gd name="T31" fmla="*/ 261 h 1253"/>
                  <a:gd name="T32" fmla="*/ 794 w 1606"/>
                  <a:gd name="T33" fmla="*/ 292 h 1253"/>
                  <a:gd name="T34" fmla="*/ 762 w 1606"/>
                  <a:gd name="T35" fmla="*/ 372 h 1253"/>
                  <a:gd name="T36" fmla="*/ 721 w 1606"/>
                  <a:gd name="T37" fmla="*/ 354 h 1253"/>
                  <a:gd name="T38" fmla="*/ 675 w 1606"/>
                  <a:gd name="T39" fmla="*/ 298 h 1253"/>
                  <a:gd name="T40" fmla="*/ 654 w 1606"/>
                  <a:gd name="T41" fmla="*/ 284 h 1253"/>
                  <a:gd name="T42" fmla="*/ 612 w 1606"/>
                  <a:gd name="T43" fmla="*/ 314 h 1253"/>
                  <a:gd name="T44" fmla="*/ 546 w 1606"/>
                  <a:gd name="T45" fmla="*/ 352 h 1253"/>
                  <a:gd name="T46" fmla="*/ 480 w 1606"/>
                  <a:gd name="T47" fmla="*/ 385 h 1253"/>
                  <a:gd name="T48" fmla="*/ 453 w 1606"/>
                  <a:gd name="T49" fmla="*/ 435 h 1253"/>
                  <a:gd name="T50" fmla="*/ 461 w 1606"/>
                  <a:gd name="T51" fmla="*/ 465 h 1253"/>
                  <a:gd name="T52" fmla="*/ 509 w 1606"/>
                  <a:gd name="T53" fmla="*/ 531 h 1253"/>
                  <a:gd name="T54" fmla="*/ 502 w 1606"/>
                  <a:gd name="T55" fmla="*/ 575 h 1253"/>
                  <a:gd name="T56" fmla="*/ 468 w 1606"/>
                  <a:gd name="T57" fmla="*/ 598 h 1253"/>
                  <a:gd name="T58" fmla="*/ 386 w 1606"/>
                  <a:gd name="T59" fmla="*/ 564 h 1253"/>
                  <a:gd name="T60" fmla="*/ 328 w 1606"/>
                  <a:gd name="T61" fmla="*/ 609 h 1253"/>
                  <a:gd name="T62" fmla="*/ 301 w 1606"/>
                  <a:gd name="T63" fmla="*/ 638 h 1253"/>
                  <a:gd name="T64" fmla="*/ 243 w 1606"/>
                  <a:gd name="T65" fmla="*/ 698 h 1253"/>
                  <a:gd name="T66" fmla="*/ 246 w 1606"/>
                  <a:gd name="T67" fmla="*/ 764 h 1253"/>
                  <a:gd name="T68" fmla="*/ 251 w 1606"/>
                  <a:gd name="T69" fmla="*/ 801 h 1253"/>
                  <a:gd name="T70" fmla="*/ 328 w 1606"/>
                  <a:gd name="T71" fmla="*/ 830 h 1253"/>
                  <a:gd name="T72" fmla="*/ 170 w 1606"/>
                  <a:gd name="T73" fmla="*/ 845 h 1253"/>
                  <a:gd name="T74" fmla="*/ 84 w 1606"/>
                  <a:gd name="T75" fmla="*/ 868 h 1253"/>
                  <a:gd name="T76" fmla="*/ 39 w 1606"/>
                  <a:gd name="T77" fmla="*/ 876 h 1253"/>
                  <a:gd name="T78" fmla="*/ 33 w 1606"/>
                  <a:gd name="T79" fmla="*/ 941 h 1253"/>
                  <a:gd name="T80" fmla="*/ 44 w 1606"/>
                  <a:gd name="T81" fmla="*/ 1024 h 1253"/>
                  <a:gd name="T82" fmla="*/ 103 w 1606"/>
                  <a:gd name="T83" fmla="*/ 1058 h 1253"/>
                  <a:gd name="T84" fmla="*/ 289 w 1606"/>
                  <a:gd name="T85" fmla="*/ 1157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6" h="1253">
                    <a:moveTo>
                      <a:pt x="710" y="1221"/>
                    </a:moveTo>
                    <a:cubicBezTo>
                      <a:pt x="934" y="1239"/>
                      <a:pt x="1158" y="1253"/>
                      <a:pt x="1377" y="1200"/>
                    </a:cubicBezTo>
                    <a:cubicBezTo>
                      <a:pt x="1432" y="1186"/>
                      <a:pt x="1514" y="1171"/>
                      <a:pt x="1549" y="1122"/>
                    </a:cubicBezTo>
                    <a:cubicBezTo>
                      <a:pt x="1606" y="1039"/>
                      <a:pt x="1585" y="907"/>
                      <a:pt x="1568" y="817"/>
                    </a:cubicBezTo>
                    <a:cubicBezTo>
                      <a:pt x="1549" y="719"/>
                      <a:pt x="1554" y="619"/>
                      <a:pt x="1556" y="521"/>
                    </a:cubicBezTo>
                    <a:cubicBezTo>
                      <a:pt x="1557" y="450"/>
                      <a:pt x="1544" y="393"/>
                      <a:pt x="1529" y="325"/>
                    </a:cubicBezTo>
                    <a:cubicBezTo>
                      <a:pt x="1515" y="262"/>
                      <a:pt x="1539" y="143"/>
                      <a:pt x="1471" y="106"/>
                    </a:cubicBezTo>
                    <a:cubicBezTo>
                      <a:pt x="1450" y="94"/>
                      <a:pt x="1425" y="90"/>
                      <a:pt x="1398" y="89"/>
                    </a:cubicBezTo>
                    <a:cubicBezTo>
                      <a:pt x="1391" y="89"/>
                      <a:pt x="1384" y="89"/>
                      <a:pt x="1379" y="88"/>
                    </a:cubicBezTo>
                    <a:cubicBezTo>
                      <a:pt x="1377" y="88"/>
                      <a:pt x="1375" y="87"/>
                      <a:pt x="1374" y="87"/>
                    </a:cubicBezTo>
                    <a:cubicBezTo>
                      <a:pt x="1383" y="68"/>
                      <a:pt x="1383" y="46"/>
                      <a:pt x="1367" y="32"/>
                    </a:cubicBezTo>
                    <a:cubicBezTo>
                      <a:pt x="1347" y="15"/>
                      <a:pt x="1316" y="26"/>
                      <a:pt x="1305" y="49"/>
                    </a:cubicBezTo>
                    <a:cubicBezTo>
                      <a:pt x="1305" y="46"/>
                      <a:pt x="1308" y="43"/>
                      <a:pt x="1309" y="40"/>
                    </a:cubicBezTo>
                    <a:cubicBezTo>
                      <a:pt x="1309" y="38"/>
                      <a:pt x="1309" y="35"/>
                      <a:pt x="1309" y="33"/>
                    </a:cubicBezTo>
                    <a:cubicBezTo>
                      <a:pt x="1306" y="19"/>
                      <a:pt x="1295" y="8"/>
                      <a:pt x="1280" y="4"/>
                    </a:cubicBezTo>
                    <a:cubicBezTo>
                      <a:pt x="1258" y="0"/>
                      <a:pt x="1239" y="13"/>
                      <a:pt x="1232" y="32"/>
                    </a:cubicBezTo>
                    <a:cubicBezTo>
                      <a:pt x="1231" y="35"/>
                      <a:pt x="1231" y="37"/>
                      <a:pt x="1231" y="38"/>
                    </a:cubicBezTo>
                    <a:cubicBezTo>
                      <a:pt x="1233" y="38"/>
                      <a:pt x="1235" y="40"/>
                      <a:pt x="1235" y="40"/>
                    </a:cubicBezTo>
                    <a:cubicBezTo>
                      <a:pt x="1221" y="29"/>
                      <a:pt x="1199" y="32"/>
                      <a:pt x="1185" y="43"/>
                    </a:cubicBezTo>
                    <a:cubicBezTo>
                      <a:pt x="1171" y="54"/>
                      <a:pt x="1174" y="71"/>
                      <a:pt x="1171" y="85"/>
                    </a:cubicBezTo>
                    <a:cubicBezTo>
                      <a:pt x="1169" y="87"/>
                      <a:pt x="1167" y="89"/>
                      <a:pt x="1166" y="91"/>
                    </a:cubicBezTo>
                    <a:cubicBezTo>
                      <a:pt x="1161" y="97"/>
                      <a:pt x="1156" y="103"/>
                      <a:pt x="1152" y="110"/>
                    </a:cubicBezTo>
                    <a:cubicBezTo>
                      <a:pt x="1148" y="117"/>
                      <a:pt x="1145" y="124"/>
                      <a:pt x="1142" y="131"/>
                    </a:cubicBezTo>
                    <a:cubicBezTo>
                      <a:pt x="1143" y="141"/>
                      <a:pt x="1151" y="149"/>
                      <a:pt x="1157" y="158"/>
                    </a:cubicBezTo>
                    <a:cubicBezTo>
                      <a:pt x="1151" y="148"/>
                      <a:pt x="1144" y="138"/>
                      <a:pt x="1137" y="129"/>
                    </a:cubicBezTo>
                    <a:cubicBezTo>
                      <a:pt x="1135" y="127"/>
                      <a:pt x="1133" y="125"/>
                      <a:pt x="1131" y="122"/>
                    </a:cubicBezTo>
                    <a:cubicBezTo>
                      <a:pt x="1137" y="105"/>
                      <a:pt x="1143" y="85"/>
                      <a:pt x="1129" y="68"/>
                    </a:cubicBezTo>
                    <a:cubicBezTo>
                      <a:pt x="1110" y="46"/>
                      <a:pt x="1073" y="43"/>
                      <a:pt x="1059" y="71"/>
                    </a:cubicBezTo>
                    <a:cubicBezTo>
                      <a:pt x="1058" y="71"/>
                      <a:pt x="1055" y="70"/>
                      <a:pt x="1052" y="69"/>
                    </a:cubicBezTo>
                    <a:cubicBezTo>
                      <a:pt x="1046" y="68"/>
                      <a:pt x="1040" y="67"/>
                      <a:pt x="1034" y="66"/>
                    </a:cubicBezTo>
                    <a:cubicBezTo>
                      <a:pt x="1029" y="65"/>
                      <a:pt x="1023" y="64"/>
                      <a:pt x="1017" y="64"/>
                    </a:cubicBezTo>
                    <a:cubicBezTo>
                      <a:pt x="1015" y="64"/>
                      <a:pt x="1012" y="64"/>
                      <a:pt x="1009" y="65"/>
                    </a:cubicBezTo>
                    <a:cubicBezTo>
                      <a:pt x="1006" y="35"/>
                      <a:pt x="970" y="26"/>
                      <a:pt x="947" y="40"/>
                    </a:cubicBezTo>
                    <a:cubicBezTo>
                      <a:pt x="936" y="52"/>
                      <a:pt x="931" y="66"/>
                      <a:pt x="933" y="82"/>
                    </a:cubicBezTo>
                    <a:cubicBezTo>
                      <a:pt x="933" y="80"/>
                      <a:pt x="933" y="80"/>
                      <a:pt x="934" y="77"/>
                    </a:cubicBezTo>
                    <a:cubicBezTo>
                      <a:pt x="932" y="76"/>
                      <a:pt x="930" y="76"/>
                      <a:pt x="928" y="75"/>
                    </a:cubicBezTo>
                    <a:cubicBezTo>
                      <a:pt x="913" y="69"/>
                      <a:pt x="897" y="67"/>
                      <a:pt x="883" y="82"/>
                    </a:cubicBezTo>
                    <a:cubicBezTo>
                      <a:pt x="872" y="99"/>
                      <a:pt x="866" y="127"/>
                      <a:pt x="883" y="141"/>
                    </a:cubicBezTo>
                    <a:cubicBezTo>
                      <a:pt x="880" y="138"/>
                      <a:pt x="880" y="138"/>
                      <a:pt x="877" y="136"/>
                    </a:cubicBezTo>
                    <a:cubicBezTo>
                      <a:pt x="875" y="136"/>
                      <a:pt x="874" y="136"/>
                      <a:pt x="872" y="137"/>
                    </a:cubicBezTo>
                    <a:cubicBezTo>
                      <a:pt x="862" y="140"/>
                      <a:pt x="854" y="148"/>
                      <a:pt x="847" y="155"/>
                    </a:cubicBezTo>
                    <a:cubicBezTo>
                      <a:pt x="830" y="183"/>
                      <a:pt x="852" y="208"/>
                      <a:pt x="877" y="220"/>
                    </a:cubicBezTo>
                    <a:cubicBezTo>
                      <a:pt x="877" y="222"/>
                      <a:pt x="877" y="223"/>
                      <a:pt x="878" y="225"/>
                    </a:cubicBezTo>
                    <a:cubicBezTo>
                      <a:pt x="879" y="231"/>
                      <a:pt x="880" y="236"/>
                      <a:pt x="881" y="241"/>
                    </a:cubicBezTo>
                    <a:cubicBezTo>
                      <a:pt x="894" y="264"/>
                      <a:pt x="925" y="256"/>
                      <a:pt x="947" y="267"/>
                    </a:cubicBezTo>
                    <a:cubicBezTo>
                      <a:pt x="919" y="255"/>
                      <a:pt x="890" y="254"/>
                      <a:pt x="865" y="262"/>
                    </a:cubicBezTo>
                    <a:cubicBezTo>
                      <a:pt x="862" y="263"/>
                      <a:pt x="859" y="264"/>
                      <a:pt x="856" y="265"/>
                    </a:cubicBezTo>
                    <a:cubicBezTo>
                      <a:pt x="841" y="239"/>
                      <a:pt x="808" y="239"/>
                      <a:pt x="791" y="261"/>
                    </a:cubicBezTo>
                    <a:cubicBezTo>
                      <a:pt x="787" y="268"/>
                      <a:pt x="785" y="274"/>
                      <a:pt x="785" y="281"/>
                    </a:cubicBezTo>
                    <a:cubicBezTo>
                      <a:pt x="785" y="283"/>
                      <a:pt x="785" y="285"/>
                      <a:pt x="786" y="288"/>
                    </a:cubicBezTo>
                    <a:cubicBezTo>
                      <a:pt x="785" y="292"/>
                      <a:pt x="788" y="292"/>
                      <a:pt x="794" y="292"/>
                    </a:cubicBezTo>
                    <a:cubicBezTo>
                      <a:pt x="777" y="289"/>
                      <a:pt x="763" y="292"/>
                      <a:pt x="752" y="306"/>
                    </a:cubicBezTo>
                    <a:cubicBezTo>
                      <a:pt x="738" y="326"/>
                      <a:pt x="752" y="348"/>
                      <a:pt x="764" y="366"/>
                    </a:cubicBezTo>
                    <a:cubicBezTo>
                      <a:pt x="763" y="368"/>
                      <a:pt x="762" y="370"/>
                      <a:pt x="762" y="372"/>
                    </a:cubicBezTo>
                    <a:cubicBezTo>
                      <a:pt x="759" y="381"/>
                      <a:pt x="757" y="390"/>
                      <a:pt x="756" y="399"/>
                    </a:cubicBezTo>
                    <a:cubicBezTo>
                      <a:pt x="748" y="383"/>
                      <a:pt x="738" y="369"/>
                      <a:pt x="725" y="358"/>
                    </a:cubicBezTo>
                    <a:cubicBezTo>
                      <a:pt x="723" y="356"/>
                      <a:pt x="721" y="355"/>
                      <a:pt x="721" y="354"/>
                    </a:cubicBezTo>
                    <a:cubicBezTo>
                      <a:pt x="738" y="328"/>
                      <a:pt x="715" y="295"/>
                      <a:pt x="687" y="295"/>
                    </a:cubicBezTo>
                    <a:cubicBezTo>
                      <a:pt x="685" y="295"/>
                      <a:pt x="683" y="296"/>
                      <a:pt x="681" y="296"/>
                    </a:cubicBezTo>
                    <a:cubicBezTo>
                      <a:pt x="679" y="296"/>
                      <a:pt x="677" y="297"/>
                      <a:pt x="675" y="298"/>
                    </a:cubicBezTo>
                    <a:cubicBezTo>
                      <a:pt x="673" y="298"/>
                      <a:pt x="671" y="298"/>
                      <a:pt x="671" y="295"/>
                    </a:cubicBezTo>
                    <a:cubicBezTo>
                      <a:pt x="679" y="303"/>
                      <a:pt x="682" y="314"/>
                      <a:pt x="682" y="326"/>
                    </a:cubicBezTo>
                    <a:cubicBezTo>
                      <a:pt x="682" y="306"/>
                      <a:pt x="671" y="289"/>
                      <a:pt x="654" y="284"/>
                    </a:cubicBezTo>
                    <a:cubicBezTo>
                      <a:pt x="634" y="277"/>
                      <a:pt x="614" y="288"/>
                      <a:pt x="606" y="307"/>
                    </a:cubicBezTo>
                    <a:cubicBezTo>
                      <a:pt x="605" y="309"/>
                      <a:pt x="605" y="311"/>
                      <a:pt x="606" y="311"/>
                    </a:cubicBezTo>
                    <a:cubicBezTo>
                      <a:pt x="606" y="314"/>
                      <a:pt x="609" y="314"/>
                      <a:pt x="612" y="314"/>
                    </a:cubicBezTo>
                    <a:cubicBezTo>
                      <a:pt x="595" y="303"/>
                      <a:pt x="573" y="303"/>
                      <a:pt x="559" y="317"/>
                    </a:cubicBezTo>
                    <a:cubicBezTo>
                      <a:pt x="553" y="326"/>
                      <a:pt x="548" y="337"/>
                      <a:pt x="548" y="347"/>
                    </a:cubicBezTo>
                    <a:cubicBezTo>
                      <a:pt x="548" y="349"/>
                      <a:pt x="548" y="350"/>
                      <a:pt x="546" y="352"/>
                    </a:cubicBezTo>
                    <a:cubicBezTo>
                      <a:pt x="543" y="354"/>
                      <a:pt x="545" y="351"/>
                      <a:pt x="545" y="351"/>
                    </a:cubicBezTo>
                    <a:cubicBezTo>
                      <a:pt x="525" y="331"/>
                      <a:pt x="492" y="342"/>
                      <a:pt x="481" y="365"/>
                    </a:cubicBezTo>
                    <a:cubicBezTo>
                      <a:pt x="479" y="372"/>
                      <a:pt x="478" y="379"/>
                      <a:pt x="480" y="385"/>
                    </a:cubicBezTo>
                    <a:cubicBezTo>
                      <a:pt x="480" y="388"/>
                      <a:pt x="481" y="390"/>
                      <a:pt x="482" y="392"/>
                    </a:cubicBezTo>
                    <a:cubicBezTo>
                      <a:pt x="489" y="398"/>
                      <a:pt x="500" y="387"/>
                      <a:pt x="506" y="395"/>
                    </a:cubicBezTo>
                    <a:cubicBezTo>
                      <a:pt x="481" y="395"/>
                      <a:pt x="458" y="412"/>
                      <a:pt x="453" y="435"/>
                    </a:cubicBezTo>
                    <a:cubicBezTo>
                      <a:pt x="452" y="443"/>
                      <a:pt x="454" y="450"/>
                      <a:pt x="457" y="456"/>
                    </a:cubicBezTo>
                    <a:cubicBezTo>
                      <a:pt x="458" y="458"/>
                      <a:pt x="459" y="460"/>
                      <a:pt x="461" y="462"/>
                    </a:cubicBezTo>
                    <a:cubicBezTo>
                      <a:pt x="461" y="462"/>
                      <a:pt x="461" y="465"/>
                      <a:pt x="461" y="465"/>
                    </a:cubicBezTo>
                    <a:cubicBezTo>
                      <a:pt x="469" y="457"/>
                      <a:pt x="475" y="446"/>
                      <a:pt x="489" y="446"/>
                    </a:cubicBezTo>
                    <a:cubicBezTo>
                      <a:pt x="472" y="446"/>
                      <a:pt x="464" y="460"/>
                      <a:pt x="458" y="474"/>
                    </a:cubicBezTo>
                    <a:cubicBezTo>
                      <a:pt x="450" y="510"/>
                      <a:pt x="486" y="518"/>
                      <a:pt x="509" y="531"/>
                    </a:cubicBezTo>
                    <a:cubicBezTo>
                      <a:pt x="509" y="533"/>
                      <a:pt x="510" y="535"/>
                      <a:pt x="511" y="537"/>
                    </a:cubicBezTo>
                    <a:cubicBezTo>
                      <a:pt x="513" y="543"/>
                      <a:pt x="516" y="550"/>
                      <a:pt x="519" y="556"/>
                    </a:cubicBezTo>
                    <a:cubicBezTo>
                      <a:pt x="513" y="562"/>
                      <a:pt x="508" y="568"/>
                      <a:pt x="502" y="575"/>
                    </a:cubicBezTo>
                    <a:cubicBezTo>
                      <a:pt x="497" y="581"/>
                      <a:pt x="492" y="587"/>
                      <a:pt x="486" y="594"/>
                    </a:cubicBezTo>
                    <a:cubicBezTo>
                      <a:pt x="483" y="597"/>
                      <a:pt x="478" y="602"/>
                      <a:pt x="475" y="602"/>
                    </a:cubicBezTo>
                    <a:cubicBezTo>
                      <a:pt x="473" y="601"/>
                      <a:pt x="470" y="600"/>
                      <a:pt x="468" y="598"/>
                    </a:cubicBezTo>
                    <a:cubicBezTo>
                      <a:pt x="465" y="597"/>
                      <a:pt x="463" y="596"/>
                      <a:pt x="460" y="595"/>
                    </a:cubicBezTo>
                    <a:cubicBezTo>
                      <a:pt x="464" y="569"/>
                      <a:pt x="447" y="549"/>
                      <a:pt x="425" y="546"/>
                    </a:cubicBezTo>
                    <a:cubicBezTo>
                      <a:pt x="411" y="545"/>
                      <a:pt x="395" y="553"/>
                      <a:pt x="386" y="564"/>
                    </a:cubicBezTo>
                    <a:cubicBezTo>
                      <a:pt x="385" y="567"/>
                      <a:pt x="383" y="569"/>
                      <a:pt x="382" y="571"/>
                    </a:cubicBezTo>
                    <a:cubicBezTo>
                      <a:pt x="383" y="574"/>
                      <a:pt x="383" y="577"/>
                      <a:pt x="386" y="577"/>
                    </a:cubicBezTo>
                    <a:cubicBezTo>
                      <a:pt x="360" y="563"/>
                      <a:pt x="330" y="583"/>
                      <a:pt x="328" y="609"/>
                    </a:cubicBezTo>
                    <a:cubicBezTo>
                      <a:pt x="328" y="611"/>
                      <a:pt x="326" y="613"/>
                      <a:pt x="324" y="615"/>
                    </a:cubicBezTo>
                    <a:cubicBezTo>
                      <a:pt x="318" y="620"/>
                      <a:pt x="312" y="626"/>
                      <a:pt x="306" y="632"/>
                    </a:cubicBezTo>
                    <a:cubicBezTo>
                      <a:pt x="304" y="634"/>
                      <a:pt x="302" y="636"/>
                      <a:pt x="301" y="638"/>
                    </a:cubicBezTo>
                    <a:cubicBezTo>
                      <a:pt x="277" y="633"/>
                      <a:pt x="246" y="616"/>
                      <a:pt x="229" y="644"/>
                    </a:cubicBezTo>
                    <a:cubicBezTo>
                      <a:pt x="214" y="668"/>
                      <a:pt x="225" y="686"/>
                      <a:pt x="243" y="699"/>
                    </a:cubicBezTo>
                    <a:cubicBezTo>
                      <a:pt x="245" y="701"/>
                      <a:pt x="243" y="698"/>
                      <a:pt x="243" y="698"/>
                    </a:cubicBezTo>
                    <a:cubicBezTo>
                      <a:pt x="243" y="692"/>
                      <a:pt x="251" y="697"/>
                      <a:pt x="251" y="692"/>
                    </a:cubicBezTo>
                    <a:cubicBezTo>
                      <a:pt x="229" y="704"/>
                      <a:pt x="229" y="737"/>
                      <a:pt x="241" y="758"/>
                    </a:cubicBezTo>
                    <a:cubicBezTo>
                      <a:pt x="243" y="760"/>
                      <a:pt x="244" y="762"/>
                      <a:pt x="246" y="764"/>
                    </a:cubicBezTo>
                    <a:cubicBezTo>
                      <a:pt x="249" y="767"/>
                      <a:pt x="249" y="767"/>
                      <a:pt x="249" y="767"/>
                    </a:cubicBezTo>
                    <a:cubicBezTo>
                      <a:pt x="254" y="762"/>
                      <a:pt x="254" y="750"/>
                      <a:pt x="263" y="748"/>
                    </a:cubicBezTo>
                    <a:cubicBezTo>
                      <a:pt x="246" y="762"/>
                      <a:pt x="240" y="781"/>
                      <a:pt x="251" y="801"/>
                    </a:cubicBezTo>
                    <a:cubicBezTo>
                      <a:pt x="265" y="829"/>
                      <a:pt x="293" y="826"/>
                      <a:pt x="318" y="826"/>
                    </a:cubicBezTo>
                    <a:cubicBezTo>
                      <a:pt x="319" y="827"/>
                      <a:pt x="322" y="827"/>
                      <a:pt x="325" y="827"/>
                    </a:cubicBezTo>
                    <a:cubicBezTo>
                      <a:pt x="327" y="827"/>
                      <a:pt x="329" y="827"/>
                      <a:pt x="328" y="830"/>
                    </a:cubicBezTo>
                    <a:cubicBezTo>
                      <a:pt x="323" y="837"/>
                      <a:pt x="318" y="845"/>
                      <a:pt x="314" y="851"/>
                    </a:cubicBezTo>
                    <a:cubicBezTo>
                      <a:pt x="309" y="858"/>
                      <a:pt x="304" y="865"/>
                      <a:pt x="299" y="872"/>
                    </a:cubicBezTo>
                    <a:cubicBezTo>
                      <a:pt x="265" y="837"/>
                      <a:pt x="214" y="832"/>
                      <a:pt x="170" y="845"/>
                    </a:cubicBezTo>
                    <a:cubicBezTo>
                      <a:pt x="168" y="846"/>
                      <a:pt x="165" y="847"/>
                      <a:pt x="163" y="848"/>
                    </a:cubicBezTo>
                    <a:cubicBezTo>
                      <a:pt x="154" y="831"/>
                      <a:pt x="134" y="826"/>
                      <a:pt x="117" y="831"/>
                    </a:cubicBezTo>
                    <a:cubicBezTo>
                      <a:pt x="100" y="837"/>
                      <a:pt x="89" y="851"/>
                      <a:pt x="84" y="868"/>
                    </a:cubicBezTo>
                    <a:cubicBezTo>
                      <a:pt x="83" y="871"/>
                      <a:pt x="83" y="874"/>
                      <a:pt x="84" y="877"/>
                    </a:cubicBezTo>
                    <a:cubicBezTo>
                      <a:pt x="85" y="880"/>
                      <a:pt x="87" y="883"/>
                      <a:pt x="89" y="885"/>
                    </a:cubicBezTo>
                    <a:cubicBezTo>
                      <a:pt x="73" y="876"/>
                      <a:pt x="56" y="865"/>
                      <a:pt x="39" y="876"/>
                    </a:cubicBezTo>
                    <a:cubicBezTo>
                      <a:pt x="22" y="887"/>
                      <a:pt x="17" y="907"/>
                      <a:pt x="22" y="924"/>
                    </a:cubicBezTo>
                    <a:cubicBezTo>
                      <a:pt x="31" y="943"/>
                      <a:pt x="47" y="952"/>
                      <a:pt x="67" y="957"/>
                    </a:cubicBezTo>
                    <a:cubicBezTo>
                      <a:pt x="56" y="954"/>
                      <a:pt x="45" y="946"/>
                      <a:pt x="33" y="941"/>
                    </a:cubicBezTo>
                    <a:cubicBezTo>
                      <a:pt x="31" y="942"/>
                      <a:pt x="29" y="943"/>
                      <a:pt x="27" y="944"/>
                    </a:cubicBezTo>
                    <a:cubicBezTo>
                      <a:pt x="23" y="947"/>
                      <a:pt x="19" y="950"/>
                      <a:pt x="17" y="954"/>
                    </a:cubicBezTo>
                    <a:cubicBezTo>
                      <a:pt x="0" y="982"/>
                      <a:pt x="14" y="1019"/>
                      <a:pt x="44" y="1024"/>
                    </a:cubicBezTo>
                    <a:cubicBezTo>
                      <a:pt x="44" y="1024"/>
                      <a:pt x="44" y="1022"/>
                      <a:pt x="44" y="1024"/>
                    </a:cubicBezTo>
                    <a:cubicBezTo>
                      <a:pt x="45" y="1029"/>
                      <a:pt x="46" y="1034"/>
                      <a:pt x="47" y="1038"/>
                    </a:cubicBezTo>
                    <a:cubicBezTo>
                      <a:pt x="59" y="1058"/>
                      <a:pt x="81" y="1063"/>
                      <a:pt x="103" y="1058"/>
                    </a:cubicBezTo>
                    <a:cubicBezTo>
                      <a:pt x="105" y="1060"/>
                      <a:pt x="107" y="1062"/>
                      <a:pt x="109" y="1065"/>
                    </a:cubicBezTo>
                    <a:cubicBezTo>
                      <a:pt x="147" y="1111"/>
                      <a:pt x="209" y="1142"/>
                      <a:pt x="265" y="1152"/>
                    </a:cubicBezTo>
                    <a:cubicBezTo>
                      <a:pt x="273" y="1153"/>
                      <a:pt x="281" y="1155"/>
                      <a:pt x="289" y="1157"/>
                    </a:cubicBezTo>
                    <a:cubicBezTo>
                      <a:pt x="330" y="1166"/>
                      <a:pt x="373" y="1170"/>
                      <a:pt x="411" y="1179"/>
                    </a:cubicBezTo>
                    <a:cubicBezTo>
                      <a:pt x="508" y="1205"/>
                      <a:pt x="610" y="1213"/>
                      <a:pt x="710" y="1221"/>
                    </a:cubicBezTo>
                    <a:close/>
                  </a:path>
                </a:pathLst>
              </a:custGeom>
              <a:solidFill>
                <a:schemeClr val="accent2">
                  <a:alpha val="2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dirty="0">
                  <a:solidFill>
                    <a:schemeClr val="tx1"/>
                  </a:solidFill>
                  <a:latin typeface="微软雅黑" panose="020B0503020204020204" charset="-122"/>
                  <a:ea typeface="微软雅黑" panose="020B0503020204020204" charset="-122"/>
                </a:endParaRPr>
              </a:p>
            </p:txBody>
          </p:sp>
          <p:sp>
            <p:nvSpPr>
              <p:cNvPr id="9" name="Freeform 6"/>
              <p:cNvSpPr/>
              <p:nvPr>
                <p:custDataLst>
                  <p:tags r:id="rId4"/>
                </p:custDataLst>
              </p:nvPr>
            </p:nvSpPr>
            <p:spPr bwMode="auto">
              <a:xfrm>
                <a:off x="1473" y="2880"/>
                <a:ext cx="1793" cy="582"/>
              </a:xfrm>
              <a:custGeom>
                <a:avLst/>
                <a:gdLst>
                  <a:gd name="T0" fmla="*/ 667 w 758"/>
                  <a:gd name="T1" fmla="*/ 236 h 246"/>
                  <a:gd name="T2" fmla="*/ 507 w 758"/>
                  <a:gd name="T3" fmla="*/ 229 h 246"/>
                  <a:gd name="T4" fmla="*/ 370 w 758"/>
                  <a:gd name="T5" fmla="*/ 245 h 246"/>
                  <a:gd name="T6" fmla="*/ 215 w 758"/>
                  <a:gd name="T7" fmla="*/ 229 h 246"/>
                  <a:gd name="T8" fmla="*/ 0 w 758"/>
                  <a:gd name="T9" fmla="*/ 232 h 246"/>
                  <a:gd name="T10" fmla="*/ 51 w 758"/>
                  <a:gd name="T11" fmla="*/ 215 h 246"/>
                  <a:gd name="T12" fmla="*/ 85 w 758"/>
                  <a:gd name="T13" fmla="*/ 180 h 246"/>
                  <a:gd name="T14" fmla="*/ 111 w 758"/>
                  <a:gd name="T15" fmla="*/ 145 h 246"/>
                  <a:gd name="T16" fmla="*/ 106 w 758"/>
                  <a:gd name="T17" fmla="*/ 84 h 246"/>
                  <a:gd name="T18" fmla="*/ 146 w 758"/>
                  <a:gd name="T19" fmla="*/ 82 h 246"/>
                  <a:gd name="T20" fmla="*/ 223 w 758"/>
                  <a:gd name="T21" fmla="*/ 55 h 246"/>
                  <a:gd name="T22" fmla="*/ 272 w 758"/>
                  <a:gd name="T23" fmla="*/ 89 h 246"/>
                  <a:gd name="T24" fmla="*/ 343 w 758"/>
                  <a:gd name="T25" fmla="*/ 145 h 246"/>
                  <a:gd name="T26" fmla="*/ 454 w 758"/>
                  <a:gd name="T27" fmla="*/ 179 h 246"/>
                  <a:gd name="T28" fmla="*/ 536 w 758"/>
                  <a:gd name="T29" fmla="*/ 181 h 246"/>
                  <a:gd name="T30" fmla="*/ 635 w 758"/>
                  <a:gd name="T31" fmla="*/ 193 h 246"/>
                  <a:gd name="T32" fmla="*/ 758 w 758"/>
                  <a:gd name="T33" fmla="*/ 209 h 246"/>
                  <a:gd name="T34" fmla="*/ 579 w 758"/>
                  <a:gd name="T35" fmla="*/ 211 h 246"/>
                  <a:gd name="T36" fmla="*/ 665 w 758"/>
                  <a:gd name="T37" fmla="*/ 23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8" h="246">
                    <a:moveTo>
                      <a:pt x="667" y="236"/>
                    </a:moveTo>
                    <a:cubicBezTo>
                      <a:pt x="607" y="239"/>
                      <a:pt x="565" y="230"/>
                      <a:pt x="507" y="229"/>
                    </a:cubicBezTo>
                    <a:cubicBezTo>
                      <a:pt x="451" y="229"/>
                      <a:pt x="434" y="245"/>
                      <a:pt x="370" y="245"/>
                    </a:cubicBezTo>
                    <a:cubicBezTo>
                      <a:pt x="280" y="246"/>
                      <a:pt x="260" y="233"/>
                      <a:pt x="215" y="229"/>
                    </a:cubicBezTo>
                    <a:cubicBezTo>
                      <a:pt x="156" y="224"/>
                      <a:pt x="80" y="228"/>
                      <a:pt x="0" y="232"/>
                    </a:cubicBezTo>
                    <a:cubicBezTo>
                      <a:pt x="9" y="225"/>
                      <a:pt x="31" y="227"/>
                      <a:pt x="51" y="215"/>
                    </a:cubicBezTo>
                    <a:cubicBezTo>
                      <a:pt x="41" y="206"/>
                      <a:pt x="75" y="183"/>
                      <a:pt x="85" y="180"/>
                    </a:cubicBezTo>
                    <a:cubicBezTo>
                      <a:pt x="72" y="167"/>
                      <a:pt x="76" y="148"/>
                      <a:pt x="111" y="145"/>
                    </a:cubicBezTo>
                    <a:cubicBezTo>
                      <a:pt x="102" y="124"/>
                      <a:pt x="92" y="102"/>
                      <a:pt x="106" y="84"/>
                    </a:cubicBezTo>
                    <a:cubicBezTo>
                      <a:pt x="115" y="72"/>
                      <a:pt x="134" y="80"/>
                      <a:pt x="146" y="82"/>
                    </a:cubicBezTo>
                    <a:cubicBezTo>
                      <a:pt x="139" y="67"/>
                      <a:pt x="180" y="0"/>
                      <a:pt x="223" y="55"/>
                    </a:cubicBezTo>
                    <a:cubicBezTo>
                      <a:pt x="265" y="50"/>
                      <a:pt x="275" y="53"/>
                      <a:pt x="272" y="89"/>
                    </a:cubicBezTo>
                    <a:cubicBezTo>
                      <a:pt x="313" y="82"/>
                      <a:pt x="347" y="102"/>
                      <a:pt x="343" y="145"/>
                    </a:cubicBezTo>
                    <a:cubicBezTo>
                      <a:pt x="385" y="138"/>
                      <a:pt x="437" y="127"/>
                      <a:pt x="454" y="179"/>
                    </a:cubicBezTo>
                    <a:cubicBezTo>
                      <a:pt x="482" y="167"/>
                      <a:pt x="510" y="148"/>
                      <a:pt x="536" y="181"/>
                    </a:cubicBezTo>
                    <a:cubicBezTo>
                      <a:pt x="558" y="160"/>
                      <a:pt x="610" y="186"/>
                      <a:pt x="635" y="193"/>
                    </a:cubicBezTo>
                    <a:cubicBezTo>
                      <a:pt x="674" y="203"/>
                      <a:pt x="712" y="207"/>
                      <a:pt x="758" y="209"/>
                    </a:cubicBezTo>
                    <a:cubicBezTo>
                      <a:pt x="758" y="217"/>
                      <a:pt x="580" y="207"/>
                      <a:pt x="579" y="211"/>
                    </a:cubicBezTo>
                    <a:cubicBezTo>
                      <a:pt x="575" y="222"/>
                      <a:pt x="682" y="234"/>
                      <a:pt x="665" y="236"/>
                    </a:cubicBezTo>
                  </a:path>
                </a:pathLst>
              </a:custGeom>
              <a:solidFill>
                <a:schemeClr val="accent2">
                  <a:alpha val="46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dirty="0">
                  <a:solidFill>
                    <a:schemeClr val="tx1"/>
                  </a:solidFill>
                  <a:latin typeface="微软雅黑" panose="020B0503020204020204" charset="-122"/>
                  <a:ea typeface="微软雅黑" panose="020B0503020204020204" charset="-122"/>
                </a:endParaRPr>
              </a:p>
            </p:txBody>
          </p:sp>
        </p:grpSp>
        <p:grpSp>
          <p:nvGrpSpPr>
            <p:cNvPr id="18" name="Group 4"/>
            <p:cNvGrpSpPr>
              <a:grpSpLocks noChangeAspect="1"/>
            </p:cNvGrpSpPr>
            <p:nvPr/>
          </p:nvGrpSpPr>
          <p:grpSpPr bwMode="auto">
            <a:xfrm>
              <a:off x="5678592" y="2912353"/>
              <a:ext cx="5360645" cy="3328110"/>
              <a:chOff x="1473" y="692"/>
              <a:chExt cx="4779" cy="2967"/>
            </a:xfrm>
            <a:solidFill>
              <a:schemeClr val="accent5">
                <a:alpha val="35000"/>
              </a:schemeClr>
            </a:solidFill>
          </p:grpSpPr>
          <p:sp>
            <p:nvSpPr>
              <p:cNvPr id="19" name="Freeform 5"/>
              <p:cNvSpPr/>
              <p:nvPr>
                <p:custDataLst>
                  <p:tags r:id="rId5"/>
                </p:custDataLst>
              </p:nvPr>
            </p:nvSpPr>
            <p:spPr bwMode="auto">
              <a:xfrm>
                <a:off x="2452" y="692"/>
                <a:ext cx="3800" cy="2967"/>
              </a:xfrm>
              <a:custGeom>
                <a:avLst/>
                <a:gdLst>
                  <a:gd name="T0" fmla="*/ 1549 w 1606"/>
                  <a:gd name="T1" fmla="*/ 1122 h 1253"/>
                  <a:gd name="T2" fmla="*/ 1529 w 1606"/>
                  <a:gd name="T3" fmla="*/ 325 h 1253"/>
                  <a:gd name="T4" fmla="*/ 1379 w 1606"/>
                  <a:gd name="T5" fmla="*/ 88 h 1253"/>
                  <a:gd name="T6" fmla="*/ 1305 w 1606"/>
                  <a:gd name="T7" fmla="*/ 49 h 1253"/>
                  <a:gd name="T8" fmla="*/ 1280 w 1606"/>
                  <a:gd name="T9" fmla="*/ 4 h 1253"/>
                  <a:gd name="T10" fmla="*/ 1235 w 1606"/>
                  <a:gd name="T11" fmla="*/ 40 h 1253"/>
                  <a:gd name="T12" fmla="*/ 1166 w 1606"/>
                  <a:gd name="T13" fmla="*/ 91 h 1253"/>
                  <a:gd name="T14" fmla="*/ 1157 w 1606"/>
                  <a:gd name="T15" fmla="*/ 158 h 1253"/>
                  <a:gd name="T16" fmla="*/ 1129 w 1606"/>
                  <a:gd name="T17" fmla="*/ 68 h 1253"/>
                  <a:gd name="T18" fmla="*/ 1034 w 1606"/>
                  <a:gd name="T19" fmla="*/ 66 h 1253"/>
                  <a:gd name="T20" fmla="*/ 947 w 1606"/>
                  <a:gd name="T21" fmla="*/ 40 h 1253"/>
                  <a:gd name="T22" fmla="*/ 928 w 1606"/>
                  <a:gd name="T23" fmla="*/ 75 h 1253"/>
                  <a:gd name="T24" fmla="*/ 877 w 1606"/>
                  <a:gd name="T25" fmla="*/ 136 h 1253"/>
                  <a:gd name="T26" fmla="*/ 877 w 1606"/>
                  <a:gd name="T27" fmla="*/ 220 h 1253"/>
                  <a:gd name="T28" fmla="*/ 947 w 1606"/>
                  <a:gd name="T29" fmla="*/ 267 h 1253"/>
                  <a:gd name="T30" fmla="*/ 791 w 1606"/>
                  <a:gd name="T31" fmla="*/ 261 h 1253"/>
                  <a:gd name="T32" fmla="*/ 794 w 1606"/>
                  <a:gd name="T33" fmla="*/ 292 h 1253"/>
                  <a:gd name="T34" fmla="*/ 762 w 1606"/>
                  <a:gd name="T35" fmla="*/ 372 h 1253"/>
                  <a:gd name="T36" fmla="*/ 721 w 1606"/>
                  <a:gd name="T37" fmla="*/ 354 h 1253"/>
                  <a:gd name="T38" fmla="*/ 675 w 1606"/>
                  <a:gd name="T39" fmla="*/ 298 h 1253"/>
                  <a:gd name="T40" fmla="*/ 654 w 1606"/>
                  <a:gd name="T41" fmla="*/ 284 h 1253"/>
                  <a:gd name="T42" fmla="*/ 612 w 1606"/>
                  <a:gd name="T43" fmla="*/ 314 h 1253"/>
                  <a:gd name="T44" fmla="*/ 546 w 1606"/>
                  <a:gd name="T45" fmla="*/ 352 h 1253"/>
                  <a:gd name="T46" fmla="*/ 480 w 1606"/>
                  <a:gd name="T47" fmla="*/ 385 h 1253"/>
                  <a:gd name="T48" fmla="*/ 453 w 1606"/>
                  <a:gd name="T49" fmla="*/ 435 h 1253"/>
                  <a:gd name="T50" fmla="*/ 461 w 1606"/>
                  <a:gd name="T51" fmla="*/ 465 h 1253"/>
                  <a:gd name="T52" fmla="*/ 509 w 1606"/>
                  <a:gd name="T53" fmla="*/ 531 h 1253"/>
                  <a:gd name="T54" fmla="*/ 502 w 1606"/>
                  <a:gd name="T55" fmla="*/ 575 h 1253"/>
                  <a:gd name="T56" fmla="*/ 468 w 1606"/>
                  <a:gd name="T57" fmla="*/ 598 h 1253"/>
                  <a:gd name="T58" fmla="*/ 386 w 1606"/>
                  <a:gd name="T59" fmla="*/ 564 h 1253"/>
                  <a:gd name="T60" fmla="*/ 328 w 1606"/>
                  <a:gd name="T61" fmla="*/ 609 h 1253"/>
                  <a:gd name="T62" fmla="*/ 301 w 1606"/>
                  <a:gd name="T63" fmla="*/ 638 h 1253"/>
                  <a:gd name="T64" fmla="*/ 243 w 1606"/>
                  <a:gd name="T65" fmla="*/ 698 h 1253"/>
                  <a:gd name="T66" fmla="*/ 246 w 1606"/>
                  <a:gd name="T67" fmla="*/ 764 h 1253"/>
                  <a:gd name="T68" fmla="*/ 251 w 1606"/>
                  <a:gd name="T69" fmla="*/ 801 h 1253"/>
                  <a:gd name="T70" fmla="*/ 328 w 1606"/>
                  <a:gd name="T71" fmla="*/ 830 h 1253"/>
                  <a:gd name="T72" fmla="*/ 170 w 1606"/>
                  <a:gd name="T73" fmla="*/ 845 h 1253"/>
                  <a:gd name="T74" fmla="*/ 84 w 1606"/>
                  <a:gd name="T75" fmla="*/ 868 h 1253"/>
                  <a:gd name="T76" fmla="*/ 39 w 1606"/>
                  <a:gd name="T77" fmla="*/ 876 h 1253"/>
                  <a:gd name="T78" fmla="*/ 33 w 1606"/>
                  <a:gd name="T79" fmla="*/ 941 h 1253"/>
                  <a:gd name="T80" fmla="*/ 44 w 1606"/>
                  <a:gd name="T81" fmla="*/ 1024 h 1253"/>
                  <a:gd name="T82" fmla="*/ 103 w 1606"/>
                  <a:gd name="T83" fmla="*/ 1058 h 1253"/>
                  <a:gd name="T84" fmla="*/ 289 w 1606"/>
                  <a:gd name="T85" fmla="*/ 1157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6" h="1253">
                    <a:moveTo>
                      <a:pt x="710" y="1221"/>
                    </a:moveTo>
                    <a:cubicBezTo>
                      <a:pt x="934" y="1239"/>
                      <a:pt x="1158" y="1253"/>
                      <a:pt x="1377" y="1200"/>
                    </a:cubicBezTo>
                    <a:cubicBezTo>
                      <a:pt x="1432" y="1186"/>
                      <a:pt x="1514" y="1171"/>
                      <a:pt x="1549" y="1122"/>
                    </a:cubicBezTo>
                    <a:cubicBezTo>
                      <a:pt x="1606" y="1039"/>
                      <a:pt x="1585" y="907"/>
                      <a:pt x="1568" y="817"/>
                    </a:cubicBezTo>
                    <a:cubicBezTo>
                      <a:pt x="1549" y="719"/>
                      <a:pt x="1554" y="619"/>
                      <a:pt x="1556" y="521"/>
                    </a:cubicBezTo>
                    <a:cubicBezTo>
                      <a:pt x="1557" y="450"/>
                      <a:pt x="1544" y="393"/>
                      <a:pt x="1529" y="325"/>
                    </a:cubicBezTo>
                    <a:cubicBezTo>
                      <a:pt x="1515" y="262"/>
                      <a:pt x="1539" y="143"/>
                      <a:pt x="1471" y="106"/>
                    </a:cubicBezTo>
                    <a:cubicBezTo>
                      <a:pt x="1450" y="94"/>
                      <a:pt x="1425" y="90"/>
                      <a:pt x="1398" y="89"/>
                    </a:cubicBezTo>
                    <a:cubicBezTo>
                      <a:pt x="1391" y="89"/>
                      <a:pt x="1384" y="89"/>
                      <a:pt x="1379" y="88"/>
                    </a:cubicBezTo>
                    <a:cubicBezTo>
                      <a:pt x="1377" y="88"/>
                      <a:pt x="1375" y="87"/>
                      <a:pt x="1374" y="87"/>
                    </a:cubicBezTo>
                    <a:cubicBezTo>
                      <a:pt x="1383" y="68"/>
                      <a:pt x="1383" y="46"/>
                      <a:pt x="1367" y="32"/>
                    </a:cubicBezTo>
                    <a:cubicBezTo>
                      <a:pt x="1347" y="15"/>
                      <a:pt x="1316" y="26"/>
                      <a:pt x="1305" y="49"/>
                    </a:cubicBezTo>
                    <a:cubicBezTo>
                      <a:pt x="1305" y="46"/>
                      <a:pt x="1308" y="43"/>
                      <a:pt x="1309" y="40"/>
                    </a:cubicBezTo>
                    <a:cubicBezTo>
                      <a:pt x="1309" y="38"/>
                      <a:pt x="1309" y="35"/>
                      <a:pt x="1309" y="33"/>
                    </a:cubicBezTo>
                    <a:cubicBezTo>
                      <a:pt x="1306" y="19"/>
                      <a:pt x="1295" y="8"/>
                      <a:pt x="1280" y="4"/>
                    </a:cubicBezTo>
                    <a:cubicBezTo>
                      <a:pt x="1258" y="0"/>
                      <a:pt x="1239" y="13"/>
                      <a:pt x="1232" y="32"/>
                    </a:cubicBezTo>
                    <a:cubicBezTo>
                      <a:pt x="1231" y="35"/>
                      <a:pt x="1231" y="37"/>
                      <a:pt x="1231" y="38"/>
                    </a:cubicBezTo>
                    <a:cubicBezTo>
                      <a:pt x="1233" y="38"/>
                      <a:pt x="1235" y="40"/>
                      <a:pt x="1235" y="40"/>
                    </a:cubicBezTo>
                    <a:cubicBezTo>
                      <a:pt x="1221" y="29"/>
                      <a:pt x="1199" y="32"/>
                      <a:pt x="1185" y="43"/>
                    </a:cubicBezTo>
                    <a:cubicBezTo>
                      <a:pt x="1171" y="54"/>
                      <a:pt x="1174" y="71"/>
                      <a:pt x="1171" y="85"/>
                    </a:cubicBezTo>
                    <a:cubicBezTo>
                      <a:pt x="1169" y="87"/>
                      <a:pt x="1167" y="89"/>
                      <a:pt x="1166" y="91"/>
                    </a:cubicBezTo>
                    <a:cubicBezTo>
                      <a:pt x="1161" y="97"/>
                      <a:pt x="1156" y="103"/>
                      <a:pt x="1152" y="110"/>
                    </a:cubicBezTo>
                    <a:cubicBezTo>
                      <a:pt x="1148" y="117"/>
                      <a:pt x="1145" y="124"/>
                      <a:pt x="1142" y="131"/>
                    </a:cubicBezTo>
                    <a:cubicBezTo>
                      <a:pt x="1143" y="141"/>
                      <a:pt x="1151" y="149"/>
                      <a:pt x="1157" y="158"/>
                    </a:cubicBezTo>
                    <a:cubicBezTo>
                      <a:pt x="1151" y="148"/>
                      <a:pt x="1144" y="138"/>
                      <a:pt x="1137" y="129"/>
                    </a:cubicBezTo>
                    <a:cubicBezTo>
                      <a:pt x="1135" y="127"/>
                      <a:pt x="1133" y="125"/>
                      <a:pt x="1131" y="122"/>
                    </a:cubicBezTo>
                    <a:cubicBezTo>
                      <a:pt x="1137" y="105"/>
                      <a:pt x="1143" y="85"/>
                      <a:pt x="1129" y="68"/>
                    </a:cubicBezTo>
                    <a:cubicBezTo>
                      <a:pt x="1110" y="46"/>
                      <a:pt x="1073" y="43"/>
                      <a:pt x="1059" y="71"/>
                    </a:cubicBezTo>
                    <a:cubicBezTo>
                      <a:pt x="1058" y="71"/>
                      <a:pt x="1055" y="70"/>
                      <a:pt x="1052" y="69"/>
                    </a:cubicBezTo>
                    <a:cubicBezTo>
                      <a:pt x="1046" y="68"/>
                      <a:pt x="1040" y="67"/>
                      <a:pt x="1034" y="66"/>
                    </a:cubicBezTo>
                    <a:cubicBezTo>
                      <a:pt x="1029" y="65"/>
                      <a:pt x="1023" y="64"/>
                      <a:pt x="1017" y="64"/>
                    </a:cubicBezTo>
                    <a:cubicBezTo>
                      <a:pt x="1015" y="64"/>
                      <a:pt x="1012" y="64"/>
                      <a:pt x="1009" y="65"/>
                    </a:cubicBezTo>
                    <a:cubicBezTo>
                      <a:pt x="1006" y="35"/>
                      <a:pt x="970" y="26"/>
                      <a:pt x="947" y="40"/>
                    </a:cubicBezTo>
                    <a:cubicBezTo>
                      <a:pt x="936" y="52"/>
                      <a:pt x="931" y="66"/>
                      <a:pt x="933" y="82"/>
                    </a:cubicBezTo>
                    <a:cubicBezTo>
                      <a:pt x="933" y="80"/>
                      <a:pt x="933" y="80"/>
                      <a:pt x="934" y="77"/>
                    </a:cubicBezTo>
                    <a:cubicBezTo>
                      <a:pt x="932" y="76"/>
                      <a:pt x="930" y="76"/>
                      <a:pt x="928" y="75"/>
                    </a:cubicBezTo>
                    <a:cubicBezTo>
                      <a:pt x="913" y="69"/>
                      <a:pt x="897" y="67"/>
                      <a:pt x="883" y="82"/>
                    </a:cubicBezTo>
                    <a:cubicBezTo>
                      <a:pt x="872" y="99"/>
                      <a:pt x="866" y="127"/>
                      <a:pt x="883" y="141"/>
                    </a:cubicBezTo>
                    <a:cubicBezTo>
                      <a:pt x="880" y="138"/>
                      <a:pt x="880" y="138"/>
                      <a:pt x="877" y="136"/>
                    </a:cubicBezTo>
                    <a:cubicBezTo>
                      <a:pt x="875" y="136"/>
                      <a:pt x="874" y="136"/>
                      <a:pt x="872" y="137"/>
                    </a:cubicBezTo>
                    <a:cubicBezTo>
                      <a:pt x="862" y="140"/>
                      <a:pt x="854" y="148"/>
                      <a:pt x="847" y="155"/>
                    </a:cubicBezTo>
                    <a:cubicBezTo>
                      <a:pt x="830" y="183"/>
                      <a:pt x="852" y="208"/>
                      <a:pt x="877" y="220"/>
                    </a:cubicBezTo>
                    <a:cubicBezTo>
                      <a:pt x="877" y="222"/>
                      <a:pt x="877" y="223"/>
                      <a:pt x="878" y="225"/>
                    </a:cubicBezTo>
                    <a:cubicBezTo>
                      <a:pt x="879" y="231"/>
                      <a:pt x="880" y="236"/>
                      <a:pt x="881" y="241"/>
                    </a:cubicBezTo>
                    <a:cubicBezTo>
                      <a:pt x="894" y="264"/>
                      <a:pt x="925" y="256"/>
                      <a:pt x="947" y="267"/>
                    </a:cubicBezTo>
                    <a:cubicBezTo>
                      <a:pt x="919" y="255"/>
                      <a:pt x="890" y="254"/>
                      <a:pt x="865" y="262"/>
                    </a:cubicBezTo>
                    <a:cubicBezTo>
                      <a:pt x="862" y="263"/>
                      <a:pt x="859" y="264"/>
                      <a:pt x="856" y="265"/>
                    </a:cubicBezTo>
                    <a:cubicBezTo>
                      <a:pt x="841" y="239"/>
                      <a:pt x="808" y="239"/>
                      <a:pt x="791" y="261"/>
                    </a:cubicBezTo>
                    <a:cubicBezTo>
                      <a:pt x="787" y="268"/>
                      <a:pt x="785" y="274"/>
                      <a:pt x="785" y="281"/>
                    </a:cubicBezTo>
                    <a:cubicBezTo>
                      <a:pt x="785" y="283"/>
                      <a:pt x="785" y="285"/>
                      <a:pt x="786" y="288"/>
                    </a:cubicBezTo>
                    <a:cubicBezTo>
                      <a:pt x="785" y="292"/>
                      <a:pt x="788" y="292"/>
                      <a:pt x="794" y="292"/>
                    </a:cubicBezTo>
                    <a:cubicBezTo>
                      <a:pt x="777" y="289"/>
                      <a:pt x="763" y="292"/>
                      <a:pt x="752" y="306"/>
                    </a:cubicBezTo>
                    <a:cubicBezTo>
                      <a:pt x="738" y="326"/>
                      <a:pt x="752" y="348"/>
                      <a:pt x="764" y="366"/>
                    </a:cubicBezTo>
                    <a:cubicBezTo>
                      <a:pt x="763" y="368"/>
                      <a:pt x="762" y="370"/>
                      <a:pt x="762" y="372"/>
                    </a:cubicBezTo>
                    <a:cubicBezTo>
                      <a:pt x="759" y="381"/>
                      <a:pt x="757" y="390"/>
                      <a:pt x="756" y="399"/>
                    </a:cubicBezTo>
                    <a:cubicBezTo>
                      <a:pt x="748" y="383"/>
                      <a:pt x="738" y="369"/>
                      <a:pt x="725" y="358"/>
                    </a:cubicBezTo>
                    <a:cubicBezTo>
                      <a:pt x="723" y="356"/>
                      <a:pt x="721" y="355"/>
                      <a:pt x="721" y="354"/>
                    </a:cubicBezTo>
                    <a:cubicBezTo>
                      <a:pt x="738" y="328"/>
                      <a:pt x="715" y="295"/>
                      <a:pt x="687" y="295"/>
                    </a:cubicBezTo>
                    <a:cubicBezTo>
                      <a:pt x="685" y="295"/>
                      <a:pt x="683" y="296"/>
                      <a:pt x="681" y="296"/>
                    </a:cubicBezTo>
                    <a:cubicBezTo>
                      <a:pt x="679" y="296"/>
                      <a:pt x="677" y="297"/>
                      <a:pt x="675" y="298"/>
                    </a:cubicBezTo>
                    <a:cubicBezTo>
                      <a:pt x="673" y="298"/>
                      <a:pt x="671" y="298"/>
                      <a:pt x="671" y="295"/>
                    </a:cubicBezTo>
                    <a:cubicBezTo>
                      <a:pt x="679" y="303"/>
                      <a:pt x="682" y="314"/>
                      <a:pt x="682" y="326"/>
                    </a:cubicBezTo>
                    <a:cubicBezTo>
                      <a:pt x="682" y="306"/>
                      <a:pt x="671" y="289"/>
                      <a:pt x="654" y="284"/>
                    </a:cubicBezTo>
                    <a:cubicBezTo>
                      <a:pt x="634" y="277"/>
                      <a:pt x="614" y="288"/>
                      <a:pt x="606" y="307"/>
                    </a:cubicBezTo>
                    <a:cubicBezTo>
                      <a:pt x="605" y="309"/>
                      <a:pt x="605" y="311"/>
                      <a:pt x="606" y="311"/>
                    </a:cubicBezTo>
                    <a:cubicBezTo>
                      <a:pt x="606" y="314"/>
                      <a:pt x="609" y="314"/>
                      <a:pt x="612" y="314"/>
                    </a:cubicBezTo>
                    <a:cubicBezTo>
                      <a:pt x="595" y="303"/>
                      <a:pt x="573" y="303"/>
                      <a:pt x="559" y="317"/>
                    </a:cubicBezTo>
                    <a:cubicBezTo>
                      <a:pt x="553" y="326"/>
                      <a:pt x="548" y="337"/>
                      <a:pt x="548" y="347"/>
                    </a:cubicBezTo>
                    <a:cubicBezTo>
                      <a:pt x="548" y="349"/>
                      <a:pt x="548" y="350"/>
                      <a:pt x="546" y="352"/>
                    </a:cubicBezTo>
                    <a:cubicBezTo>
                      <a:pt x="543" y="354"/>
                      <a:pt x="545" y="351"/>
                      <a:pt x="545" y="351"/>
                    </a:cubicBezTo>
                    <a:cubicBezTo>
                      <a:pt x="525" y="331"/>
                      <a:pt x="492" y="342"/>
                      <a:pt x="481" y="365"/>
                    </a:cubicBezTo>
                    <a:cubicBezTo>
                      <a:pt x="479" y="372"/>
                      <a:pt x="478" y="379"/>
                      <a:pt x="480" y="385"/>
                    </a:cubicBezTo>
                    <a:cubicBezTo>
                      <a:pt x="480" y="388"/>
                      <a:pt x="481" y="390"/>
                      <a:pt x="482" y="392"/>
                    </a:cubicBezTo>
                    <a:cubicBezTo>
                      <a:pt x="489" y="398"/>
                      <a:pt x="500" y="387"/>
                      <a:pt x="506" y="395"/>
                    </a:cubicBezTo>
                    <a:cubicBezTo>
                      <a:pt x="481" y="395"/>
                      <a:pt x="458" y="412"/>
                      <a:pt x="453" y="435"/>
                    </a:cubicBezTo>
                    <a:cubicBezTo>
                      <a:pt x="452" y="443"/>
                      <a:pt x="454" y="450"/>
                      <a:pt x="457" y="456"/>
                    </a:cubicBezTo>
                    <a:cubicBezTo>
                      <a:pt x="458" y="458"/>
                      <a:pt x="459" y="460"/>
                      <a:pt x="461" y="462"/>
                    </a:cubicBezTo>
                    <a:cubicBezTo>
                      <a:pt x="461" y="462"/>
                      <a:pt x="461" y="465"/>
                      <a:pt x="461" y="465"/>
                    </a:cubicBezTo>
                    <a:cubicBezTo>
                      <a:pt x="469" y="457"/>
                      <a:pt x="475" y="446"/>
                      <a:pt x="489" y="446"/>
                    </a:cubicBezTo>
                    <a:cubicBezTo>
                      <a:pt x="472" y="446"/>
                      <a:pt x="464" y="460"/>
                      <a:pt x="458" y="474"/>
                    </a:cubicBezTo>
                    <a:cubicBezTo>
                      <a:pt x="450" y="510"/>
                      <a:pt x="486" y="518"/>
                      <a:pt x="509" y="531"/>
                    </a:cubicBezTo>
                    <a:cubicBezTo>
                      <a:pt x="509" y="533"/>
                      <a:pt x="510" y="535"/>
                      <a:pt x="511" y="537"/>
                    </a:cubicBezTo>
                    <a:cubicBezTo>
                      <a:pt x="513" y="543"/>
                      <a:pt x="516" y="550"/>
                      <a:pt x="519" y="556"/>
                    </a:cubicBezTo>
                    <a:cubicBezTo>
                      <a:pt x="513" y="562"/>
                      <a:pt x="508" y="568"/>
                      <a:pt x="502" y="575"/>
                    </a:cubicBezTo>
                    <a:cubicBezTo>
                      <a:pt x="497" y="581"/>
                      <a:pt x="492" y="587"/>
                      <a:pt x="486" y="594"/>
                    </a:cubicBezTo>
                    <a:cubicBezTo>
                      <a:pt x="483" y="597"/>
                      <a:pt x="478" y="602"/>
                      <a:pt x="475" y="602"/>
                    </a:cubicBezTo>
                    <a:cubicBezTo>
                      <a:pt x="473" y="601"/>
                      <a:pt x="470" y="600"/>
                      <a:pt x="468" y="598"/>
                    </a:cubicBezTo>
                    <a:cubicBezTo>
                      <a:pt x="465" y="597"/>
                      <a:pt x="463" y="596"/>
                      <a:pt x="460" y="595"/>
                    </a:cubicBezTo>
                    <a:cubicBezTo>
                      <a:pt x="464" y="569"/>
                      <a:pt x="447" y="549"/>
                      <a:pt x="425" y="546"/>
                    </a:cubicBezTo>
                    <a:cubicBezTo>
                      <a:pt x="411" y="545"/>
                      <a:pt x="395" y="553"/>
                      <a:pt x="386" y="564"/>
                    </a:cubicBezTo>
                    <a:cubicBezTo>
                      <a:pt x="385" y="567"/>
                      <a:pt x="383" y="569"/>
                      <a:pt x="382" y="571"/>
                    </a:cubicBezTo>
                    <a:cubicBezTo>
                      <a:pt x="383" y="574"/>
                      <a:pt x="383" y="577"/>
                      <a:pt x="386" y="577"/>
                    </a:cubicBezTo>
                    <a:cubicBezTo>
                      <a:pt x="360" y="563"/>
                      <a:pt x="330" y="583"/>
                      <a:pt x="328" y="609"/>
                    </a:cubicBezTo>
                    <a:cubicBezTo>
                      <a:pt x="328" y="611"/>
                      <a:pt x="326" y="613"/>
                      <a:pt x="324" y="615"/>
                    </a:cubicBezTo>
                    <a:cubicBezTo>
                      <a:pt x="318" y="620"/>
                      <a:pt x="312" y="626"/>
                      <a:pt x="306" y="632"/>
                    </a:cubicBezTo>
                    <a:cubicBezTo>
                      <a:pt x="304" y="634"/>
                      <a:pt x="302" y="636"/>
                      <a:pt x="301" y="638"/>
                    </a:cubicBezTo>
                    <a:cubicBezTo>
                      <a:pt x="277" y="633"/>
                      <a:pt x="246" y="616"/>
                      <a:pt x="229" y="644"/>
                    </a:cubicBezTo>
                    <a:cubicBezTo>
                      <a:pt x="214" y="668"/>
                      <a:pt x="225" y="686"/>
                      <a:pt x="243" y="699"/>
                    </a:cubicBezTo>
                    <a:cubicBezTo>
                      <a:pt x="245" y="701"/>
                      <a:pt x="243" y="698"/>
                      <a:pt x="243" y="698"/>
                    </a:cubicBezTo>
                    <a:cubicBezTo>
                      <a:pt x="243" y="692"/>
                      <a:pt x="251" y="697"/>
                      <a:pt x="251" y="692"/>
                    </a:cubicBezTo>
                    <a:cubicBezTo>
                      <a:pt x="229" y="704"/>
                      <a:pt x="229" y="737"/>
                      <a:pt x="241" y="758"/>
                    </a:cubicBezTo>
                    <a:cubicBezTo>
                      <a:pt x="243" y="760"/>
                      <a:pt x="244" y="762"/>
                      <a:pt x="246" y="764"/>
                    </a:cubicBezTo>
                    <a:cubicBezTo>
                      <a:pt x="249" y="767"/>
                      <a:pt x="249" y="767"/>
                      <a:pt x="249" y="767"/>
                    </a:cubicBezTo>
                    <a:cubicBezTo>
                      <a:pt x="254" y="762"/>
                      <a:pt x="254" y="750"/>
                      <a:pt x="263" y="748"/>
                    </a:cubicBezTo>
                    <a:cubicBezTo>
                      <a:pt x="246" y="762"/>
                      <a:pt x="240" y="781"/>
                      <a:pt x="251" y="801"/>
                    </a:cubicBezTo>
                    <a:cubicBezTo>
                      <a:pt x="265" y="829"/>
                      <a:pt x="293" y="826"/>
                      <a:pt x="318" y="826"/>
                    </a:cubicBezTo>
                    <a:cubicBezTo>
                      <a:pt x="319" y="827"/>
                      <a:pt x="322" y="827"/>
                      <a:pt x="325" y="827"/>
                    </a:cubicBezTo>
                    <a:cubicBezTo>
                      <a:pt x="327" y="827"/>
                      <a:pt x="329" y="827"/>
                      <a:pt x="328" y="830"/>
                    </a:cubicBezTo>
                    <a:cubicBezTo>
                      <a:pt x="323" y="837"/>
                      <a:pt x="318" y="845"/>
                      <a:pt x="314" y="851"/>
                    </a:cubicBezTo>
                    <a:cubicBezTo>
                      <a:pt x="309" y="858"/>
                      <a:pt x="304" y="865"/>
                      <a:pt x="299" y="872"/>
                    </a:cubicBezTo>
                    <a:cubicBezTo>
                      <a:pt x="265" y="837"/>
                      <a:pt x="214" y="832"/>
                      <a:pt x="170" y="845"/>
                    </a:cubicBezTo>
                    <a:cubicBezTo>
                      <a:pt x="168" y="846"/>
                      <a:pt x="165" y="847"/>
                      <a:pt x="163" y="848"/>
                    </a:cubicBezTo>
                    <a:cubicBezTo>
                      <a:pt x="154" y="831"/>
                      <a:pt x="134" y="826"/>
                      <a:pt x="117" y="831"/>
                    </a:cubicBezTo>
                    <a:cubicBezTo>
                      <a:pt x="100" y="837"/>
                      <a:pt x="89" y="851"/>
                      <a:pt x="84" y="868"/>
                    </a:cubicBezTo>
                    <a:cubicBezTo>
                      <a:pt x="83" y="871"/>
                      <a:pt x="83" y="874"/>
                      <a:pt x="84" y="877"/>
                    </a:cubicBezTo>
                    <a:cubicBezTo>
                      <a:pt x="85" y="880"/>
                      <a:pt x="87" y="883"/>
                      <a:pt x="89" y="885"/>
                    </a:cubicBezTo>
                    <a:cubicBezTo>
                      <a:pt x="73" y="876"/>
                      <a:pt x="56" y="865"/>
                      <a:pt x="39" y="876"/>
                    </a:cubicBezTo>
                    <a:cubicBezTo>
                      <a:pt x="22" y="887"/>
                      <a:pt x="17" y="907"/>
                      <a:pt x="22" y="924"/>
                    </a:cubicBezTo>
                    <a:cubicBezTo>
                      <a:pt x="31" y="943"/>
                      <a:pt x="47" y="952"/>
                      <a:pt x="67" y="957"/>
                    </a:cubicBezTo>
                    <a:cubicBezTo>
                      <a:pt x="56" y="954"/>
                      <a:pt x="45" y="946"/>
                      <a:pt x="33" y="941"/>
                    </a:cubicBezTo>
                    <a:cubicBezTo>
                      <a:pt x="31" y="942"/>
                      <a:pt x="29" y="943"/>
                      <a:pt x="27" y="944"/>
                    </a:cubicBezTo>
                    <a:cubicBezTo>
                      <a:pt x="23" y="947"/>
                      <a:pt x="19" y="950"/>
                      <a:pt x="17" y="954"/>
                    </a:cubicBezTo>
                    <a:cubicBezTo>
                      <a:pt x="0" y="982"/>
                      <a:pt x="14" y="1019"/>
                      <a:pt x="44" y="1024"/>
                    </a:cubicBezTo>
                    <a:cubicBezTo>
                      <a:pt x="44" y="1024"/>
                      <a:pt x="44" y="1022"/>
                      <a:pt x="44" y="1024"/>
                    </a:cubicBezTo>
                    <a:cubicBezTo>
                      <a:pt x="45" y="1029"/>
                      <a:pt x="46" y="1034"/>
                      <a:pt x="47" y="1038"/>
                    </a:cubicBezTo>
                    <a:cubicBezTo>
                      <a:pt x="59" y="1058"/>
                      <a:pt x="81" y="1063"/>
                      <a:pt x="103" y="1058"/>
                    </a:cubicBezTo>
                    <a:cubicBezTo>
                      <a:pt x="105" y="1060"/>
                      <a:pt x="107" y="1062"/>
                      <a:pt x="109" y="1065"/>
                    </a:cubicBezTo>
                    <a:cubicBezTo>
                      <a:pt x="147" y="1111"/>
                      <a:pt x="209" y="1142"/>
                      <a:pt x="265" y="1152"/>
                    </a:cubicBezTo>
                    <a:cubicBezTo>
                      <a:pt x="273" y="1153"/>
                      <a:pt x="281" y="1155"/>
                      <a:pt x="289" y="1157"/>
                    </a:cubicBezTo>
                    <a:cubicBezTo>
                      <a:pt x="330" y="1166"/>
                      <a:pt x="373" y="1170"/>
                      <a:pt x="411" y="1179"/>
                    </a:cubicBezTo>
                    <a:cubicBezTo>
                      <a:pt x="508" y="1205"/>
                      <a:pt x="610" y="1213"/>
                      <a:pt x="710" y="1221"/>
                    </a:cubicBezTo>
                    <a:close/>
                  </a:path>
                </a:pathLst>
              </a:custGeom>
              <a:solidFill>
                <a:schemeClr val="accent2">
                  <a:alpha val="46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dirty="0">
                  <a:solidFill>
                    <a:schemeClr val="tx1"/>
                  </a:solidFill>
                  <a:latin typeface="微软雅黑" panose="020B0503020204020204" charset="-122"/>
                  <a:ea typeface="微软雅黑" panose="020B0503020204020204" charset="-122"/>
                </a:endParaRPr>
              </a:p>
            </p:txBody>
          </p:sp>
          <p:sp>
            <p:nvSpPr>
              <p:cNvPr id="20" name="Freeform 6"/>
              <p:cNvSpPr/>
              <p:nvPr>
                <p:custDataLst>
                  <p:tags r:id="rId6"/>
                </p:custDataLst>
              </p:nvPr>
            </p:nvSpPr>
            <p:spPr bwMode="auto">
              <a:xfrm>
                <a:off x="1473" y="2880"/>
                <a:ext cx="1793" cy="582"/>
              </a:xfrm>
              <a:custGeom>
                <a:avLst/>
                <a:gdLst>
                  <a:gd name="T0" fmla="*/ 667 w 758"/>
                  <a:gd name="T1" fmla="*/ 236 h 246"/>
                  <a:gd name="T2" fmla="*/ 507 w 758"/>
                  <a:gd name="T3" fmla="*/ 229 h 246"/>
                  <a:gd name="T4" fmla="*/ 370 w 758"/>
                  <a:gd name="T5" fmla="*/ 245 h 246"/>
                  <a:gd name="T6" fmla="*/ 215 w 758"/>
                  <a:gd name="T7" fmla="*/ 229 h 246"/>
                  <a:gd name="T8" fmla="*/ 0 w 758"/>
                  <a:gd name="T9" fmla="*/ 232 h 246"/>
                  <a:gd name="T10" fmla="*/ 51 w 758"/>
                  <a:gd name="T11" fmla="*/ 215 h 246"/>
                  <a:gd name="T12" fmla="*/ 85 w 758"/>
                  <a:gd name="T13" fmla="*/ 180 h 246"/>
                  <a:gd name="T14" fmla="*/ 111 w 758"/>
                  <a:gd name="T15" fmla="*/ 145 h 246"/>
                  <a:gd name="T16" fmla="*/ 106 w 758"/>
                  <a:gd name="T17" fmla="*/ 84 h 246"/>
                  <a:gd name="T18" fmla="*/ 146 w 758"/>
                  <a:gd name="T19" fmla="*/ 82 h 246"/>
                  <a:gd name="T20" fmla="*/ 223 w 758"/>
                  <a:gd name="T21" fmla="*/ 55 h 246"/>
                  <a:gd name="T22" fmla="*/ 272 w 758"/>
                  <a:gd name="T23" fmla="*/ 89 h 246"/>
                  <a:gd name="T24" fmla="*/ 343 w 758"/>
                  <a:gd name="T25" fmla="*/ 145 h 246"/>
                  <a:gd name="T26" fmla="*/ 454 w 758"/>
                  <a:gd name="T27" fmla="*/ 179 h 246"/>
                  <a:gd name="T28" fmla="*/ 536 w 758"/>
                  <a:gd name="T29" fmla="*/ 181 h 246"/>
                  <a:gd name="T30" fmla="*/ 635 w 758"/>
                  <a:gd name="T31" fmla="*/ 193 h 246"/>
                  <a:gd name="T32" fmla="*/ 758 w 758"/>
                  <a:gd name="T33" fmla="*/ 209 h 246"/>
                  <a:gd name="T34" fmla="*/ 579 w 758"/>
                  <a:gd name="T35" fmla="*/ 211 h 246"/>
                  <a:gd name="T36" fmla="*/ 665 w 758"/>
                  <a:gd name="T37" fmla="*/ 23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8" h="246">
                    <a:moveTo>
                      <a:pt x="667" y="236"/>
                    </a:moveTo>
                    <a:cubicBezTo>
                      <a:pt x="607" y="239"/>
                      <a:pt x="565" y="230"/>
                      <a:pt x="507" y="229"/>
                    </a:cubicBezTo>
                    <a:cubicBezTo>
                      <a:pt x="451" y="229"/>
                      <a:pt x="434" y="245"/>
                      <a:pt x="370" y="245"/>
                    </a:cubicBezTo>
                    <a:cubicBezTo>
                      <a:pt x="280" y="246"/>
                      <a:pt x="260" y="233"/>
                      <a:pt x="215" y="229"/>
                    </a:cubicBezTo>
                    <a:cubicBezTo>
                      <a:pt x="156" y="224"/>
                      <a:pt x="80" y="228"/>
                      <a:pt x="0" y="232"/>
                    </a:cubicBezTo>
                    <a:cubicBezTo>
                      <a:pt x="9" y="225"/>
                      <a:pt x="31" y="227"/>
                      <a:pt x="51" y="215"/>
                    </a:cubicBezTo>
                    <a:cubicBezTo>
                      <a:pt x="41" y="206"/>
                      <a:pt x="75" y="183"/>
                      <a:pt x="85" y="180"/>
                    </a:cubicBezTo>
                    <a:cubicBezTo>
                      <a:pt x="72" y="167"/>
                      <a:pt x="76" y="148"/>
                      <a:pt x="111" y="145"/>
                    </a:cubicBezTo>
                    <a:cubicBezTo>
                      <a:pt x="102" y="124"/>
                      <a:pt x="92" y="102"/>
                      <a:pt x="106" y="84"/>
                    </a:cubicBezTo>
                    <a:cubicBezTo>
                      <a:pt x="115" y="72"/>
                      <a:pt x="134" y="80"/>
                      <a:pt x="146" y="82"/>
                    </a:cubicBezTo>
                    <a:cubicBezTo>
                      <a:pt x="139" y="67"/>
                      <a:pt x="180" y="0"/>
                      <a:pt x="223" y="55"/>
                    </a:cubicBezTo>
                    <a:cubicBezTo>
                      <a:pt x="265" y="50"/>
                      <a:pt x="275" y="53"/>
                      <a:pt x="272" y="89"/>
                    </a:cubicBezTo>
                    <a:cubicBezTo>
                      <a:pt x="313" y="82"/>
                      <a:pt x="347" y="102"/>
                      <a:pt x="343" y="145"/>
                    </a:cubicBezTo>
                    <a:cubicBezTo>
                      <a:pt x="385" y="138"/>
                      <a:pt x="437" y="127"/>
                      <a:pt x="454" y="179"/>
                    </a:cubicBezTo>
                    <a:cubicBezTo>
                      <a:pt x="482" y="167"/>
                      <a:pt x="510" y="148"/>
                      <a:pt x="536" y="181"/>
                    </a:cubicBezTo>
                    <a:cubicBezTo>
                      <a:pt x="558" y="160"/>
                      <a:pt x="610" y="186"/>
                      <a:pt x="635" y="193"/>
                    </a:cubicBezTo>
                    <a:cubicBezTo>
                      <a:pt x="674" y="203"/>
                      <a:pt x="712" y="207"/>
                      <a:pt x="758" y="209"/>
                    </a:cubicBezTo>
                    <a:cubicBezTo>
                      <a:pt x="758" y="217"/>
                      <a:pt x="580" y="207"/>
                      <a:pt x="579" y="211"/>
                    </a:cubicBezTo>
                    <a:cubicBezTo>
                      <a:pt x="575" y="222"/>
                      <a:pt x="682" y="234"/>
                      <a:pt x="665" y="236"/>
                    </a:cubicBezTo>
                  </a:path>
                </a:pathLst>
              </a:custGeom>
              <a:solidFill>
                <a:schemeClr val="accent2">
                  <a:alpha val="46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dirty="0">
                  <a:solidFill>
                    <a:schemeClr val="tx1"/>
                  </a:solidFill>
                  <a:latin typeface="微软雅黑" panose="020B0503020204020204" charset="-122"/>
                  <a:ea typeface="微软雅黑" panose="020B0503020204020204" charset="-122"/>
                </a:endParaRPr>
              </a:p>
            </p:txBody>
          </p:sp>
        </p:grpSp>
        <p:pic>
          <p:nvPicPr>
            <p:cNvPr id="3" name="图片 2"/>
            <p:cNvPicPr>
              <a:picLocks noChangeAspect="1"/>
            </p:cNvPicPr>
            <p:nvPr>
              <p:custDataLst>
                <p:tags r:id="rId7"/>
              </p:custDataLst>
            </p:nvPr>
          </p:nvPicPr>
          <p:blipFill rotWithShape="1">
            <a:blip r:embed="rId8">
              <a:duotone>
                <a:schemeClr val="bg2">
                  <a:shade val="45000"/>
                  <a:satMod val="135000"/>
                </a:schemeClr>
                <a:prstClr val="white"/>
              </a:duotone>
            </a:blip>
            <a:srcRect r="3191" b="5810"/>
            <a:stretch>
              <a:fillRect/>
            </a:stretch>
          </p:blipFill>
          <p:spPr>
            <a:xfrm>
              <a:off x="4994166" y="1087401"/>
              <a:ext cx="7203311" cy="5770599"/>
            </a:xfrm>
            <a:prstGeom prst="rect">
              <a:avLst/>
            </a:prstGeom>
          </p:spPr>
        </p:pic>
        <p:sp>
          <p:nvSpPr>
            <p:cNvPr id="22" name="Freeform 10"/>
            <p:cNvSpPr/>
            <p:nvPr>
              <p:custDataLst>
                <p:tags r:id="rId9"/>
              </p:custDataLst>
            </p:nvPr>
          </p:nvSpPr>
          <p:spPr bwMode="auto">
            <a:xfrm>
              <a:off x="2131845" y="4129526"/>
              <a:ext cx="3449638" cy="893763"/>
            </a:xfrm>
            <a:custGeom>
              <a:avLst/>
              <a:gdLst>
                <a:gd name="T0" fmla="*/ 917 w 917"/>
                <a:gd name="T1" fmla="*/ 142 h 235"/>
                <a:gd name="T2" fmla="*/ 779 w 917"/>
                <a:gd name="T3" fmla="*/ 126 h 235"/>
                <a:gd name="T4" fmla="*/ 739 w 917"/>
                <a:gd name="T5" fmla="*/ 125 h 235"/>
                <a:gd name="T6" fmla="*/ 700 w 917"/>
                <a:gd name="T7" fmla="*/ 129 h 235"/>
                <a:gd name="T8" fmla="*/ 658 w 917"/>
                <a:gd name="T9" fmla="*/ 113 h 235"/>
                <a:gd name="T10" fmla="*/ 638 w 917"/>
                <a:gd name="T11" fmla="*/ 91 h 235"/>
                <a:gd name="T12" fmla="*/ 614 w 917"/>
                <a:gd name="T13" fmla="*/ 69 h 235"/>
                <a:gd name="T14" fmla="*/ 579 w 917"/>
                <a:gd name="T15" fmla="*/ 49 h 235"/>
                <a:gd name="T16" fmla="*/ 579 w 917"/>
                <a:gd name="T17" fmla="*/ 22 h 235"/>
                <a:gd name="T18" fmla="*/ 535 w 917"/>
                <a:gd name="T19" fmla="*/ 43 h 235"/>
                <a:gd name="T20" fmla="*/ 506 w 917"/>
                <a:gd name="T21" fmla="*/ 69 h 235"/>
                <a:gd name="T22" fmla="*/ 491 w 917"/>
                <a:gd name="T23" fmla="*/ 92 h 235"/>
                <a:gd name="T24" fmla="*/ 467 w 917"/>
                <a:gd name="T25" fmla="*/ 114 h 235"/>
                <a:gd name="T26" fmla="*/ 437 w 917"/>
                <a:gd name="T27" fmla="*/ 128 h 235"/>
                <a:gd name="T28" fmla="*/ 401 w 917"/>
                <a:gd name="T29" fmla="*/ 127 h 235"/>
                <a:gd name="T30" fmla="*/ 365 w 917"/>
                <a:gd name="T31" fmla="*/ 138 h 235"/>
                <a:gd name="T32" fmla="*/ 286 w 917"/>
                <a:gd name="T33" fmla="*/ 129 h 235"/>
                <a:gd name="T34" fmla="*/ 226 w 917"/>
                <a:gd name="T35" fmla="*/ 122 h 235"/>
                <a:gd name="T36" fmla="*/ 131 w 917"/>
                <a:gd name="T37" fmla="*/ 135 h 235"/>
                <a:gd name="T38" fmla="*/ 0 w 917"/>
                <a:gd name="T39" fmla="*/ 142 h 235"/>
                <a:gd name="T40" fmla="*/ 174 w 917"/>
                <a:gd name="T41" fmla="*/ 154 h 235"/>
                <a:gd name="T42" fmla="*/ 222 w 917"/>
                <a:gd name="T43" fmla="*/ 171 h 235"/>
                <a:gd name="T44" fmla="*/ 255 w 917"/>
                <a:gd name="T45" fmla="*/ 192 h 235"/>
                <a:gd name="T46" fmla="*/ 290 w 917"/>
                <a:gd name="T47" fmla="*/ 185 h 235"/>
                <a:gd name="T48" fmla="*/ 341 w 917"/>
                <a:gd name="T49" fmla="*/ 185 h 235"/>
                <a:gd name="T50" fmla="*/ 405 w 917"/>
                <a:gd name="T51" fmla="*/ 193 h 235"/>
                <a:gd name="T52" fmla="*/ 435 w 917"/>
                <a:gd name="T53" fmla="*/ 203 h 235"/>
                <a:gd name="T54" fmla="*/ 471 w 917"/>
                <a:gd name="T55" fmla="*/ 217 h 235"/>
                <a:gd name="T56" fmla="*/ 518 w 917"/>
                <a:gd name="T57" fmla="*/ 215 h 235"/>
                <a:gd name="T58" fmla="*/ 568 w 917"/>
                <a:gd name="T59" fmla="*/ 207 h 235"/>
                <a:gd name="T60" fmla="*/ 613 w 917"/>
                <a:gd name="T61" fmla="*/ 209 h 235"/>
                <a:gd name="T62" fmla="*/ 674 w 917"/>
                <a:gd name="T63" fmla="*/ 202 h 235"/>
                <a:gd name="T64" fmla="*/ 581 w 917"/>
                <a:gd name="T65" fmla="*/ 196 h 235"/>
                <a:gd name="T66" fmla="*/ 759 w 917"/>
                <a:gd name="T67" fmla="*/ 154 h 235"/>
                <a:gd name="T68" fmla="*/ 694 w 917"/>
                <a:gd name="T69" fmla="*/ 136 h 235"/>
                <a:gd name="T70" fmla="*/ 840 w 917"/>
                <a:gd name="T71" fmla="*/ 135 h 235"/>
                <a:gd name="T72" fmla="*/ 760 w 917"/>
                <a:gd name="T73" fmla="*/ 145 h 235"/>
                <a:gd name="T74" fmla="*/ 917 w 917"/>
                <a:gd name="T75" fmla="*/ 14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17" h="235">
                  <a:moveTo>
                    <a:pt x="917" y="142"/>
                  </a:moveTo>
                  <a:cubicBezTo>
                    <a:pt x="886" y="123"/>
                    <a:pt x="810" y="121"/>
                    <a:pt x="779" y="126"/>
                  </a:cubicBezTo>
                  <a:cubicBezTo>
                    <a:pt x="767" y="115"/>
                    <a:pt x="747" y="111"/>
                    <a:pt x="739" y="125"/>
                  </a:cubicBezTo>
                  <a:cubicBezTo>
                    <a:pt x="724" y="124"/>
                    <a:pt x="710" y="115"/>
                    <a:pt x="700" y="129"/>
                  </a:cubicBezTo>
                  <a:cubicBezTo>
                    <a:pt x="689" y="118"/>
                    <a:pt x="672" y="109"/>
                    <a:pt x="658" y="113"/>
                  </a:cubicBezTo>
                  <a:cubicBezTo>
                    <a:pt x="659" y="100"/>
                    <a:pt x="652" y="93"/>
                    <a:pt x="638" y="91"/>
                  </a:cubicBezTo>
                  <a:cubicBezTo>
                    <a:pt x="647" y="74"/>
                    <a:pt x="631" y="61"/>
                    <a:pt x="614" y="69"/>
                  </a:cubicBezTo>
                  <a:cubicBezTo>
                    <a:pt x="624" y="51"/>
                    <a:pt x="599" y="32"/>
                    <a:pt x="579" y="49"/>
                  </a:cubicBezTo>
                  <a:cubicBezTo>
                    <a:pt x="582" y="32"/>
                    <a:pt x="590" y="47"/>
                    <a:pt x="579" y="22"/>
                  </a:cubicBezTo>
                  <a:cubicBezTo>
                    <a:pt x="576" y="19"/>
                    <a:pt x="538" y="0"/>
                    <a:pt x="535" y="43"/>
                  </a:cubicBezTo>
                  <a:cubicBezTo>
                    <a:pt x="516" y="32"/>
                    <a:pt x="499" y="45"/>
                    <a:pt x="506" y="69"/>
                  </a:cubicBezTo>
                  <a:cubicBezTo>
                    <a:pt x="495" y="64"/>
                    <a:pt x="479" y="80"/>
                    <a:pt x="491" y="92"/>
                  </a:cubicBezTo>
                  <a:cubicBezTo>
                    <a:pt x="476" y="81"/>
                    <a:pt x="460" y="96"/>
                    <a:pt x="467" y="114"/>
                  </a:cubicBezTo>
                  <a:cubicBezTo>
                    <a:pt x="440" y="108"/>
                    <a:pt x="425" y="112"/>
                    <a:pt x="437" y="128"/>
                  </a:cubicBezTo>
                  <a:cubicBezTo>
                    <a:pt x="410" y="106"/>
                    <a:pt x="408" y="114"/>
                    <a:pt x="401" y="127"/>
                  </a:cubicBezTo>
                  <a:cubicBezTo>
                    <a:pt x="391" y="146"/>
                    <a:pt x="388" y="110"/>
                    <a:pt x="365" y="138"/>
                  </a:cubicBezTo>
                  <a:cubicBezTo>
                    <a:pt x="357" y="117"/>
                    <a:pt x="316" y="95"/>
                    <a:pt x="286" y="129"/>
                  </a:cubicBezTo>
                  <a:cubicBezTo>
                    <a:pt x="272" y="117"/>
                    <a:pt x="253" y="92"/>
                    <a:pt x="226" y="122"/>
                  </a:cubicBezTo>
                  <a:cubicBezTo>
                    <a:pt x="206" y="121"/>
                    <a:pt x="131" y="96"/>
                    <a:pt x="131" y="135"/>
                  </a:cubicBezTo>
                  <a:cubicBezTo>
                    <a:pt x="96" y="140"/>
                    <a:pt x="35" y="137"/>
                    <a:pt x="0" y="142"/>
                  </a:cubicBezTo>
                  <a:cubicBezTo>
                    <a:pt x="76" y="151"/>
                    <a:pt x="152" y="145"/>
                    <a:pt x="174" y="154"/>
                  </a:cubicBezTo>
                  <a:cubicBezTo>
                    <a:pt x="190" y="160"/>
                    <a:pt x="206" y="168"/>
                    <a:pt x="222" y="171"/>
                  </a:cubicBezTo>
                  <a:cubicBezTo>
                    <a:pt x="236" y="173"/>
                    <a:pt x="262" y="169"/>
                    <a:pt x="255" y="192"/>
                  </a:cubicBezTo>
                  <a:cubicBezTo>
                    <a:pt x="265" y="196"/>
                    <a:pt x="281" y="193"/>
                    <a:pt x="290" y="185"/>
                  </a:cubicBezTo>
                  <a:cubicBezTo>
                    <a:pt x="293" y="215"/>
                    <a:pt x="329" y="203"/>
                    <a:pt x="341" y="185"/>
                  </a:cubicBezTo>
                  <a:cubicBezTo>
                    <a:pt x="336" y="226"/>
                    <a:pt x="386" y="206"/>
                    <a:pt x="405" y="193"/>
                  </a:cubicBezTo>
                  <a:cubicBezTo>
                    <a:pt x="399" y="214"/>
                    <a:pt x="423" y="214"/>
                    <a:pt x="435" y="203"/>
                  </a:cubicBezTo>
                  <a:cubicBezTo>
                    <a:pt x="423" y="229"/>
                    <a:pt x="458" y="229"/>
                    <a:pt x="471" y="217"/>
                  </a:cubicBezTo>
                  <a:cubicBezTo>
                    <a:pt x="468" y="235"/>
                    <a:pt x="513" y="235"/>
                    <a:pt x="518" y="215"/>
                  </a:cubicBezTo>
                  <a:cubicBezTo>
                    <a:pt x="533" y="222"/>
                    <a:pt x="564" y="224"/>
                    <a:pt x="568" y="207"/>
                  </a:cubicBezTo>
                  <a:cubicBezTo>
                    <a:pt x="575" y="226"/>
                    <a:pt x="601" y="212"/>
                    <a:pt x="613" y="209"/>
                  </a:cubicBezTo>
                  <a:cubicBezTo>
                    <a:pt x="633" y="204"/>
                    <a:pt x="656" y="205"/>
                    <a:pt x="674" y="202"/>
                  </a:cubicBezTo>
                  <a:cubicBezTo>
                    <a:pt x="643" y="199"/>
                    <a:pt x="607" y="203"/>
                    <a:pt x="581" y="196"/>
                  </a:cubicBezTo>
                  <a:cubicBezTo>
                    <a:pt x="642" y="192"/>
                    <a:pt x="700" y="169"/>
                    <a:pt x="759" y="154"/>
                  </a:cubicBezTo>
                  <a:cubicBezTo>
                    <a:pt x="739" y="156"/>
                    <a:pt x="694" y="159"/>
                    <a:pt x="694" y="136"/>
                  </a:cubicBezTo>
                  <a:cubicBezTo>
                    <a:pt x="716" y="135"/>
                    <a:pt x="817" y="132"/>
                    <a:pt x="840" y="135"/>
                  </a:cubicBezTo>
                  <a:cubicBezTo>
                    <a:pt x="837" y="136"/>
                    <a:pt x="763" y="144"/>
                    <a:pt x="760" y="145"/>
                  </a:cubicBezTo>
                  <a:cubicBezTo>
                    <a:pt x="778" y="141"/>
                    <a:pt x="898" y="142"/>
                    <a:pt x="917" y="142"/>
                  </a:cubicBezTo>
                </a:path>
              </a:pathLst>
            </a:custGeom>
            <a:solidFill>
              <a:schemeClr val="accent2">
                <a:alpha val="21000"/>
              </a:schemeClr>
            </a:solidFill>
            <a:ln w="9525">
              <a:noFill/>
              <a:round/>
            </a:ln>
          </p:spPr>
          <p:txBody>
            <a:bodyPr vert="horz" wrap="square" lIns="91440" tIns="45720" rIns="91440" bIns="45720" numCol="1" anchor="t" anchorCtr="0" compatLnSpc="1">
              <a:normAutofit/>
            </a:bodyPr>
            <a:lstStyle/>
            <a:p>
              <a:endParaRPr lang="zh-CN" altLang="en-US" dirty="0">
                <a:solidFill>
                  <a:schemeClr val="tx1"/>
                </a:solidFill>
                <a:latin typeface="微软雅黑" panose="020B0503020204020204" charset="-122"/>
                <a:ea typeface="微软雅黑" panose="020B0503020204020204" charset="-122"/>
              </a:endParaRPr>
            </a:p>
          </p:txBody>
        </p:sp>
      </p:grpSp>
      <p:sp>
        <p:nvSpPr>
          <p:cNvPr id="9801" name="副标题 2"/>
          <p:cNvSpPr>
            <a:spLocks noGrp="1"/>
          </p:cNvSpPr>
          <p:nvPr>
            <p:ph type="subTitle" idx="1" hasCustomPrompt="1"/>
            <p:custDataLst>
              <p:tags r:id="rId10"/>
            </p:custDataLst>
          </p:nvPr>
        </p:nvSpPr>
        <p:spPr>
          <a:xfrm>
            <a:off x="669926" y="2696674"/>
            <a:ext cx="6106819" cy="343813"/>
          </a:xfrm>
          <a:noFill/>
        </p:spPr>
        <p:txBody>
          <a:bodyPr lIns="90000" rIns="90000" anchor="t">
            <a:normAutofit/>
          </a:bodyPr>
          <a:lstStyle>
            <a:lvl1pPr marL="0" indent="0" algn="l">
              <a:lnSpc>
                <a:spcPct val="90000"/>
              </a:lnSpc>
              <a:buNone/>
              <a:defRPr sz="2000">
                <a:solidFill>
                  <a:schemeClr val="bg1"/>
                </a:solidFill>
                <a:latin typeface="微软雅黑" panose="020B0503020204020204" charset="-122"/>
                <a:ea typeface="微软雅黑" panose="020B050302020402020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9802" name="标题 1"/>
          <p:cNvSpPr>
            <a:spLocks noGrp="1"/>
          </p:cNvSpPr>
          <p:nvPr>
            <p:ph type="ctrTitle" hasCustomPrompt="1"/>
            <p:custDataLst>
              <p:tags r:id="rId11"/>
            </p:custDataLst>
          </p:nvPr>
        </p:nvSpPr>
        <p:spPr>
          <a:xfrm>
            <a:off x="669926" y="1737360"/>
            <a:ext cx="6106819" cy="897834"/>
          </a:xfrm>
          <a:noFill/>
        </p:spPr>
        <p:txBody>
          <a:bodyPr lIns="90000" rIns="90000" anchor="b">
            <a:normAutofit/>
          </a:bodyPr>
          <a:lstStyle>
            <a:lvl1pPr algn="l">
              <a:lnSpc>
                <a:spcPct val="90000"/>
              </a:lnSpc>
              <a:defRPr sz="4800" b="1">
                <a:solidFill>
                  <a:schemeClr val="bg1"/>
                </a:solidFill>
                <a:latin typeface="微软雅黑" panose="020B0503020204020204" charset="-122"/>
                <a:ea typeface="微软雅黑" panose="020B0503020204020204"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12"/>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custDataLst>
              <p:tags r:id="rId13"/>
            </p:custDataLst>
          </p:nvPr>
        </p:nvSpPr>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4"/>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dirty="0"/>
          </a:p>
        </p:txBody>
      </p:sp>
      <p:sp>
        <p:nvSpPr>
          <p:cNvPr id="16" name="文本框 15"/>
          <p:cNvSpPr txBox="1"/>
          <p:nvPr>
            <p:custDataLst>
              <p:tags r:id="rId15"/>
            </p:custDataLst>
          </p:nvPr>
        </p:nvSpPr>
        <p:spPr>
          <a:xfrm>
            <a:off x="493294" y="4886898"/>
            <a:ext cx="4138863" cy="535531"/>
          </a:xfrm>
          <a:prstGeom prst="rect">
            <a:avLst/>
          </a:prstGeom>
          <a:noFill/>
        </p:spPr>
        <p:txBody>
          <a:bodyPr wrap="square" rtlCol="0" anchor="b" anchorCtr="0">
            <a:normAutofit/>
          </a:bodyPr>
          <a:lstStyle>
            <a:defPPr>
              <a:defRPr lang="zh-CN"/>
            </a:defPPr>
            <a:lvl1pPr algn="r">
              <a:lnSpc>
                <a:spcPct val="90000"/>
              </a:lnSpc>
              <a:defRPr sz="3200" b="1">
                <a:solidFill>
                  <a:schemeClr val="bg1">
                    <a:alpha val="56000"/>
                  </a:schemeClr>
                </a:solidFill>
              </a:defRPr>
            </a:lvl1pPr>
          </a:lstStyle>
          <a:p>
            <a:r>
              <a:rPr lang="en-US" altLang="zh-CN" dirty="0">
                <a:solidFill>
                  <a:schemeClr val="bg1">
                    <a:alpha val="56000"/>
                  </a:schemeClr>
                </a:solidFill>
                <a:latin typeface="微软雅黑" panose="020B0503020204020204" charset="-122"/>
                <a:ea typeface="微软雅黑" panose="020B0503020204020204" charset="-122"/>
              </a:rPr>
              <a:t>BUSINESS</a:t>
            </a:r>
            <a:endParaRPr lang="en-US" altLang="zh-CN" dirty="0">
              <a:solidFill>
                <a:schemeClr val="bg1">
                  <a:alpha val="56000"/>
                </a:schemeClr>
              </a:solidFill>
              <a:latin typeface="微软雅黑" panose="020B0503020204020204" charset="-122"/>
              <a:ea typeface="微软雅黑" panose="020B0503020204020204" charset="-122"/>
            </a:endParaRPr>
          </a:p>
        </p:txBody>
      </p:sp>
      <p:sp>
        <p:nvSpPr>
          <p:cNvPr id="17" name="文本框 16"/>
          <p:cNvSpPr txBox="1"/>
          <p:nvPr>
            <p:custDataLst>
              <p:tags r:id="rId16"/>
            </p:custDataLst>
          </p:nvPr>
        </p:nvSpPr>
        <p:spPr>
          <a:xfrm>
            <a:off x="493294" y="5488531"/>
            <a:ext cx="4138863" cy="879986"/>
          </a:xfrm>
          <a:prstGeom prst="rect">
            <a:avLst/>
          </a:prstGeom>
          <a:noFill/>
        </p:spPr>
        <p:txBody>
          <a:bodyPr wrap="square" rtlCol="0" anchor="b" anchorCtr="0">
            <a:normAutofit/>
          </a:bodyPr>
          <a:lstStyle>
            <a:defPPr>
              <a:defRPr lang="zh-CN"/>
            </a:defPPr>
            <a:lvl1pPr algn="r">
              <a:lnSpc>
                <a:spcPct val="90000"/>
              </a:lnSpc>
              <a:defRPr sz="3200" b="1">
                <a:solidFill>
                  <a:schemeClr val="bg1">
                    <a:alpha val="56000"/>
                  </a:schemeClr>
                </a:solidFill>
              </a:defRPr>
            </a:lvl1pPr>
          </a:lstStyle>
          <a:p>
            <a:r>
              <a:rPr lang="en-US" altLang="zh-CN" sz="5400" dirty="0">
                <a:solidFill>
                  <a:schemeClr val="bg1">
                    <a:alpha val="56000"/>
                  </a:schemeClr>
                </a:solidFill>
                <a:latin typeface="微软雅黑" panose="020B0503020204020204" charset="-122"/>
                <a:ea typeface="微软雅黑" panose="020B0503020204020204" charset="-122"/>
              </a:rPr>
              <a:t>PROPOSAL</a:t>
            </a:r>
            <a:endParaRPr lang="en-US" altLang="zh-CN" sz="5400" dirty="0">
              <a:solidFill>
                <a:schemeClr val="bg1">
                  <a:alpha val="56000"/>
                </a:schemeClr>
              </a:solidFill>
              <a:latin typeface="微软雅黑" panose="020B0503020204020204" charset="-122"/>
              <a:ea typeface="微软雅黑" panose="020B0503020204020204" charset="-122"/>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15" name="组合 14"/>
          <p:cNvGrpSpPr/>
          <p:nvPr>
            <p:custDataLst>
              <p:tags r:id="rId2"/>
            </p:custDataLst>
          </p:nvPr>
        </p:nvGrpSpPr>
        <p:grpSpPr>
          <a:xfrm>
            <a:off x="8332149" y="4419600"/>
            <a:ext cx="3865327" cy="2374232"/>
            <a:chOff x="2131845" y="1087401"/>
            <a:chExt cx="10065632" cy="5770599"/>
          </a:xfrm>
        </p:grpSpPr>
        <p:grpSp>
          <p:nvGrpSpPr>
            <p:cNvPr id="11" name="Group 4"/>
            <p:cNvGrpSpPr>
              <a:grpSpLocks noChangeAspect="1"/>
            </p:cNvGrpSpPr>
            <p:nvPr/>
          </p:nvGrpSpPr>
          <p:grpSpPr bwMode="auto">
            <a:xfrm>
              <a:off x="4211618" y="2304568"/>
              <a:ext cx="6687014" cy="4151574"/>
              <a:chOff x="1473" y="692"/>
              <a:chExt cx="4779" cy="2967"/>
            </a:xfrm>
            <a:solidFill>
              <a:schemeClr val="accent5">
                <a:alpha val="35000"/>
              </a:schemeClr>
            </a:solidFill>
          </p:grpSpPr>
          <p:sp>
            <p:nvSpPr>
              <p:cNvPr id="12" name="Freeform 5"/>
              <p:cNvSpPr/>
              <p:nvPr>
                <p:custDataLst>
                  <p:tags r:id="rId3"/>
                </p:custDataLst>
              </p:nvPr>
            </p:nvSpPr>
            <p:spPr bwMode="auto">
              <a:xfrm>
                <a:off x="2452" y="692"/>
                <a:ext cx="3800" cy="2967"/>
              </a:xfrm>
              <a:custGeom>
                <a:avLst/>
                <a:gdLst>
                  <a:gd name="T0" fmla="*/ 1549 w 1606"/>
                  <a:gd name="T1" fmla="*/ 1122 h 1253"/>
                  <a:gd name="T2" fmla="*/ 1529 w 1606"/>
                  <a:gd name="T3" fmla="*/ 325 h 1253"/>
                  <a:gd name="T4" fmla="*/ 1379 w 1606"/>
                  <a:gd name="T5" fmla="*/ 88 h 1253"/>
                  <a:gd name="T6" fmla="*/ 1305 w 1606"/>
                  <a:gd name="T7" fmla="*/ 49 h 1253"/>
                  <a:gd name="T8" fmla="*/ 1280 w 1606"/>
                  <a:gd name="T9" fmla="*/ 4 h 1253"/>
                  <a:gd name="T10" fmla="*/ 1235 w 1606"/>
                  <a:gd name="T11" fmla="*/ 40 h 1253"/>
                  <a:gd name="T12" fmla="*/ 1166 w 1606"/>
                  <a:gd name="T13" fmla="*/ 91 h 1253"/>
                  <a:gd name="T14" fmla="*/ 1157 w 1606"/>
                  <a:gd name="T15" fmla="*/ 158 h 1253"/>
                  <a:gd name="T16" fmla="*/ 1129 w 1606"/>
                  <a:gd name="T17" fmla="*/ 68 h 1253"/>
                  <a:gd name="T18" fmla="*/ 1034 w 1606"/>
                  <a:gd name="T19" fmla="*/ 66 h 1253"/>
                  <a:gd name="T20" fmla="*/ 947 w 1606"/>
                  <a:gd name="T21" fmla="*/ 40 h 1253"/>
                  <a:gd name="T22" fmla="*/ 928 w 1606"/>
                  <a:gd name="T23" fmla="*/ 75 h 1253"/>
                  <a:gd name="T24" fmla="*/ 877 w 1606"/>
                  <a:gd name="T25" fmla="*/ 136 h 1253"/>
                  <a:gd name="T26" fmla="*/ 877 w 1606"/>
                  <a:gd name="T27" fmla="*/ 220 h 1253"/>
                  <a:gd name="T28" fmla="*/ 947 w 1606"/>
                  <a:gd name="T29" fmla="*/ 267 h 1253"/>
                  <a:gd name="T30" fmla="*/ 791 w 1606"/>
                  <a:gd name="T31" fmla="*/ 261 h 1253"/>
                  <a:gd name="T32" fmla="*/ 794 w 1606"/>
                  <a:gd name="T33" fmla="*/ 292 h 1253"/>
                  <a:gd name="T34" fmla="*/ 762 w 1606"/>
                  <a:gd name="T35" fmla="*/ 372 h 1253"/>
                  <a:gd name="T36" fmla="*/ 721 w 1606"/>
                  <a:gd name="T37" fmla="*/ 354 h 1253"/>
                  <a:gd name="T38" fmla="*/ 675 w 1606"/>
                  <a:gd name="T39" fmla="*/ 298 h 1253"/>
                  <a:gd name="T40" fmla="*/ 654 w 1606"/>
                  <a:gd name="T41" fmla="*/ 284 h 1253"/>
                  <a:gd name="T42" fmla="*/ 612 w 1606"/>
                  <a:gd name="T43" fmla="*/ 314 h 1253"/>
                  <a:gd name="T44" fmla="*/ 546 w 1606"/>
                  <a:gd name="T45" fmla="*/ 352 h 1253"/>
                  <a:gd name="T46" fmla="*/ 480 w 1606"/>
                  <a:gd name="T47" fmla="*/ 385 h 1253"/>
                  <a:gd name="T48" fmla="*/ 453 w 1606"/>
                  <a:gd name="T49" fmla="*/ 435 h 1253"/>
                  <a:gd name="T50" fmla="*/ 461 w 1606"/>
                  <a:gd name="T51" fmla="*/ 465 h 1253"/>
                  <a:gd name="T52" fmla="*/ 509 w 1606"/>
                  <a:gd name="T53" fmla="*/ 531 h 1253"/>
                  <a:gd name="T54" fmla="*/ 502 w 1606"/>
                  <a:gd name="T55" fmla="*/ 575 h 1253"/>
                  <a:gd name="T56" fmla="*/ 468 w 1606"/>
                  <a:gd name="T57" fmla="*/ 598 h 1253"/>
                  <a:gd name="T58" fmla="*/ 386 w 1606"/>
                  <a:gd name="T59" fmla="*/ 564 h 1253"/>
                  <a:gd name="T60" fmla="*/ 328 w 1606"/>
                  <a:gd name="T61" fmla="*/ 609 h 1253"/>
                  <a:gd name="T62" fmla="*/ 301 w 1606"/>
                  <a:gd name="T63" fmla="*/ 638 h 1253"/>
                  <a:gd name="T64" fmla="*/ 243 w 1606"/>
                  <a:gd name="T65" fmla="*/ 698 h 1253"/>
                  <a:gd name="T66" fmla="*/ 246 w 1606"/>
                  <a:gd name="T67" fmla="*/ 764 h 1253"/>
                  <a:gd name="T68" fmla="*/ 251 w 1606"/>
                  <a:gd name="T69" fmla="*/ 801 h 1253"/>
                  <a:gd name="T70" fmla="*/ 328 w 1606"/>
                  <a:gd name="T71" fmla="*/ 830 h 1253"/>
                  <a:gd name="T72" fmla="*/ 170 w 1606"/>
                  <a:gd name="T73" fmla="*/ 845 h 1253"/>
                  <a:gd name="T74" fmla="*/ 84 w 1606"/>
                  <a:gd name="T75" fmla="*/ 868 h 1253"/>
                  <a:gd name="T76" fmla="*/ 39 w 1606"/>
                  <a:gd name="T77" fmla="*/ 876 h 1253"/>
                  <a:gd name="T78" fmla="*/ 33 w 1606"/>
                  <a:gd name="T79" fmla="*/ 941 h 1253"/>
                  <a:gd name="T80" fmla="*/ 44 w 1606"/>
                  <a:gd name="T81" fmla="*/ 1024 h 1253"/>
                  <a:gd name="T82" fmla="*/ 103 w 1606"/>
                  <a:gd name="T83" fmla="*/ 1058 h 1253"/>
                  <a:gd name="T84" fmla="*/ 289 w 1606"/>
                  <a:gd name="T85" fmla="*/ 1157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6" h="1253">
                    <a:moveTo>
                      <a:pt x="710" y="1221"/>
                    </a:moveTo>
                    <a:cubicBezTo>
                      <a:pt x="934" y="1239"/>
                      <a:pt x="1158" y="1253"/>
                      <a:pt x="1377" y="1200"/>
                    </a:cubicBezTo>
                    <a:cubicBezTo>
                      <a:pt x="1432" y="1186"/>
                      <a:pt x="1514" y="1171"/>
                      <a:pt x="1549" y="1122"/>
                    </a:cubicBezTo>
                    <a:cubicBezTo>
                      <a:pt x="1606" y="1039"/>
                      <a:pt x="1585" y="907"/>
                      <a:pt x="1568" y="817"/>
                    </a:cubicBezTo>
                    <a:cubicBezTo>
                      <a:pt x="1549" y="719"/>
                      <a:pt x="1554" y="619"/>
                      <a:pt x="1556" y="521"/>
                    </a:cubicBezTo>
                    <a:cubicBezTo>
                      <a:pt x="1557" y="450"/>
                      <a:pt x="1544" y="393"/>
                      <a:pt x="1529" y="325"/>
                    </a:cubicBezTo>
                    <a:cubicBezTo>
                      <a:pt x="1515" y="262"/>
                      <a:pt x="1539" y="143"/>
                      <a:pt x="1471" y="106"/>
                    </a:cubicBezTo>
                    <a:cubicBezTo>
                      <a:pt x="1450" y="94"/>
                      <a:pt x="1425" y="90"/>
                      <a:pt x="1398" y="89"/>
                    </a:cubicBezTo>
                    <a:cubicBezTo>
                      <a:pt x="1391" y="89"/>
                      <a:pt x="1384" y="89"/>
                      <a:pt x="1379" y="88"/>
                    </a:cubicBezTo>
                    <a:cubicBezTo>
                      <a:pt x="1377" y="88"/>
                      <a:pt x="1375" y="87"/>
                      <a:pt x="1374" y="87"/>
                    </a:cubicBezTo>
                    <a:cubicBezTo>
                      <a:pt x="1383" y="68"/>
                      <a:pt x="1383" y="46"/>
                      <a:pt x="1367" y="32"/>
                    </a:cubicBezTo>
                    <a:cubicBezTo>
                      <a:pt x="1347" y="15"/>
                      <a:pt x="1316" y="26"/>
                      <a:pt x="1305" y="49"/>
                    </a:cubicBezTo>
                    <a:cubicBezTo>
                      <a:pt x="1305" y="46"/>
                      <a:pt x="1308" y="43"/>
                      <a:pt x="1309" y="40"/>
                    </a:cubicBezTo>
                    <a:cubicBezTo>
                      <a:pt x="1309" y="38"/>
                      <a:pt x="1309" y="35"/>
                      <a:pt x="1309" y="33"/>
                    </a:cubicBezTo>
                    <a:cubicBezTo>
                      <a:pt x="1306" y="19"/>
                      <a:pt x="1295" y="8"/>
                      <a:pt x="1280" y="4"/>
                    </a:cubicBezTo>
                    <a:cubicBezTo>
                      <a:pt x="1258" y="0"/>
                      <a:pt x="1239" y="13"/>
                      <a:pt x="1232" y="32"/>
                    </a:cubicBezTo>
                    <a:cubicBezTo>
                      <a:pt x="1231" y="35"/>
                      <a:pt x="1231" y="37"/>
                      <a:pt x="1231" y="38"/>
                    </a:cubicBezTo>
                    <a:cubicBezTo>
                      <a:pt x="1233" y="38"/>
                      <a:pt x="1235" y="40"/>
                      <a:pt x="1235" y="40"/>
                    </a:cubicBezTo>
                    <a:cubicBezTo>
                      <a:pt x="1221" y="29"/>
                      <a:pt x="1199" y="32"/>
                      <a:pt x="1185" y="43"/>
                    </a:cubicBezTo>
                    <a:cubicBezTo>
                      <a:pt x="1171" y="54"/>
                      <a:pt x="1174" y="71"/>
                      <a:pt x="1171" y="85"/>
                    </a:cubicBezTo>
                    <a:cubicBezTo>
                      <a:pt x="1169" y="87"/>
                      <a:pt x="1167" y="89"/>
                      <a:pt x="1166" y="91"/>
                    </a:cubicBezTo>
                    <a:cubicBezTo>
                      <a:pt x="1161" y="97"/>
                      <a:pt x="1156" y="103"/>
                      <a:pt x="1152" y="110"/>
                    </a:cubicBezTo>
                    <a:cubicBezTo>
                      <a:pt x="1148" y="117"/>
                      <a:pt x="1145" y="124"/>
                      <a:pt x="1142" y="131"/>
                    </a:cubicBezTo>
                    <a:cubicBezTo>
                      <a:pt x="1143" y="141"/>
                      <a:pt x="1151" y="149"/>
                      <a:pt x="1157" y="158"/>
                    </a:cubicBezTo>
                    <a:cubicBezTo>
                      <a:pt x="1151" y="148"/>
                      <a:pt x="1144" y="138"/>
                      <a:pt x="1137" y="129"/>
                    </a:cubicBezTo>
                    <a:cubicBezTo>
                      <a:pt x="1135" y="127"/>
                      <a:pt x="1133" y="125"/>
                      <a:pt x="1131" y="122"/>
                    </a:cubicBezTo>
                    <a:cubicBezTo>
                      <a:pt x="1137" y="105"/>
                      <a:pt x="1143" y="85"/>
                      <a:pt x="1129" y="68"/>
                    </a:cubicBezTo>
                    <a:cubicBezTo>
                      <a:pt x="1110" y="46"/>
                      <a:pt x="1073" y="43"/>
                      <a:pt x="1059" y="71"/>
                    </a:cubicBezTo>
                    <a:cubicBezTo>
                      <a:pt x="1058" y="71"/>
                      <a:pt x="1055" y="70"/>
                      <a:pt x="1052" y="69"/>
                    </a:cubicBezTo>
                    <a:cubicBezTo>
                      <a:pt x="1046" y="68"/>
                      <a:pt x="1040" y="67"/>
                      <a:pt x="1034" y="66"/>
                    </a:cubicBezTo>
                    <a:cubicBezTo>
                      <a:pt x="1029" y="65"/>
                      <a:pt x="1023" y="64"/>
                      <a:pt x="1017" y="64"/>
                    </a:cubicBezTo>
                    <a:cubicBezTo>
                      <a:pt x="1015" y="64"/>
                      <a:pt x="1012" y="64"/>
                      <a:pt x="1009" y="65"/>
                    </a:cubicBezTo>
                    <a:cubicBezTo>
                      <a:pt x="1006" y="35"/>
                      <a:pt x="970" y="26"/>
                      <a:pt x="947" y="40"/>
                    </a:cubicBezTo>
                    <a:cubicBezTo>
                      <a:pt x="936" y="52"/>
                      <a:pt x="931" y="66"/>
                      <a:pt x="933" y="82"/>
                    </a:cubicBezTo>
                    <a:cubicBezTo>
                      <a:pt x="933" y="80"/>
                      <a:pt x="933" y="80"/>
                      <a:pt x="934" y="77"/>
                    </a:cubicBezTo>
                    <a:cubicBezTo>
                      <a:pt x="932" y="76"/>
                      <a:pt x="930" y="76"/>
                      <a:pt x="928" y="75"/>
                    </a:cubicBezTo>
                    <a:cubicBezTo>
                      <a:pt x="913" y="69"/>
                      <a:pt x="897" y="67"/>
                      <a:pt x="883" y="82"/>
                    </a:cubicBezTo>
                    <a:cubicBezTo>
                      <a:pt x="872" y="99"/>
                      <a:pt x="866" y="127"/>
                      <a:pt x="883" y="141"/>
                    </a:cubicBezTo>
                    <a:cubicBezTo>
                      <a:pt x="880" y="138"/>
                      <a:pt x="880" y="138"/>
                      <a:pt x="877" y="136"/>
                    </a:cubicBezTo>
                    <a:cubicBezTo>
                      <a:pt x="875" y="136"/>
                      <a:pt x="874" y="136"/>
                      <a:pt x="872" y="137"/>
                    </a:cubicBezTo>
                    <a:cubicBezTo>
                      <a:pt x="862" y="140"/>
                      <a:pt x="854" y="148"/>
                      <a:pt x="847" y="155"/>
                    </a:cubicBezTo>
                    <a:cubicBezTo>
                      <a:pt x="830" y="183"/>
                      <a:pt x="852" y="208"/>
                      <a:pt x="877" y="220"/>
                    </a:cubicBezTo>
                    <a:cubicBezTo>
                      <a:pt x="877" y="222"/>
                      <a:pt x="877" y="223"/>
                      <a:pt x="878" y="225"/>
                    </a:cubicBezTo>
                    <a:cubicBezTo>
                      <a:pt x="879" y="231"/>
                      <a:pt x="880" y="236"/>
                      <a:pt x="881" y="241"/>
                    </a:cubicBezTo>
                    <a:cubicBezTo>
                      <a:pt x="894" y="264"/>
                      <a:pt x="925" y="256"/>
                      <a:pt x="947" y="267"/>
                    </a:cubicBezTo>
                    <a:cubicBezTo>
                      <a:pt x="919" y="255"/>
                      <a:pt x="890" y="254"/>
                      <a:pt x="865" y="262"/>
                    </a:cubicBezTo>
                    <a:cubicBezTo>
                      <a:pt x="862" y="263"/>
                      <a:pt x="859" y="264"/>
                      <a:pt x="856" y="265"/>
                    </a:cubicBezTo>
                    <a:cubicBezTo>
                      <a:pt x="841" y="239"/>
                      <a:pt x="808" y="239"/>
                      <a:pt x="791" y="261"/>
                    </a:cubicBezTo>
                    <a:cubicBezTo>
                      <a:pt x="787" y="268"/>
                      <a:pt x="785" y="274"/>
                      <a:pt x="785" y="281"/>
                    </a:cubicBezTo>
                    <a:cubicBezTo>
                      <a:pt x="785" y="283"/>
                      <a:pt x="785" y="285"/>
                      <a:pt x="786" y="288"/>
                    </a:cubicBezTo>
                    <a:cubicBezTo>
                      <a:pt x="785" y="292"/>
                      <a:pt x="788" y="292"/>
                      <a:pt x="794" y="292"/>
                    </a:cubicBezTo>
                    <a:cubicBezTo>
                      <a:pt x="777" y="289"/>
                      <a:pt x="763" y="292"/>
                      <a:pt x="752" y="306"/>
                    </a:cubicBezTo>
                    <a:cubicBezTo>
                      <a:pt x="738" y="326"/>
                      <a:pt x="752" y="348"/>
                      <a:pt x="764" y="366"/>
                    </a:cubicBezTo>
                    <a:cubicBezTo>
                      <a:pt x="763" y="368"/>
                      <a:pt x="762" y="370"/>
                      <a:pt x="762" y="372"/>
                    </a:cubicBezTo>
                    <a:cubicBezTo>
                      <a:pt x="759" y="381"/>
                      <a:pt x="757" y="390"/>
                      <a:pt x="756" y="399"/>
                    </a:cubicBezTo>
                    <a:cubicBezTo>
                      <a:pt x="748" y="383"/>
                      <a:pt x="738" y="369"/>
                      <a:pt x="725" y="358"/>
                    </a:cubicBezTo>
                    <a:cubicBezTo>
                      <a:pt x="723" y="356"/>
                      <a:pt x="721" y="355"/>
                      <a:pt x="721" y="354"/>
                    </a:cubicBezTo>
                    <a:cubicBezTo>
                      <a:pt x="738" y="328"/>
                      <a:pt x="715" y="295"/>
                      <a:pt x="687" y="295"/>
                    </a:cubicBezTo>
                    <a:cubicBezTo>
                      <a:pt x="685" y="295"/>
                      <a:pt x="683" y="296"/>
                      <a:pt x="681" y="296"/>
                    </a:cubicBezTo>
                    <a:cubicBezTo>
                      <a:pt x="679" y="296"/>
                      <a:pt x="677" y="297"/>
                      <a:pt x="675" y="298"/>
                    </a:cubicBezTo>
                    <a:cubicBezTo>
                      <a:pt x="673" y="298"/>
                      <a:pt x="671" y="298"/>
                      <a:pt x="671" y="295"/>
                    </a:cubicBezTo>
                    <a:cubicBezTo>
                      <a:pt x="679" y="303"/>
                      <a:pt x="682" y="314"/>
                      <a:pt x="682" y="326"/>
                    </a:cubicBezTo>
                    <a:cubicBezTo>
                      <a:pt x="682" y="306"/>
                      <a:pt x="671" y="289"/>
                      <a:pt x="654" y="284"/>
                    </a:cubicBezTo>
                    <a:cubicBezTo>
                      <a:pt x="634" y="277"/>
                      <a:pt x="614" y="288"/>
                      <a:pt x="606" y="307"/>
                    </a:cubicBezTo>
                    <a:cubicBezTo>
                      <a:pt x="605" y="309"/>
                      <a:pt x="605" y="311"/>
                      <a:pt x="606" y="311"/>
                    </a:cubicBezTo>
                    <a:cubicBezTo>
                      <a:pt x="606" y="314"/>
                      <a:pt x="609" y="314"/>
                      <a:pt x="612" y="314"/>
                    </a:cubicBezTo>
                    <a:cubicBezTo>
                      <a:pt x="595" y="303"/>
                      <a:pt x="573" y="303"/>
                      <a:pt x="559" y="317"/>
                    </a:cubicBezTo>
                    <a:cubicBezTo>
                      <a:pt x="553" y="326"/>
                      <a:pt x="548" y="337"/>
                      <a:pt x="548" y="347"/>
                    </a:cubicBezTo>
                    <a:cubicBezTo>
                      <a:pt x="548" y="349"/>
                      <a:pt x="548" y="350"/>
                      <a:pt x="546" y="352"/>
                    </a:cubicBezTo>
                    <a:cubicBezTo>
                      <a:pt x="543" y="354"/>
                      <a:pt x="545" y="351"/>
                      <a:pt x="545" y="351"/>
                    </a:cubicBezTo>
                    <a:cubicBezTo>
                      <a:pt x="525" y="331"/>
                      <a:pt x="492" y="342"/>
                      <a:pt x="481" y="365"/>
                    </a:cubicBezTo>
                    <a:cubicBezTo>
                      <a:pt x="479" y="372"/>
                      <a:pt x="478" y="379"/>
                      <a:pt x="480" y="385"/>
                    </a:cubicBezTo>
                    <a:cubicBezTo>
                      <a:pt x="480" y="388"/>
                      <a:pt x="481" y="390"/>
                      <a:pt x="482" y="392"/>
                    </a:cubicBezTo>
                    <a:cubicBezTo>
                      <a:pt x="489" y="398"/>
                      <a:pt x="500" y="387"/>
                      <a:pt x="506" y="395"/>
                    </a:cubicBezTo>
                    <a:cubicBezTo>
                      <a:pt x="481" y="395"/>
                      <a:pt x="458" y="412"/>
                      <a:pt x="453" y="435"/>
                    </a:cubicBezTo>
                    <a:cubicBezTo>
                      <a:pt x="452" y="443"/>
                      <a:pt x="454" y="450"/>
                      <a:pt x="457" y="456"/>
                    </a:cubicBezTo>
                    <a:cubicBezTo>
                      <a:pt x="458" y="458"/>
                      <a:pt x="459" y="460"/>
                      <a:pt x="461" y="462"/>
                    </a:cubicBezTo>
                    <a:cubicBezTo>
                      <a:pt x="461" y="462"/>
                      <a:pt x="461" y="465"/>
                      <a:pt x="461" y="465"/>
                    </a:cubicBezTo>
                    <a:cubicBezTo>
                      <a:pt x="469" y="457"/>
                      <a:pt x="475" y="446"/>
                      <a:pt x="489" y="446"/>
                    </a:cubicBezTo>
                    <a:cubicBezTo>
                      <a:pt x="472" y="446"/>
                      <a:pt x="464" y="460"/>
                      <a:pt x="458" y="474"/>
                    </a:cubicBezTo>
                    <a:cubicBezTo>
                      <a:pt x="450" y="510"/>
                      <a:pt x="486" y="518"/>
                      <a:pt x="509" y="531"/>
                    </a:cubicBezTo>
                    <a:cubicBezTo>
                      <a:pt x="509" y="533"/>
                      <a:pt x="510" y="535"/>
                      <a:pt x="511" y="537"/>
                    </a:cubicBezTo>
                    <a:cubicBezTo>
                      <a:pt x="513" y="543"/>
                      <a:pt x="516" y="550"/>
                      <a:pt x="519" y="556"/>
                    </a:cubicBezTo>
                    <a:cubicBezTo>
                      <a:pt x="513" y="562"/>
                      <a:pt x="508" y="568"/>
                      <a:pt x="502" y="575"/>
                    </a:cubicBezTo>
                    <a:cubicBezTo>
                      <a:pt x="497" y="581"/>
                      <a:pt x="492" y="587"/>
                      <a:pt x="486" y="594"/>
                    </a:cubicBezTo>
                    <a:cubicBezTo>
                      <a:pt x="483" y="597"/>
                      <a:pt x="478" y="602"/>
                      <a:pt x="475" y="602"/>
                    </a:cubicBezTo>
                    <a:cubicBezTo>
                      <a:pt x="473" y="601"/>
                      <a:pt x="470" y="600"/>
                      <a:pt x="468" y="598"/>
                    </a:cubicBezTo>
                    <a:cubicBezTo>
                      <a:pt x="465" y="597"/>
                      <a:pt x="463" y="596"/>
                      <a:pt x="460" y="595"/>
                    </a:cubicBezTo>
                    <a:cubicBezTo>
                      <a:pt x="464" y="569"/>
                      <a:pt x="447" y="549"/>
                      <a:pt x="425" y="546"/>
                    </a:cubicBezTo>
                    <a:cubicBezTo>
                      <a:pt x="411" y="545"/>
                      <a:pt x="395" y="553"/>
                      <a:pt x="386" y="564"/>
                    </a:cubicBezTo>
                    <a:cubicBezTo>
                      <a:pt x="385" y="567"/>
                      <a:pt x="383" y="569"/>
                      <a:pt x="382" y="571"/>
                    </a:cubicBezTo>
                    <a:cubicBezTo>
                      <a:pt x="383" y="574"/>
                      <a:pt x="383" y="577"/>
                      <a:pt x="386" y="577"/>
                    </a:cubicBezTo>
                    <a:cubicBezTo>
                      <a:pt x="360" y="563"/>
                      <a:pt x="330" y="583"/>
                      <a:pt x="328" y="609"/>
                    </a:cubicBezTo>
                    <a:cubicBezTo>
                      <a:pt x="328" y="611"/>
                      <a:pt x="326" y="613"/>
                      <a:pt x="324" y="615"/>
                    </a:cubicBezTo>
                    <a:cubicBezTo>
                      <a:pt x="318" y="620"/>
                      <a:pt x="312" y="626"/>
                      <a:pt x="306" y="632"/>
                    </a:cubicBezTo>
                    <a:cubicBezTo>
                      <a:pt x="304" y="634"/>
                      <a:pt x="302" y="636"/>
                      <a:pt x="301" y="638"/>
                    </a:cubicBezTo>
                    <a:cubicBezTo>
                      <a:pt x="277" y="633"/>
                      <a:pt x="246" y="616"/>
                      <a:pt x="229" y="644"/>
                    </a:cubicBezTo>
                    <a:cubicBezTo>
                      <a:pt x="214" y="668"/>
                      <a:pt x="225" y="686"/>
                      <a:pt x="243" y="699"/>
                    </a:cubicBezTo>
                    <a:cubicBezTo>
                      <a:pt x="245" y="701"/>
                      <a:pt x="243" y="698"/>
                      <a:pt x="243" y="698"/>
                    </a:cubicBezTo>
                    <a:cubicBezTo>
                      <a:pt x="243" y="692"/>
                      <a:pt x="251" y="697"/>
                      <a:pt x="251" y="692"/>
                    </a:cubicBezTo>
                    <a:cubicBezTo>
                      <a:pt x="229" y="704"/>
                      <a:pt x="229" y="737"/>
                      <a:pt x="241" y="758"/>
                    </a:cubicBezTo>
                    <a:cubicBezTo>
                      <a:pt x="243" y="760"/>
                      <a:pt x="244" y="762"/>
                      <a:pt x="246" y="764"/>
                    </a:cubicBezTo>
                    <a:cubicBezTo>
                      <a:pt x="249" y="767"/>
                      <a:pt x="249" y="767"/>
                      <a:pt x="249" y="767"/>
                    </a:cubicBezTo>
                    <a:cubicBezTo>
                      <a:pt x="254" y="762"/>
                      <a:pt x="254" y="750"/>
                      <a:pt x="263" y="748"/>
                    </a:cubicBezTo>
                    <a:cubicBezTo>
                      <a:pt x="246" y="762"/>
                      <a:pt x="240" y="781"/>
                      <a:pt x="251" y="801"/>
                    </a:cubicBezTo>
                    <a:cubicBezTo>
                      <a:pt x="265" y="829"/>
                      <a:pt x="293" y="826"/>
                      <a:pt x="318" y="826"/>
                    </a:cubicBezTo>
                    <a:cubicBezTo>
                      <a:pt x="319" y="827"/>
                      <a:pt x="322" y="827"/>
                      <a:pt x="325" y="827"/>
                    </a:cubicBezTo>
                    <a:cubicBezTo>
                      <a:pt x="327" y="827"/>
                      <a:pt x="329" y="827"/>
                      <a:pt x="328" y="830"/>
                    </a:cubicBezTo>
                    <a:cubicBezTo>
                      <a:pt x="323" y="837"/>
                      <a:pt x="318" y="845"/>
                      <a:pt x="314" y="851"/>
                    </a:cubicBezTo>
                    <a:cubicBezTo>
                      <a:pt x="309" y="858"/>
                      <a:pt x="304" y="865"/>
                      <a:pt x="299" y="872"/>
                    </a:cubicBezTo>
                    <a:cubicBezTo>
                      <a:pt x="265" y="837"/>
                      <a:pt x="214" y="832"/>
                      <a:pt x="170" y="845"/>
                    </a:cubicBezTo>
                    <a:cubicBezTo>
                      <a:pt x="168" y="846"/>
                      <a:pt x="165" y="847"/>
                      <a:pt x="163" y="848"/>
                    </a:cubicBezTo>
                    <a:cubicBezTo>
                      <a:pt x="154" y="831"/>
                      <a:pt x="134" y="826"/>
                      <a:pt x="117" y="831"/>
                    </a:cubicBezTo>
                    <a:cubicBezTo>
                      <a:pt x="100" y="837"/>
                      <a:pt x="89" y="851"/>
                      <a:pt x="84" y="868"/>
                    </a:cubicBezTo>
                    <a:cubicBezTo>
                      <a:pt x="83" y="871"/>
                      <a:pt x="83" y="874"/>
                      <a:pt x="84" y="877"/>
                    </a:cubicBezTo>
                    <a:cubicBezTo>
                      <a:pt x="85" y="880"/>
                      <a:pt x="87" y="883"/>
                      <a:pt x="89" y="885"/>
                    </a:cubicBezTo>
                    <a:cubicBezTo>
                      <a:pt x="73" y="876"/>
                      <a:pt x="56" y="865"/>
                      <a:pt x="39" y="876"/>
                    </a:cubicBezTo>
                    <a:cubicBezTo>
                      <a:pt x="22" y="887"/>
                      <a:pt x="17" y="907"/>
                      <a:pt x="22" y="924"/>
                    </a:cubicBezTo>
                    <a:cubicBezTo>
                      <a:pt x="31" y="943"/>
                      <a:pt x="47" y="952"/>
                      <a:pt x="67" y="957"/>
                    </a:cubicBezTo>
                    <a:cubicBezTo>
                      <a:pt x="56" y="954"/>
                      <a:pt x="45" y="946"/>
                      <a:pt x="33" y="941"/>
                    </a:cubicBezTo>
                    <a:cubicBezTo>
                      <a:pt x="31" y="942"/>
                      <a:pt x="29" y="943"/>
                      <a:pt x="27" y="944"/>
                    </a:cubicBezTo>
                    <a:cubicBezTo>
                      <a:pt x="23" y="947"/>
                      <a:pt x="19" y="950"/>
                      <a:pt x="17" y="954"/>
                    </a:cubicBezTo>
                    <a:cubicBezTo>
                      <a:pt x="0" y="982"/>
                      <a:pt x="14" y="1019"/>
                      <a:pt x="44" y="1024"/>
                    </a:cubicBezTo>
                    <a:cubicBezTo>
                      <a:pt x="44" y="1024"/>
                      <a:pt x="44" y="1022"/>
                      <a:pt x="44" y="1024"/>
                    </a:cubicBezTo>
                    <a:cubicBezTo>
                      <a:pt x="45" y="1029"/>
                      <a:pt x="46" y="1034"/>
                      <a:pt x="47" y="1038"/>
                    </a:cubicBezTo>
                    <a:cubicBezTo>
                      <a:pt x="59" y="1058"/>
                      <a:pt x="81" y="1063"/>
                      <a:pt x="103" y="1058"/>
                    </a:cubicBezTo>
                    <a:cubicBezTo>
                      <a:pt x="105" y="1060"/>
                      <a:pt x="107" y="1062"/>
                      <a:pt x="109" y="1065"/>
                    </a:cubicBezTo>
                    <a:cubicBezTo>
                      <a:pt x="147" y="1111"/>
                      <a:pt x="209" y="1142"/>
                      <a:pt x="265" y="1152"/>
                    </a:cubicBezTo>
                    <a:cubicBezTo>
                      <a:pt x="273" y="1153"/>
                      <a:pt x="281" y="1155"/>
                      <a:pt x="289" y="1157"/>
                    </a:cubicBezTo>
                    <a:cubicBezTo>
                      <a:pt x="330" y="1166"/>
                      <a:pt x="373" y="1170"/>
                      <a:pt x="411" y="1179"/>
                    </a:cubicBezTo>
                    <a:cubicBezTo>
                      <a:pt x="508" y="1205"/>
                      <a:pt x="610" y="1213"/>
                      <a:pt x="710" y="1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dirty="0">
                  <a:latin typeface="微软雅黑" panose="020B0503020204020204" charset="-122"/>
                  <a:ea typeface="微软雅黑" panose="020B0503020204020204" charset="-122"/>
                </a:endParaRPr>
              </a:p>
            </p:txBody>
          </p:sp>
          <p:sp>
            <p:nvSpPr>
              <p:cNvPr id="13" name="Freeform 6"/>
              <p:cNvSpPr/>
              <p:nvPr>
                <p:custDataLst>
                  <p:tags r:id="rId4"/>
                </p:custDataLst>
              </p:nvPr>
            </p:nvSpPr>
            <p:spPr bwMode="auto">
              <a:xfrm>
                <a:off x="1473" y="2880"/>
                <a:ext cx="1793" cy="582"/>
              </a:xfrm>
              <a:custGeom>
                <a:avLst/>
                <a:gdLst>
                  <a:gd name="T0" fmla="*/ 667 w 758"/>
                  <a:gd name="T1" fmla="*/ 236 h 246"/>
                  <a:gd name="T2" fmla="*/ 507 w 758"/>
                  <a:gd name="T3" fmla="*/ 229 h 246"/>
                  <a:gd name="T4" fmla="*/ 370 w 758"/>
                  <a:gd name="T5" fmla="*/ 245 h 246"/>
                  <a:gd name="T6" fmla="*/ 215 w 758"/>
                  <a:gd name="T7" fmla="*/ 229 h 246"/>
                  <a:gd name="T8" fmla="*/ 0 w 758"/>
                  <a:gd name="T9" fmla="*/ 232 h 246"/>
                  <a:gd name="T10" fmla="*/ 51 w 758"/>
                  <a:gd name="T11" fmla="*/ 215 h 246"/>
                  <a:gd name="T12" fmla="*/ 85 w 758"/>
                  <a:gd name="T13" fmla="*/ 180 h 246"/>
                  <a:gd name="T14" fmla="*/ 111 w 758"/>
                  <a:gd name="T15" fmla="*/ 145 h 246"/>
                  <a:gd name="T16" fmla="*/ 106 w 758"/>
                  <a:gd name="T17" fmla="*/ 84 h 246"/>
                  <a:gd name="T18" fmla="*/ 146 w 758"/>
                  <a:gd name="T19" fmla="*/ 82 h 246"/>
                  <a:gd name="T20" fmla="*/ 223 w 758"/>
                  <a:gd name="T21" fmla="*/ 55 h 246"/>
                  <a:gd name="T22" fmla="*/ 272 w 758"/>
                  <a:gd name="T23" fmla="*/ 89 h 246"/>
                  <a:gd name="T24" fmla="*/ 343 w 758"/>
                  <a:gd name="T25" fmla="*/ 145 h 246"/>
                  <a:gd name="T26" fmla="*/ 454 w 758"/>
                  <a:gd name="T27" fmla="*/ 179 h 246"/>
                  <a:gd name="T28" fmla="*/ 536 w 758"/>
                  <a:gd name="T29" fmla="*/ 181 h 246"/>
                  <a:gd name="T30" fmla="*/ 635 w 758"/>
                  <a:gd name="T31" fmla="*/ 193 h 246"/>
                  <a:gd name="T32" fmla="*/ 758 w 758"/>
                  <a:gd name="T33" fmla="*/ 209 h 246"/>
                  <a:gd name="T34" fmla="*/ 579 w 758"/>
                  <a:gd name="T35" fmla="*/ 211 h 246"/>
                  <a:gd name="T36" fmla="*/ 665 w 758"/>
                  <a:gd name="T37" fmla="*/ 23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8" h="246">
                    <a:moveTo>
                      <a:pt x="667" y="236"/>
                    </a:moveTo>
                    <a:cubicBezTo>
                      <a:pt x="607" y="239"/>
                      <a:pt x="565" y="230"/>
                      <a:pt x="507" y="229"/>
                    </a:cubicBezTo>
                    <a:cubicBezTo>
                      <a:pt x="451" y="229"/>
                      <a:pt x="434" y="245"/>
                      <a:pt x="370" y="245"/>
                    </a:cubicBezTo>
                    <a:cubicBezTo>
                      <a:pt x="280" y="246"/>
                      <a:pt x="260" y="233"/>
                      <a:pt x="215" y="229"/>
                    </a:cubicBezTo>
                    <a:cubicBezTo>
                      <a:pt x="156" y="224"/>
                      <a:pt x="80" y="228"/>
                      <a:pt x="0" y="232"/>
                    </a:cubicBezTo>
                    <a:cubicBezTo>
                      <a:pt x="9" y="225"/>
                      <a:pt x="31" y="227"/>
                      <a:pt x="51" y="215"/>
                    </a:cubicBezTo>
                    <a:cubicBezTo>
                      <a:pt x="41" y="206"/>
                      <a:pt x="75" y="183"/>
                      <a:pt x="85" y="180"/>
                    </a:cubicBezTo>
                    <a:cubicBezTo>
                      <a:pt x="72" y="167"/>
                      <a:pt x="76" y="148"/>
                      <a:pt x="111" y="145"/>
                    </a:cubicBezTo>
                    <a:cubicBezTo>
                      <a:pt x="102" y="124"/>
                      <a:pt x="92" y="102"/>
                      <a:pt x="106" y="84"/>
                    </a:cubicBezTo>
                    <a:cubicBezTo>
                      <a:pt x="115" y="72"/>
                      <a:pt x="134" y="80"/>
                      <a:pt x="146" y="82"/>
                    </a:cubicBezTo>
                    <a:cubicBezTo>
                      <a:pt x="139" y="67"/>
                      <a:pt x="180" y="0"/>
                      <a:pt x="223" y="55"/>
                    </a:cubicBezTo>
                    <a:cubicBezTo>
                      <a:pt x="265" y="50"/>
                      <a:pt x="275" y="53"/>
                      <a:pt x="272" y="89"/>
                    </a:cubicBezTo>
                    <a:cubicBezTo>
                      <a:pt x="313" y="82"/>
                      <a:pt x="347" y="102"/>
                      <a:pt x="343" y="145"/>
                    </a:cubicBezTo>
                    <a:cubicBezTo>
                      <a:pt x="385" y="138"/>
                      <a:pt x="437" y="127"/>
                      <a:pt x="454" y="179"/>
                    </a:cubicBezTo>
                    <a:cubicBezTo>
                      <a:pt x="482" y="167"/>
                      <a:pt x="510" y="148"/>
                      <a:pt x="536" y="181"/>
                    </a:cubicBezTo>
                    <a:cubicBezTo>
                      <a:pt x="558" y="160"/>
                      <a:pt x="610" y="186"/>
                      <a:pt x="635" y="193"/>
                    </a:cubicBezTo>
                    <a:cubicBezTo>
                      <a:pt x="674" y="203"/>
                      <a:pt x="712" y="207"/>
                      <a:pt x="758" y="209"/>
                    </a:cubicBezTo>
                    <a:cubicBezTo>
                      <a:pt x="758" y="217"/>
                      <a:pt x="580" y="207"/>
                      <a:pt x="579" y="211"/>
                    </a:cubicBezTo>
                    <a:cubicBezTo>
                      <a:pt x="575" y="222"/>
                      <a:pt x="682" y="234"/>
                      <a:pt x="665" y="236"/>
                    </a:cubicBezTo>
                  </a:path>
                </a:pathLst>
              </a:custGeom>
              <a:solidFill>
                <a:schemeClr val="accent5">
                  <a:alpha val="46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10000"/>
              </a:bodyPr>
              <a:lstStyle/>
              <a:p>
                <a:endParaRPr lang="zh-CN" altLang="en-US" dirty="0">
                  <a:latin typeface="微软雅黑" panose="020B0503020204020204" charset="-122"/>
                  <a:ea typeface="微软雅黑" panose="020B0503020204020204" charset="-122"/>
                </a:endParaRPr>
              </a:p>
            </p:txBody>
          </p:sp>
        </p:grpSp>
        <p:grpSp>
          <p:nvGrpSpPr>
            <p:cNvPr id="8" name="Group 4"/>
            <p:cNvGrpSpPr>
              <a:grpSpLocks noChangeAspect="1"/>
            </p:cNvGrpSpPr>
            <p:nvPr/>
          </p:nvGrpSpPr>
          <p:grpSpPr bwMode="auto">
            <a:xfrm>
              <a:off x="5678592" y="2912353"/>
              <a:ext cx="5360645" cy="3328110"/>
              <a:chOff x="1473" y="692"/>
              <a:chExt cx="4779" cy="2967"/>
            </a:xfrm>
            <a:solidFill>
              <a:schemeClr val="accent5">
                <a:alpha val="35000"/>
              </a:schemeClr>
            </a:solidFill>
          </p:grpSpPr>
          <p:sp>
            <p:nvSpPr>
              <p:cNvPr id="9" name="Freeform 5"/>
              <p:cNvSpPr/>
              <p:nvPr>
                <p:custDataLst>
                  <p:tags r:id="rId5"/>
                </p:custDataLst>
              </p:nvPr>
            </p:nvSpPr>
            <p:spPr bwMode="auto">
              <a:xfrm>
                <a:off x="2452" y="692"/>
                <a:ext cx="3800" cy="2967"/>
              </a:xfrm>
              <a:custGeom>
                <a:avLst/>
                <a:gdLst>
                  <a:gd name="T0" fmla="*/ 1549 w 1606"/>
                  <a:gd name="T1" fmla="*/ 1122 h 1253"/>
                  <a:gd name="T2" fmla="*/ 1529 w 1606"/>
                  <a:gd name="T3" fmla="*/ 325 h 1253"/>
                  <a:gd name="T4" fmla="*/ 1379 w 1606"/>
                  <a:gd name="T5" fmla="*/ 88 h 1253"/>
                  <a:gd name="T6" fmla="*/ 1305 w 1606"/>
                  <a:gd name="T7" fmla="*/ 49 h 1253"/>
                  <a:gd name="T8" fmla="*/ 1280 w 1606"/>
                  <a:gd name="T9" fmla="*/ 4 h 1253"/>
                  <a:gd name="T10" fmla="*/ 1235 w 1606"/>
                  <a:gd name="T11" fmla="*/ 40 h 1253"/>
                  <a:gd name="T12" fmla="*/ 1166 w 1606"/>
                  <a:gd name="T13" fmla="*/ 91 h 1253"/>
                  <a:gd name="T14" fmla="*/ 1157 w 1606"/>
                  <a:gd name="T15" fmla="*/ 158 h 1253"/>
                  <a:gd name="T16" fmla="*/ 1129 w 1606"/>
                  <a:gd name="T17" fmla="*/ 68 h 1253"/>
                  <a:gd name="T18" fmla="*/ 1034 w 1606"/>
                  <a:gd name="T19" fmla="*/ 66 h 1253"/>
                  <a:gd name="T20" fmla="*/ 947 w 1606"/>
                  <a:gd name="T21" fmla="*/ 40 h 1253"/>
                  <a:gd name="T22" fmla="*/ 928 w 1606"/>
                  <a:gd name="T23" fmla="*/ 75 h 1253"/>
                  <a:gd name="T24" fmla="*/ 877 w 1606"/>
                  <a:gd name="T25" fmla="*/ 136 h 1253"/>
                  <a:gd name="T26" fmla="*/ 877 w 1606"/>
                  <a:gd name="T27" fmla="*/ 220 h 1253"/>
                  <a:gd name="T28" fmla="*/ 947 w 1606"/>
                  <a:gd name="T29" fmla="*/ 267 h 1253"/>
                  <a:gd name="T30" fmla="*/ 791 w 1606"/>
                  <a:gd name="T31" fmla="*/ 261 h 1253"/>
                  <a:gd name="T32" fmla="*/ 794 w 1606"/>
                  <a:gd name="T33" fmla="*/ 292 h 1253"/>
                  <a:gd name="T34" fmla="*/ 762 w 1606"/>
                  <a:gd name="T35" fmla="*/ 372 h 1253"/>
                  <a:gd name="T36" fmla="*/ 721 w 1606"/>
                  <a:gd name="T37" fmla="*/ 354 h 1253"/>
                  <a:gd name="T38" fmla="*/ 675 w 1606"/>
                  <a:gd name="T39" fmla="*/ 298 h 1253"/>
                  <a:gd name="T40" fmla="*/ 654 w 1606"/>
                  <a:gd name="T41" fmla="*/ 284 h 1253"/>
                  <a:gd name="T42" fmla="*/ 612 w 1606"/>
                  <a:gd name="T43" fmla="*/ 314 h 1253"/>
                  <a:gd name="T44" fmla="*/ 546 w 1606"/>
                  <a:gd name="T45" fmla="*/ 352 h 1253"/>
                  <a:gd name="T46" fmla="*/ 480 w 1606"/>
                  <a:gd name="T47" fmla="*/ 385 h 1253"/>
                  <a:gd name="T48" fmla="*/ 453 w 1606"/>
                  <a:gd name="T49" fmla="*/ 435 h 1253"/>
                  <a:gd name="T50" fmla="*/ 461 w 1606"/>
                  <a:gd name="T51" fmla="*/ 465 h 1253"/>
                  <a:gd name="T52" fmla="*/ 509 w 1606"/>
                  <a:gd name="T53" fmla="*/ 531 h 1253"/>
                  <a:gd name="T54" fmla="*/ 502 w 1606"/>
                  <a:gd name="T55" fmla="*/ 575 h 1253"/>
                  <a:gd name="T56" fmla="*/ 468 w 1606"/>
                  <a:gd name="T57" fmla="*/ 598 h 1253"/>
                  <a:gd name="T58" fmla="*/ 386 w 1606"/>
                  <a:gd name="T59" fmla="*/ 564 h 1253"/>
                  <a:gd name="T60" fmla="*/ 328 w 1606"/>
                  <a:gd name="T61" fmla="*/ 609 h 1253"/>
                  <a:gd name="T62" fmla="*/ 301 w 1606"/>
                  <a:gd name="T63" fmla="*/ 638 h 1253"/>
                  <a:gd name="T64" fmla="*/ 243 w 1606"/>
                  <a:gd name="T65" fmla="*/ 698 h 1253"/>
                  <a:gd name="T66" fmla="*/ 246 w 1606"/>
                  <a:gd name="T67" fmla="*/ 764 h 1253"/>
                  <a:gd name="T68" fmla="*/ 251 w 1606"/>
                  <a:gd name="T69" fmla="*/ 801 h 1253"/>
                  <a:gd name="T70" fmla="*/ 328 w 1606"/>
                  <a:gd name="T71" fmla="*/ 830 h 1253"/>
                  <a:gd name="T72" fmla="*/ 170 w 1606"/>
                  <a:gd name="T73" fmla="*/ 845 h 1253"/>
                  <a:gd name="T74" fmla="*/ 84 w 1606"/>
                  <a:gd name="T75" fmla="*/ 868 h 1253"/>
                  <a:gd name="T76" fmla="*/ 39 w 1606"/>
                  <a:gd name="T77" fmla="*/ 876 h 1253"/>
                  <a:gd name="T78" fmla="*/ 33 w 1606"/>
                  <a:gd name="T79" fmla="*/ 941 h 1253"/>
                  <a:gd name="T80" fmla="*/ 44 w 1606"/>
                  <a:gd name="T81" fmla="*/ 1024 h 1253"/>
                  <a:gd name="T82" fmla="*/ 103 w 1606"/>
                  <a:gd name="T83" fmla="*/ 1058 h 1253"/>
                  <a:gd name="T84" fmla="*/ 289 w 1606"/>
                  <a:gd name="T85" fmla="*/ 1157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6" h="1253">
                    <a:moveTo>
                      <a:pt x="710" y="1221"/>
                    </a:moveTo>
                    <a:cubicBezTo>
                      <a:pt x="934" y="1239"/>
                      <a:pt x="1158" y="1253"/>
                      <a:pt x="1377" y="1200"/>
                    </a:cubicBezTo>
                    <a:cubicBezTo>
                      <a:pt x="1432" y="1186"/>
                      <a:pt x="1514" y="1171"/>
                      <a:pt x="1549" y="1122"/>
                    </a:cubicBezTo>
                    <a:cubicBezTo>
                      <a:pt x="1606" y="1039"/>
                      <a:pt x="1585" y="907"/>
                      <a:pt x="1568" y="817"/>
                    </a:cubicBezTo>
                    <a:cubicBezTo>
                      <a:pt x="1549" y="719"/>
                      <a:pt x="1554" y="619"/>
                      <a:pt x="1556" y="521"/>
                    </a:cubicBezTo>
                    <a:cubicBezTo>
                      <a:pt x="1557" y="450"/>
                      <a:pt x="1544" y="393"/>
                      <a:pt x="1529" y="325"/>
                    </a:cubicBezTo>
                    <a:cubicBezTo>
                      <a:pt x="1515" y="262"/>
                      <a:pt x="1539" y="143"/>
                      <a:pt x="1471" y="106"/>
                    </a:cubicBezTo>
                    <a:cubicBezTo>
                      <a:pt x="1450" y="94"/>
                      <a:pt x="1425" y="90"/>
                      <a:pt x="1398" y="89"/>
                    </a:cubicBezTo>
                    <a:cubicBezTo>
                      <a:pt x="1391" y="89"/>
                      <a:pt x="1384" y="89"/>
                      <a:pt x="1379" y="88"/>
                    </a:cubicBezTo>
                    <a:cubicBezTo>
                      <a:pt x="1377" y="88"/>
                      <a:pt x="1375" y="87"/>
                      <a:pt x="1374" y="87"/>
                    </a:cubicBezTo>
                    <a:cubicBezTo>
                      <a:pt x="1383" y="68"/>
                      <a:pt x="1383" y="46"/>
                      <a:pt x="1367" y="32"/>
                    </a:cubicBezTo>
                    <a:cubicBezTo>
                      <a:pt x="1347" y="15"/>
                      <a:pt x="1316" y="26"/>
                      <a:pt x="1305" y="49"/>
                    </a:cubicBezTo>
                    <a:cubicBezTo>
                      <a:pt x="1305" y="46"/>
                      <a:pt x="1308" y="43"/>
                      <a:pt x="1309" y="40"/>
                    </a:cubicBezTo>
                    <a:cubicBezTo>
                      <a:pt x="1309" y="38"/>
                      <a:pt x="1309" y="35"/>
                      <a:pt x="1309" y="33"/>
                    </a:cubicBezTo>
                    <a:cubicBezTo>
                      <a:pt x="1306" y="19"/>
                      <a:pt x="1295" y="8"/>
                      <a:pt x="1280" y="4"/>
                    </a:cubicBezTo>
                    <a:cubicBezTo>
                      <a:pt x="1258" y="0"/>
                      <a:pt x="1239" y="13"/>
                      <a:pt x="1232" y="32"/>
                    </a:cubicBezTo>
                    <a:cubicBezTo>
                      <a:pt x="1231" y="35"/>
                      <a:pt x="1231" y="37"/>
                      <a:pt x="1231" y="38"/>
                    </a:cubicBezTo>
                    <a:cubicBezTo>
                      <a:pt x="1233" y="38"/>
                      <a:pt x="1235" y="40"/>
                      <a:pt x="1235" y="40"/>
                    </a:cubicBezTo>
                    <a:cubicBezTo>
                      <a:pt x="1221" y="29"/>
                      <a:pt x="1199" y="32"/>
                      <a:pt x="1185" y="43"/>
                    </a:cubicBezTo>
                    <a:cubicBezTo>
                      <a:pt x="1171" y="54"/>
                      <a:pt x="1174" y="71"/>
                      <a:pt x="1171" y="85"/>
                    </a:cubicBezTo>
                    <a:cubicBezTo>
                      <a:pt x="1169" y="87"/>
                      <a:pt x="1167" y="89"/>
                      <a:pt x="1166" y="91"/>
                    </a:cubicBezTo>
                    <a:cubicBezTo>
                      <a:pt x="1161" y="97"/>
                      <a:pt x="1156" y="103"/>
                      <a:pt x="1152" y="110"/>
                    </a:cubicBezTo>
                    <a:cubicBezTo>
                      <a:pt x="1148" y="117"/>
                      <a:pt x="1145" y="124"/>
                      <a:pt x="1142" y="131"/>
                    </a:cubicBezTo>
                    <a:cubicBezTo>
                      <a:pt x="1143" y="141"/>
                      <a:pt x="1151" y="149"/>
                      <a:pt x="1157" y="158"/>
                    </a:cubicBezTo>
                    <a:cubicBezTo>
                      <a:pt x="1151" y="148"/>
                      <a:pt x="1144" y="138"/>
                      <a:pt x="1137" y="129"/>
                    </a:cubicBezTo>
                    <a:cubicBezTo>
                      <a:pt x="1135" y="127"/>
                      <a:pt x="1133" y="125"/>
                      <a:pt x="1131" y="122"/>
                    </a:cubicBezTo>
                    <a:cubicBezTo>
                      <a:pt x="1137" y="105"/>
                      <a:pt x="1143" y="85"/>
                      <a:pt x="1129" y="68"/>
                    </a:cubicBezTo>
                    <a:cubicBezTo>
                      <a:pt x="1110" y="46"/>
                      <a:pt x="1073" y="43"/>
                      <a:pt x="1059" y="71"/>
                    </a:cubicBezTo>
                    <a:cubicBezTo>
                      <a:pt x="1058" y="71"/>
                      <a:pt x="1055" y="70"/>
                      <a:pt x="1052" y="69"/>
                    </a:cubicBezTo>
                    <a:cubicBezTo>
                      <a:pt x="1046" y="68"/>
                      <a:pt x="1040" y="67"/>
                      <a:pt x="1034" y="66"/>
                    </a:cubicBezTo>
                    <a:cubicBezTo>
                      <a:pt x="1029" y="65"/>
                      <a:pt x="1023" y="64"/>
                      <a:pt x="1017" y="64"/>
                    </a:cubicBezTo>
                    <a:cubicBezTo>
                      <a:pt x="1015" y="64"/>
                      <a:pt x="1012" y="64"/>
                      <a:pt x="1009" y="65"/>
                    </a:cubicBezTo>
                    <a:cubicBezTo>
                      <a:pt x="1006" y="35"/>
                      <a:pt x="970" y="26"/>
                      <a:pt x="947" y="40"/>
                    </a:cubicBezTo>
                    <a:cubicBezTo>
                      <a:pt x="936" y="52"/>
                      <a:pt x="931" y="66"/>
                      <a:pt x="933" y="82"/>
                    </a:cubicBezTo>
                    <a:cubicBezTo>
                      <a:pt x="933" y="80"/>
                      <a:pt x="933" y="80"/>
                      <a:pt x="934" y="77"/>
                    </a:cubicBezTo>
                    <a:cubicBezTo>
                      <a:pt x="932" y="76"/>
                      <a:pt x="930" y="76"/>
                      <a:pt x="928" y="75"/>
                    </a:cubicBezTo>
                    <a:cubicBezTo>
                      <a:pt x="913" y="69"/>
                      <a:pt x="897" y="67"/>
                      <a:pt x="883" y="82"/>
                    </a:cubicBezTo>
                    <a:cubicBezTo>
                      <a:pt x="872" y="99"/>
                      <a:pt x="866" y="127"/>
                      <a:pt x="883" y="141"/>
                    </a:cubicBezTo>
                    <a:cubicBezTo>
                      <a:pt x="880" y="138"/>
                      <a:pt x="880" y="138"/>
                      <a:pt x="877" y="136"/>
                    </a:cubicBezTo>
                    <a:cubicBezTo>
                      <a:pt x="875" y="136"/>
                      <a:pt x="874" y="136"/>
                      <a:pt x="872" y="137"/>
                    </a:cubicBezTo>
                    <a:cubicBezTo>
                      <a:pt x="862" y="140"/>
                      <a:pt x="854" y="148"/>
                      <a:pt x="847" y="155"/>
                    </a:cubicBezTo>
                    <a:cubicBezTo>
                      <a:pt x="830" y="183"/>
                      <a:pt x="852" y="208"/>
                      <a:pt x="877" y="220"/>
                    </a:cubicBezTo>
                    <a:cubicBezTo>
                      <a:pt x="877" y="222"/>
                      <a:pt x="877" y="223"/>
                      <a:pt x="878" y="225"/>
                    </a:cubicBezTo>
                    <a:cubicBezTo>
                      <a:pt x="879" y="231"/>
                      <a:pt x="880" y="236"/>
                      <a:pt x="881" y="241"/>
                    </a:cubicBezTo>
                    <a:cubicBezTo>
                      <a:pt x="894" y="264"/>
                      <a:pt x="925" y="256"/>
                      <a:pt x="947" y="267"/>
                    </a:cubicBezTo>
                    <a:cubicBezTo>
                      <a:pt x="919" y="255"/>
                      <a:pt x="890" y="254"/>
                      <a:pt x="865" y="262"/>
                    </a:cubicBezTo>
                    <a:cubicBezTo>
                      <a:pt x="862" y="263"/>
                      <a:pt x="859" y="264"/>
                      <a:pt x="856" y="265"/>
                    </a:cubicBezTo>
                    <a:cubicBezTo>
                      <a:pt x="841" y="239"/>
                      <a:pt x="808" y="239"/>
                      <a:pt x="791" y="261"/>
                    </a:cubicBezTo>
                    <a:cubicBezTo>
                      <a:pt x="787" y="268"/>
                      <a:pt x="785" y="274"/>
                      <a:pt x="785" y="281"/>
                    </a:cubicBezTo>
                    <a:cubicBezTo>
                      <a:pt x="785" y="283"/>
                      <a:pt x="785" y="285"/>
                      <a:pt x="786" y="288"/>
                    </a:cubicBezTo>
                    <a:cubicBezTo>
                      <a:pt x="785" y="292"/>
                      <a:pt x="788" y="292"/>
                      <a:pt x="794" y="292"/>
                    </a:cubicBezTo>
                    <a:cubicBezTo>
                      <a:pt x="777" y="289"/>
                      <a:pt x="763" y="292"/>
                      <a:pt x="752" y="306"/>
                    </a:cubicBezTo>
                    <a:cubicBezTo>
                      <a:pt x="738" y="326"/>
                      <a:pt x="752" y="348"/>
                      <a:pt x="764" y="366"/>
                    </a:cubicBezTo>
                    <a:cubicBezTo>
                      <a:pt x="763" y="368"/>
                      <a:pt x="762" y="370"/>
                      <a:pt x="762" y="372"/>
                    </a:cubicBezTo>
                    <a:cubicBezTo>
                      <a:pt x="759" y="381"/>
                      <a:pt x="757" y="390"/>
                      <a:pt x="756" y="399"/>
                    </a:cubicBezTo>
                    <a:cubicBezTo>
                      <a:pt x="748" y="383"/>
                      <a:pt x="738" y="369"/>
                      <a:pt x="725" y="358"/>
                    </a:cubicBezTo>
                    <a:cubicBezTo>
                      <a:pt x="723" y="356"/>
                      <a:pt x="721" y="355"/>
                      <a:pt x="721" y="354"/>
                    </a:cubicBezTo>
                    <a:cubicBezTo>
                      <a:pt x="738" y="328"/>
                      <a:pt x="715" y="295"/>
                      <a:pt x="687" y="295"/>
                    </a:cubicBezTo>
                    <a:cubicBezTo>
                      <a:pt x="685" y="295"/>
                      <a:pt x="683" y="296"/>
                      <a:pt x="681" y="296"/>
                    </a:cubicBezTo>
                    <a:cubicBezTo>
                      <a:pt x="679" y="296"/>
                      <a:pt x="677" y="297"/>
                      <a:pt x="675" y="298"/>
                    </a:cubicBezTo>
                    <a:cubicBezTo>
                      <a:pt x="673" y="298"/>
                      <a:pt x="671" y="298"/>
                      <a:pt x="671" y="295"/>
                    </a:cubicBezTo>
                    <a:cubicBezTo>
                      <a:pt x="679" y="303"/>
                      <a:pt x="682" y="314"/>
                      <a:pt x="682" y="326"/>
                    </a:cubicBezTo>
                    <a:cubicBezTo>
                      <a:pt x="682" y="306"/>
                      <a:pt x="671" y="289"/>
                      <a:pt x="654" y="284"/>
                    </a:cubicBezTo>
                    <a:cubicBezTo>
                      <a:pt x="634" y="277"/>
                      <a:pt x="614" y="288"/>
                      <a:pt x="606" y="307"/>
                    </a:cubicBezTo>
                    <a:cubicBezTo>
                      <a:pt x="605" y="309"/>
                      <a:pt x="605" y="311"/>
                      <a:pt x="606" y="311"/>
                    </a:cubicBezTo>
                    <a:cubicBezTo>
                      <a:pt x="606" y="314"/>
                      <a:pt x="609" y="314"/>
                      <a:pt x="612" y="314"/>
                    </a:cubicBezTo>
                    <a:cubicBezTo>
                      <a:pt x="595" y="303"/>
                      <a:pt x="573" y="303"/>
                      <a:pt x="559" y="317"/>
                    </a:cubicBezTo>
                    <a:cubicBezTo>
                      <a:pt x="553" y="326"/>
                      <a:pt x="548" y="337"/>
                      <a:pt x="548" y="347"/>
                    </a:cubicBezTo>
                    <a:cubicBezTo>
                      <a:pt x="548" y="349"/>
                      <a:pt x="548" y="350"/>
                      <a:pt x="546" y="352"/>
                    </a:cubicBezTo>
                    <a:cubicBezTo>
                      <a:pt x="543" y="354"/>
                      <a:pt x="545" y="351"/>
                      <a:pt x="545" y="351"/>
                    </a:cubicBezTo>
                    <a:cubicBezTo>
                      <a:pt x="525" y="331"/>
                      <a:pt x="492" y="342"/>
                      <a:pt x="481" y="365"/>
                    </a:cubicBezTo>
                    <a:cubicBezTo>
                      <a:pt x="479" y="372"/>
                      <a:pt x="478" y="379"/>
                      <a:pt x="480" y="385"/>
                    </a:cubicBezTo>
                    <a:cubicBezTo>
                      <a:pt x="480" y="388"/>
                      <a:pt x="481" y="390"/>
                      <a:pt x="482" y="392"/>
                    </a:cubicBezTo>
                    <a:cubicBezTo>
                      <a:pt x="489" y="398"/>
                      <a:pt x="500" y="387"/>
                      <a:pt x="506" y="395"/>
                    </a:cubicBezTo>
                    <a:cubicBezTo>
                      <a:pt x="481" y="395"/>
                      <a:pt x="458" y="412"/>
                      <a:pt x="453" y="435"/>
                    </a:cubicBezTo>
                    <a:cubicBezTo>
                      <a:pt x="452" y="443"/>
                      <a:pt x="454" y="450"/>
                      <a:pt x="457" y="456"/>
                    </a:cubicBezTo>
                    <a:cubicBezTo>
                      <a:pt x="458" y="458"/>
                      <a:pt x="459" y="460"/>
                      <a:pt x="461" y="462"/>
                    </a:cubicBezTo>
                    <a:cubicBezTo>
                      <a:pt x="461" y="462"/>
                      <a:pt x="461" y="465"/>
                      <a:pt x="461" y="465"/>
                    </a:cubicBezTo>
                    <a:cubicBezTo>
                      <a:pt x="469" y="457"/>
                      <a:pt x="475" y="446"/>
                      <a:pt x="489" y="446"/>
                    </a:cubicBezTo>
                    <a:cubicBezTo>
                      <a:pt x="472" y="446"/>
                      <a:pt x="464" y="460"/>
                      <a:pt x="458" y="474"/>
                    </a:cubicBezTo>
                    <a:cubicBezTo>
                      <a:pt x="450" y="510"/>
                      <a:pt x="486" y="518"/>
                      <a:pt x="509" y="531"/>
                    </a:cubicBezTo>
                    <a:cubicBezTo>
                      <a:pt x="509" y="533"/>
                      <a:pt x="510" y="535"/>
                      <a:pt x="511" y="537"/>
                    </a:cubicBezTo>
                    <a:cubicBezTo>
                      <a:pt x="513" y="543"/>
                      <a:pt x="516" y="550"/>
                      <a:pt x="519" y="556"/>
                    </a:cubicBezTo>
                    <a:cubicBezTo>
                      <a:pt x="513" y="562"/>
                      <a:pt x="508" y="568"/>
                      <a:pt x="502" y="575"/>
                    </a:cubicBezTo>
                    <a:cubicBezTo>
                      <a:pt x="497" y="581"/>
                      <a:pt x="492" y="587"/>
                      <a:pt x="486" y="594"/>
                    </a:cubicBezTo>
                    <a:cubicBezTo>
                      <a:pt x="483" y="597"/>
                      <a:pt x="478" y="602"/>
                      <a:pt x="475" y="602"/>
                    </a:cubicBezTo>
                    <a:cubicBezTo>
                      <a:pt x="473" y="601"/>
                      <a:pt x="470" y="600"/>
                      <a:pt x="468" y="598"/>
                    </a:cubicBezTo>
                    <a:cubicBezTo>
                      <a:pt x="465" y="597"/>
                      <a:pt x="463" y="596"/>
                      <a:pt x="460" y="595"/>
                    </a:cubicBezTo>
                    <a:cubicBezTo>
                      <a:pt x="464" y="569"/>
                      <a:pt x="447" y="549"/>
                      <a:pt x="425" y="546"/>
                    </a:cubicBezTo>
                    <a:cubicBezTo>
                      <a:pt x="411" y="545"/>
                      <a:pt x="395" y="553"/>
                      <a:pt x="386" y="564"/>
                    </a:cubicBezTo>
                    <a:cubicBezTo>
                      <a:pt x="385" y="567"/>
                      <a:pt x="383" y="569"/>
                      <a:pt x="382" y="571"/>
                    </a:cubicBezTo>
                    <a:cubicBezTo>
                      <a:pt x="383" y="574"/>
                      <a:pt x="383" y="577"/>
                      <a:pt x="386" y="577"/>
                    </a:cubicBezTo>
                    <a:cubicBezTo>
                      <a:pt x="360" y="563"/>
                      <a:pt x="330" y="583"/>
                      <a:pt x="328" y="609"/>
                    </a:cubicBezTo>
                    <a:cubicBezTo>
                      <a:pt x="328" y="611"/>
                      <a:pt x="326" y="613"/>
                      <a:pt x="324" y="615"/>
                    </a:cubicBezTo>
                    <a:cubicBezTo>
                      <a:pt x="318" y="620"/>
                      <a:pt x="312" y="626"/>
                      <a:pt x="306" y="632"/>
                    </a:cubicBezTo>
                    <a:cubicBezTo>
                      <a:pt x="304" y="634"/>
                      <a:pt x="302" y="636"/>
                      <a:pt x="301" y="638"/>
                    </a:cubicBezTo>
                    <a:cubicBezTo>
                      <a:pt x="277" y="633"/>
                      <a:pt x="246" y="616"/>
                      <a:pt x="229" y="644"/>
                    </a:cubicBezTo>
                    <a:cubicBezTo>
                      <a:pt x="214" y="668"/>
                      <a:pt x="225" y="686"/>
                      <a:pt x="243" y="699"/>
                    </a:cubicBezTo>
                    <a:cubicBezTo>
                      <a:pt x="245" y="701"/>
                      <a:pt x="243" y="698"/>
                      <a:pt x="243" y="698"/>
                    </a:cubicBezTo>
                    <a:cubicBezTo>
                      <a:pt x="243" y="692"/>
                      <a:pt x="251" y="697"/>
                      <a:pt x="251" y="692"/>
                    </a:cubicBezTo>
                    <a:cubicBezTo>
                      <a:pt x="229" y="704"/>
                      <a:pt x="229" y="737"/>
                      <a:pt x="241" y="758"/>
                    </a:cubicBezTo>
                    <a:cubicBezTo>
                      <a:pt x="243" y="760"/>
                      <a:pt x="244" y="762"/>
                      <a:pt x="246" y="764"/>
                    </a:cubicBezTo>
                    <a:cubicBezTo>
                      <a:pt x="249" y="767"/>
                      <a:pt x="249" y="767"/>
                      <a:pt x="249" y="767"/>
                    </a:cubicBezTo>
                    <a:cubicBezTo>
                      <a:pt x="254" y="762"/>
                      <a:pt x="254" y="750"/>
                      <a:pt x="263" y="748"/>
                    </a:cubicBezTo>
                    <a:cubicBezTo>
                      <a:pt x="246" y="762"/>
                      <a:pt x="240" y="781"/>
                      <a:pt x="251" y="801"/>
                    </a:cubicBezTo>
                    <a:cubicBezTo>
                      <a:pt x="265" y="829"/>
                      <a:pt x="293" y="826"/>
                      <a:pt x="318" y="826"/>
                    </a:cubicBezTo>
                    <a:cubicBezTo>
                      <a:pt x="319" y="827"/>
                      <a:pt x="322" y="827"/>
                      <a:pt x="325" y="827"/>
                    </a:cubicBezTo>
                    <a:cubicBezTo>
                      <a:pt x="327" y="827"/>
                      <a:pt x="329" y="827"/>
                      <a:pt x="328" y="830"/>
                    </a:cubicBezTo>
                    <a:cubicBezTo>
                      <a:pt x="323" y="837"/>
                      <a:pt x="318" y="845"/>
                      <a:pt x="314" y="851"/>
                    </a:cubicBezTo>
                    <a:cubicBezTo>
                      <a:pt x="309" y="858"/>
                      <a:pt x="304" y="865"/>
                      <a:pt x="299" y="872"/>
                    </a:cubicBezTo>
                    <a:cubicBezTo>
                      <a:pt x="265" y="837"/>
                      <a:pt x="214" y="832"/>
                      <a:pt x="170" y="845"/>
                    </a:cubicBezTo>
                    <a:cubicBezTo>
                      <a:pt x="168" y="846"/>
                      <a:pt x="165" y="847"/>
                      <a:pt x="163" y="848"/>
                    </a:cubicBezTo>
                    <a:cubicBezTo>
                      <a:pt x="154" y="831"/>
                      <a:pt x="134" y="826"/>
                      <a:pt x="117" y="831"/>
                    </a:cubicBezTo>
                    <a:cubicBezTo>
                      <a:pt x="100" y="837"/>
                      <a:pt x="89" y="851"/>
                      <a:pt x="84" y="868"/>
                    </a:cubicBezTo>
                    <a:cubicBezTo>
                      <a:pt x="83" y="871"/>
                      <a:pt x="83" y="874"/>
                      <a:pt x="84" y="877"/>
                    </a:cubicBezTo>
                    <a:cubicBezTo>
                      <a:pt x="85" y="880"/>
                      <a:pt x="87" y="883"/>
                      <a:pt x="89" y="885"/>
                    </a:cubicBezTo>
                    <a:cubicBezTo>
                      <a:pt x="73" y="876"/>
                      <a:pt x="56" y="865"/>
                      <a:pt x="39" y="876"/>
                    </a:cubicBezTo>
                    <a:cubicBezTo>
                      <a:pt x="22" y="887"/>
                      <a:pt x="17" y="907"/>
                      <a:pt x="22" y="924"/>
                    </a:cubicBezTo>
                    <a:cubicBezTo>
                      <a:pt x="31" y="943"/>
                      <a:pt x="47" y="952"/>
                      <a:pt x="67" y="957"/>
                    </a:cubicBezTo>
                    <a:cubicBezTo>
                      <a:pt x="56" y="954"/>
                      <a:pt x="45" y="946"/>
                      <a:pt x="33" y="941"/>
                    </a:cubicBezTo>
                    <a:cubicBezTo>
                      <a:pt x="31" y="942"/>
                      <a:pt x="29" y="943"/>
                      <a:pt x="27" y="944"/>
                    </a:cubicBezTo>
                    <a:cubicBezTo>
                      <a:pt x="23" y="947"/>
                      <a:pt x="19" y="950"/>
                      <a:pt x="17" y="954"/>
                    </a:cubicBezTo>
                    <a:cubicBezTo>
                      <a:pt x="0" y="982"/>
                      <a:pt x="14" y="1019"/>
                      <a:pt x="44" y="1024"/>
                    </a:cubicBezTo>
                    <a:cubicBezTo>
                      <a:pt x="44" y="1024"/>
                      <a:pt x="44" y="1022"/>
                      <a:pt x="44" y="1024"/>
                    </a:cubicBezTo>
                    <a:cubicBezTo>
                      <a:pt x="45" y="1029"/>
                      <a:pt x="46" y="1034"/>
                      <a:pt x="47" y="1038"/>
                    </a:cubicBezTo>
                    <a:cubicBezTo>
                      <a:pt x="59" y="1058"/>
                      <a:pt x="81" y="1063"/>
                      <a:pt x="103" y="1058"/>
                    </a:cubicBezTo>
                    <a:cubicBezTo>
                      <a:pt x="105" y="1060"/>
                      <a:pt x="107" y="1062"/>
                      <a:pt x="109" y="1065"/>
                    </a:cubicBezTo>
                    <a:cubicBezTo>
                      <a:pt x="147" y="1111"/>
                      <a:pt x="209" y="1142"/>
                      <a:pt x="265" y="1152"/>
                    </a:cubicBezTo>
                    <a:cubicBezTo>
                      <a:pt x="273" y="1153"/>
                      <a:pt x="281" y="1155"/>
                      <a:pt x="289" y="1157"/>
                    </a:cubicBezTo>
                    <a:cubicBezTo>
                      <a:pt x="330" y="1166"/>
                      <a:pt x="373" y="1170"/>
                      <a:pt x="411" y="1179"/>
                    </a:cubicBezTo>
                    <a:cubicBezTo>
                      <a:pt x="508" y="1205"/>
                      <a:pt x="610" y="1213"/>
                      <a:pt x="710" y="1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dirty="0">
                  <a:latin typeface="微软雅黑" panose="020B0503020204020204" charset="-122"/>
                  <a:ea typeface="微软雅黑" panose="020B0503020204020204" charset="-122"/>
                </a:endParaRPr>
              </a:p>
            </p:txBody>
          </p:sp>
          <p:sp>
            <p:nvSpPr>
              <p:cNvPr id="10" name="Freeform 6"/>
              <p:cNvSpPr/>
              <p:nvPr>
                <p:custDataLst>
                  <p:tags r:id="rId6"/>
                </p:custDataLst>
              </p:nvPr>
            </p:nvSpPr>
            <p:spPr bwMode="auto">
              <a:xfrm>
                <a:off x="1473" y="2880"/>
                <a:ext cx="1793" cy="582"/>
              </a:xfrm>
              <a:custGeom>
                <a:avLst/>
                <a:gdLst>
                  <a:gd name="T0" fmla="*/ 667 w 758"/>
                  <a:gd name="T1" fmla="*/ 236 h 246"/>
                  <a:gd name="T2" fmla="*/ 507 w 758"/>
                  <a:gd name="T3" fmla="*/ 229 h 246"/>
                  <a:gd name="T4" fmla="*/ 370 w 758"/>
                  <a:gd name="T5" fmla="*/ 245 h 246"/>
                  <a:gd name="T6" fmla="*/ 215 w 758"/>
                  <a:gd name="T7" fmla="*/ 229 h 246"/>
                  <a:gd name="T8" fmla="*/ 0 w 758"/>
                  <a:gd name="T9" fmla="*/ 232 h 246"/>
                  <a:gd name="T10" fmla="*/ 51 w 758"/>
                  <a:gd name="T11" fmla="*/ 215 h 246"/>
                  <a:gd name="T12" fmla="*/ 85 w 758"/>
                  <a:gd name="T13" fmla="*/ 180 h 246"/>
                  <a:gd name="T14" fmla="*/ 111 w 758"/>
                  <a:gd name="T15" fmla="*/ 145 h 246"/>
                  <a:gd name="T16" fmla="*/ 106 w 758"/>
                  <a:gd name="T17" fmla="*/ 84 h 246"/>
                  <a:gd name="T18" fmla="*/ 146 w 758"/>
                  <a:gd name="T19" fmla="*/ 82 h 246"/>
                  <a:gd name="T20" fmla="*/ 223 w 758"/>
                  <a:gd name="T21" fmla="*/ 55 h 246"/>
                  <a:gd name="T22" fmla="*/ 272 w 758"/>
                  <a:gd name="T23" fmla="*/ 89 h 246"/>
                  <a:gd name="T24" fmla="*/ 343 w 758"/>
                  <a:gd name="T25" fmla="*/ 145 h 246"/>
                  <a:gd name="T26" fmla="*/ 454 w 758"/>
                  <a:gd name="T27" fmla="*/ 179 h 246"/>
                  <a:gd name="T28" fmla="*/ 536 w 758"/>
                  <a:gd name="T29" fmla="*/ 181 h 246"/>
                  <a:gd name="T30" fmla="*/ 635 w 758"/>
                  <a:gd name="T31" fmla="*/ 193 h 246"/>
                  <a:gd name="T32" fmla="*/ 758 w 758"/>
                  <a:gd name="T33" fmla="*/ 209 h 246"/>
                  <a:gd name="T34" fmla="*/ 579 w 758"/>
                  <a:gd name="T35" fmla="*/ 211 h 246"/>
                  <a:gd name="T36" fmla="*/ 665 w 758"/>
                  <a:gd name="T37" fmla="*/ 23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8" h="246">
                    <a:moveTo>
                      <a:pt x="667" y="236"/>
                    </a:moveTo>
                    <a:cubicBezTo>
                      <a:pt x="607" y="239"/>
                      <a:pt x="565" y="230"/>
                      <a:pt x="507" y="229"/>
                    </a:cubicBezTo>
                    <a:cubicBezTo>
                      <a:pt x="451" y="229"/>
                      <a:pt x="434" y="245"/>
                      <a:pt x="370" y="245"/>
                    </a:cubicBezTo>
                    <a:cubicBezTo>
                      <a:pt x="280" y="246"/>
                      <a:pt x="260" y="233"/>
                      <a:pt x="215" y="229"/>
                    </a:cubicBezTo>
                    <a:cubicBezTo>
                      <a:pt x="156" y="224"/>
                      <a:pt x="80" y="228"/>
                      <a:pt x="0" y="232"/>
                    </a:cubicBezTo>
                    <a:cubicBezTo>
                      <a:pt x="9" y="225"/>
                      <a:pt x="31" y="227"/>
                      <a:pt x="51" y="215"/>
                    </a:cubicBezTo>
                    <a:cubicBezTo>
                      <a:pt x="41" y="206"/>
                      <a:pt x="75" y="183"/>
                      <a:pt x="85" y="180"/>
                    </a:cubicBezTo>
                    <a:cubicBezTo>
                      <a:pt x="72" y="167"/>
                      <a:pt x="76" y="148"/>
                      <a:pt x="111" y="145"/>
                    </a:cubicBezTo>
                    <a:cubicBezTo>
                      <a:pt x="102" y="124"/>
                      <a:pt x="92" y="102"/>
                      <a:pt x="106" y="84"/>
                    </a:cubicBezTo>
                    <a:cubicBezTo>
                      <a:pt x="115" y="72"/>
                      <a:pt x="134" y="80"/>
                      <a:pt x="146" y="82"/>
                    </a:cubicBezTo>
                    <a:cubicBezTo>
                      <a:pt x="139" y="67"/>
                      <a:pt x="180" y="0"/>
                      <a:pt x="223" y="55"/>
                    </a:cubicBezTo>
                    <a:cubicBezTo>
                      <a:pt x="265" y="50"/>
                      <a:pt x="275" y="53"/>
                      <a:pt x="272" y="89"/>
                    </a:cubicBezTo>
                    <a:cubicBezTo>
                      <a:pt x="313" y="82"/>
                      <a:pt x="347" y="102"/>
                      <a:pt x="343" y="145"/>
                    </a:cubicBezTo>
                    <a:cubicBezTo>
                      <a:pt x="385" y="138"/>
                      <a:pt x="437" y="127"/>
                      <a:pt x="454" y="179"/>
                    </a:cubicBezTo>
                    <a:cubicBezTo>
                      <a:pt x="482" y="167"/>
                      <a:pt x="510" y="148"/>
                      <a:pt x="536" y="181"/>
                    </a:cubicBezTo>
                    <a:cubicBezTo>
                      <a:pt x="558" y="160"/>
                      <a:pt x="610" y="186"/>
                      <a:pt x="635" y="193"/>
                    </a:cubicBezTo>
                    <a:cubicBezTo>
                      <a:pt x="674" y="203"/>
                      <a:pt x="712" y="207"/>
                      <a:pt x="758" y="209"/>
                    </a:cubicBezTo>
                    <a:cubicBezTo>
                      <a:pt x="758" y="217"/>
                      <a:pt x="580" y="207"/>
                      <a:pt x="579" y="211"/>
                    </a:cubicBezTo>
                    <a:cubicBezTo>
                      <a:pt x="575" y="222"/>
                      <a:pt x="682" y="234"/>
                      <a:pt x="665" y="23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77500" lnSpcReduction="20000"/>
              </a:bodyPr>
              <a:lstStyle/>
              <a:p>
                <a:endParaRPr lang="zh-CN" altLang="en-US" dirty="0">
                  <a:latin typeface="微软雅黑" panose="020B0503020204020204" charset="-122"/>
                  <a:ea typeface="微软雅黑" panose="020B0503020204020204" charset="-122"/>
                </a:endParaRPr>
              </a:p>
            </p:txBody>
          </p:sp>
        </p:grpSp>
        <p:pic>
          <p:nvPicPr>
            <p:cNvPr id="7" name="图片 6"/>
            <p:cNvPicPr>
              <a:picLocks noChangeAspect="1"/>
            </p:cNvPicPr>
            <p:nvPr>
              <p:custDataLst>
                <p:tags r:id="rId7"/>
              </p:custDataLst>
            </p:nvPr>
          </p:nvPicPr>
          <p:blipFill rotWithShape="1">
            <a:blip r:embed="rId8">
              <a:duotone>
                <a:schemeClr val="bg2">
                  <a:shade val="45000"/>
                  <a:satMod val="135000"/>
                </a:schemeClr>
                <a:prstClr val="white"/>
              </a:duotone>
            </a:blip>
            <a:srcRect r="3191" b="5810"/>
            <a:stretch>
              <a:fillRect/>
            </a:stretch>
          </p:blipFill>
          <p:spPr>
            <a:xfrm>
              <a:off x="4994166" y="1087401"/>
              <a:ext cx="7203311" cy="5770599"/>
            </a:xfrm>
            <a:prstGeom prst="rect">
              <a:avLst/>
            </a:prstGeom>
          </p:spPr>
        </p:pic>
        <p:sp>
          <p:nvSpPr>
            <p:cNvPr id="14" name="Freeform 10"/>
            <p:cNvSpPr/>
            <p:nvPr>
              <p:custDataLst>
                <p:tags r:id="rId9"/>
              </p:custDataLst>
            </p:nvPr>
          </p:nvSpPr>
          <p:spPr bwMode="auto">
            <a:xfrm>
              <a:off x="2131845" y="4129526"/>
              <a:ext cx="3449638" cy="893763"/>
            </a:xfrm>
            <a:custGeom>
              <a:avLst/>
              <a:gdLst>
                <a:gd name="T0" fmla="*/ 917 w 917"/>
                <a:gd name="T1" fmla="*/ 142 h 235"/>
                <a:gd name="T2" fmla="*/ 779 w 917"/>
                <a:gd name="T3" fmla="*/ 126 h 235"/>
                <a:gd name="T4" fmla="*/ 739 w 917"/>
                <a:gd name="T5" fmla="*/ 125 h 235"/>
                <a:gd name="T6" fmla="*/ 700 w 917"/>
                <a:gd name="T7" fmla="*/ 129 h 235"/>
                <a:gd name="T8" fmla="*/ 658 w 917"/>
                <a:gd name="T9" fmla="*/ 113 h 235"/>
                <a:gd name="T10" fmla="*/ 638 w 917"/>
                <a:gd name="T11" fmla="*/ 91 h 235"/>
                <a:gd name="T12" fmla="*/ 614 w 917"/>
                <a:gd name="T13" fmla="*/ 69 h 235"/>
                <a:gd name="T14" fmla="*/ 579 w 917"/>
                <a:gd name="T15" fmla="*/ 49 h 235"/>
                <a:gd name="T16" fmla="*/ 579 w 917"/>
                <a:gd name="T17" fmla="*/ 22 h 235"/>
                <a:gd name="T18" fmla="*/ 535 w 917"/>
                <a:gd name="T19" fmla="*/ 43 h 235"/>
                <a:gd name="T20" fmla="*/ 506 w 917"/>
                <a:gd name="T21" fmla="*/ 69 h 235"/>
                <a:gd name="T22" fmla="*/ 491 w 917"/>
                <a:gd name="T23" fmla="*/ 92 h 235"/>
                <a:gd name="T24" fmla="*/ 467 w 917"/>
                <a:gd name="T25" fmla="*/ 114 h 235"/>
                <a:gd name="T26" fmla="*/ 437 w 917"/>
                <a:gd name="T27" fmla="*/ 128 h 235"/>
                <a:gd name="T28" fmla="*/ 401 w 917"/>
                <a:gd name="T29" fmla="*/ 127 h 235"/>
                <a:gd name="T30" fmla="*/ 365 w 917"/>
                <a:gd name="T31" fmla="*/ 138 h 235"/>
                <a:gd name="T32" fmla="*/ 286 w 917"/>
                <a:gd name="T33" fmla="*/ 129 h 235"/>
                <a:gd name="T34" fmla="*/ 226 w 917"/>
                <a:gd name="T35" fmla="*/ 122 h 235"/>
                <a:gd name="T36" fmla="*/ 131 w 917"/>
                <a:gd name="T37" fmla="*/ 135 h 235"/>
                <a:gd name="T38" fmla="*/ 0 w 917"/>
                <a:gd name="T39" fmla="*/ 142 h 235"/>
                <a:gd name="T40" fmla="*/ 174 w 917"/>
                <a:gd name="T41" fmla="*/ 154 h 235"/>
                <a:gd name="T42" fmla="*/ 222 w 917"/>
                <a:gd name="T43" fmla="*/ 171 h 235"/>
                <a:gd name="T44" fmla="*/ 255 w 917"/>
                <a:gd name="T45" fmla="*/ 192 h 235"/>
                <a:gd name="T46" fmla="*/ 290 w 917"/>
                <a:gd name="T47" fmla="*/ 185 h 235"/>
                <a:gd name="T48" fmla="*/ 341 w 917"/>
                <a:gd name="T49" fmla="*/ 185 h 235"/>
                <a:gd name="T50" fmla="*/ 405 w 917"/>
                <a:gd name="T51" fmla="*/ 193 h 235"/>
                <a:gd name="T52" fmla="*/ 435 w 917"/>
                <a:gd name="T53" fmla="*/ 203 h 235"/>
                <a:gd name="T54" fmla="*/ 471 w 917"/>
                <a:gd name="T55" fmla="*/ 217 h 235"/>
                <a:gd name="T56" fmla="*/ 518 w 917"/>
                <a:gd name="T57" fmla="*/ 215 h 235"/>
                <a:gd name="T58" fmla="*/ 568 w 917"/>
                <a:gd name="T59" fmla="*/ 207 h 235"/>
                <a:gd name="T60" fmla="*/ 613 w 917"/>
                <a:gd name="T61" fmla="*/ 209 h 235"/>
                <a:gd name="T62" fmla="*/ 674 w 917"/>
                <a:gd name="T63" fmla="*/ 202 h 235"/>
                <a:gd name="T64" fmla="*/ 581 w 917"/>
                <a:gd name="T65" fmla="*/ 196 h 235"/>
                <a:gd name="T66" fmla="*/ 759 w 917"/>
                <a:gd name="T67" fmla="*/ 154 h 235"/>
                <a:gd name="T68" fmla="*/ 694 w 917"/>
                <a:gd name="T69" fmla="*/ 136 h 235"/>
                <a:gd name="T70" fmla="*/ 840 w 917"/>
                <a:gd name="T71" fmla="*/ 135 h 235"/>
                <a:gd name="T72" fmla="*/ 760 w 917"/>
                <a:gd name="T73" fmla="*/ 145 h 235"/>
                <a:gd name="T74" fmla="*/ 917 w 917"/>
                <a:gd name="T75" fmla="*/ 14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17" h="235">
                  <a:moveTo>
                    <a:pt x="917" y="142"/>
                  </a:moveTo>
                  <a:cubicBezTo>
                    <a:pt x="886" y="123"/>
                    <a:pt x="810" y="121"/>
                    <a:pt x="779" y="126"/>
                  </a:cubicBezTo>
                  <a:cubicBezTo>
                    <a:pt x="767" y="115"/>
                    <a:pt x="747" y="111"/>
                    <a:pt x="739" y="125"/>
                  </a:cubicBezTo>
                  <a:cubicBezTo>
                    <a:pt x="724" y="124"/>
                    <a:pt x="710" y="115"/>
                    <a:pt x="700" y="129"/>
                  </a:cubicBezTo>
                  <a:cubicBezTo>
                    <a:pt x="689" y="118"/>
                    <a:pt x="672" y="109"/>
                    <a:pt x="658" y="113"/>
                  </a:cubicBezTo>
                  <a:cubicBezTo>
                    <a:pt x="659" y="100"/>
                    <a:pt x="652" y="93"/>
                    <a:pt x="638" y="91"/>
                  </a:cubicBezTo>
                  <a:cubicBezTo>
                    <a:pt x="647" y="74"/>
                    <a:pt x="631" y="61"/>
                    <a:pt x="614" y="69"/>
                  </a:cubicBezTo>
                  <a:cubicBezTo>
                    <a:pt x="624" y="51"/>
                    <a:pt x="599" y="32"/>
                    <a:pt x="579" y="49"/>
                  </a:cubicBezTo>
                  <a:cubicBezTo>
                    <a:pt x="582" y="32"/>
                    <a:pt x="590" y="47"/>
                    <a:pt x="579" y="22"/>
                  </a:cubicBezTo>
                  <a:cubicBezTo>
                    <a:pt x="576" y="19"/>
                    <a:pt x="538" y="0"/>
                    <a:pt x="535" y="43"/>
                  </a:cubicBezTo>
                  <a:cubicBezTo>
                    <a:pt x="516" y="32"/>
                    <a:pt x="499" y="45"/>
                    <a:pt x="506" y="69"/>
                  </a:cubicBezTo>
                  <a:cubicBezTo>
                    <a:pt x="495" y="64"/>
                    <a:pt x="479" y="80"/>
                    <a:pt x="491" y="92"/>
                  </a:cubicBezTo>
                  <a:cubicBezTo>
                    <a:pt x="476" y="81"/>
                    <a:pt x="460" y="96"/>
                    <a:pt x="467" y="114"/>
                  </a:cubicBezTo>
                  <a:cubicBezTo>
                    <a:pt x="440" y="108"/>
                    <a:pt x="425" y="112"/>
                    <a:pt x="437" y="128"/>
                  </a:cubicBezTo>
                  <a:cubicBezTo>
                    <a:pt x="410" y="106"/>
                    <a:pt x="408" y="114"/>
                    <a:pt x="401" y="127"/>
                  </a:cubicBezTo>
                  <a:cubicBezTo>
                    <a:pt x="391" y="146"/>
                    <a:pt x="388" y="110"/>
                    <a:pt x="365" y="138"/>
                  </a:cubicBezTo>
                  <a:cubicBezTo>
                    <a:pt x="357" y="117"/>
                    <a:pt x="316" y="95"/>
                    <a:pt x="286" y="129"/>
                  </a:cubicBezTo>
                  <a:cubicBezTo>
                    <a:pt x="272" y="117"/>
                    <a:pt x="253" y="92"/>
                    <a:pt x="226" y="122"/>
                  </a:cubicBezTo>
                  <a:cubicBezTo>
                    <a:pt x="206" y="121"/>
                    <a:pt x="131" y="96"/>
                    <a:pt x="131" y="135"/>
                  </a:cubicBezTo>
                  <a:cubicBezTo>
                    <a:pt x="96" y="140"/>
                    <a:pt x="35" y="137"/>
                    <a:pt x="0" y="142"/>
                  </a:cubicBezTo>
                  <a:cubicBezTo>
                    <a:pt x="76" y="151"/>
                    <a:pt x="152" y="145"/>
                    <a:pt x="174" y="154"/>
                  </a:cubicBezTo>
                  <a:cubicBezTo>
                    <a:pt x="190" y="160"/>
                    <a:pt x="206" y="168"/>
                    <a:pt x="222" y="171"/>
                  </a:cubicBezTo>
                  <a:cubicBezTo>
                    <a:pt x="236" y="173"/>
                    <a:pt x="262" y="169"/>
                    <a:pt x="255" y="192"/>
                  </a:cubicBezTo>
                  <a:cubicBezTo>
                    <a:pt x="265" y="196"/>
                    <a:pt x="281" y="193"/>
                    <a:pt x="290" y="185"/>
                  </a:cubicBezTo>
                  <a:cubicBezTo>
                    <a:pt x="293" y="215"/>
                    <a:pt x="329" y="203"/>
                    <a:pt x="341" y="185"/>
                  </a:cubicBezTo>
                  <a:cubicBezTo>
                    <a:pt x="336" y="226"/>
                    <a:pt x="386" y="206"/>
                    <a:pt x="405" y="193"/>
                  </a:cubicBezTo>
                  <a:cubicBezTo>
                    <a:pt x="399" y="214"/>
                    <a:pt x="423" y="214"/>
                    <a:pt x="435" y="203"/>
                  </a:cubicBezTo>
                  <a:cubicBezTo>
                    <a:pt x="423" y="229"/>
                    <a:pt x="458" y="229"/>
                    <a:pt x="471" y="217"/>
                  </a:cubicBezTo>
                  <a:cubicBezTo>
                    <a:pt x="468" y="235"/>
                    <a:pt x="513" y="235"/>
                    <a:pt x="518" y="215"/>
                  </a:cubicBezTo>
                  <a:cubicBezTo>
                    <a:pt x="533" y="222"/>
                    <a:pt x="564" y="224"/>
                    <a:pt x="568" y="207"/>
                  </a:cubicBezTo>
                  <a:cubicBezTo>
                    <a:pt x="575" y="226"/>
                    <a:pt x="601" y="212"/>
                    <a:pt x="613" y="209"/>
                  </a:cubicBezTo>
                  <a:cubicBezTo>
                    <a:pt x="633" y="204"/>
                    <a:pt x="656" y="205"/>
                    <a:pt x="674" y="202"/>
                  </a:cubicBezTo>
                  <a:cubicBezTo>
                    <a:pt x="643" y="199"/>
                    <a:pt x="607" y="203"/>
                    <a:pt x="581" y="196"/>
                  </a:cubicBezTo>
                  <a:cubicBezTo>
                    <a:pt x="642" y="192"/>
                    <a:pt x="700" y="169"/>
                    <a:pt x="759" y="154"/>
                  </a:cubicBezTo>
                  <a:cubicBezTo>
                    <a:pt x="739" y="156"/>
                    <a:pt x="694" y="159"/>
                    <a:pt x="694" y="136"/>
                  </a:cubicBezTo>
                  <a:cubicBezTo>
                    <a:pt x="716" y="135"/>
                    <a:pt x="817" y="132"/>
                    <a:pt x="840" y="135"/>
                  </a:cubicBezTo>
                  <a:cubicBezTo>
                    <a:pt x="837" y="136"/>
                    <a:pt x="763" y="144"/>
                    <a:pt x="760" y="145"/>
                  </a:cubicBezTo>
                  <a:cubicBezTo>
                    <a:pt x="778" y="141"/>
                    <a:pt x="898" y="142"/>
                    <a:pt x="917" y="142"/>
                  </a:cubicBezTo>
                </a:path>
              </a:pathLst>
            </a:custGeom>
            <a:solidFill>
              <a:schemeClr val="accent5">
                <a:alpha val="21000"/>
              </a:schemeClr>
            </a:solidFill>
            <a:ln w="9525">
              <a:noFill/>
              <a:round/>
            </a:ln>
          </p:spPr>
          <p:txBody>
            <a:bodyPr vert="horz" wrap="square" lIns="91440" tIns="45720" rIns="91440" bIns="45720" numCol="1" anchor="t" anchorCtr="0" compatLnSpc="1">
              <a:normAutofit/>
            </a:bodyPr>
            <a:lstStyle/>
            <a:p>
              <a:endParaRPr lang="zh-CN" altLang="en-US" dirty="0">
                <a:latin typeface="微软雅黑" panose="020B0503020204020204" charset="-122"/>
                <a:ea typeface="微软雅黑" panose="020B0503020204020204" charset="-122"/>
              </a:endParaRPr>
            </a:p>
          </p:txBody>
        </p:sp>
      </p:grpSp>
      <p:sp>
        <p:nvSpPr>
          <p:cNvPr id="2" name="标题 1"/>
          <p:cNvSpPr>
            <a:spLocks noGrp="1"/>
          </p:cNvSpPr>
          <p:nvPr>
            <p:ph type="title"/>
            <p:custDataLst>
              <p:tags r:id="rId10"/>
            </p:custDataLst>
          </p:nvPr>
        </p:nvSpPr>
        <p:spPr>
          <a:xfrm>
            <a:off x="876000" y="334800"/>
            <a:ext cx="10440000" cy="1368000"/>
          </a:xfrm>
        </p:spPr>
        <p:txBody>
          <a:bodyPr>
            <a:normAutofit/>
          </a:bodyPr>
          <a:lstStyle>
            <a:lvl1pPr>
              <a:defRPr sz="4000">
                <a:solidFill>
                  <a:schemeClr val="tx1">
                    <a:lumMod val="85000"/>
                    <a:lumOff val="15000"/>
                  </a:schemeClr>
                </a:solidFill>
                <a:latin typeface="微软雅黑" panose="020B0503020204020204" charset="-122"/>
                <a:ea typeface="微软雅黑" panose="020B0503020204020204" charset="-122"/>
              </a:defRPr>
            </a:lvl1pPr>
          </a:lstStyle>
          <a:p>
            <a:r>
              <a:rPr lang="zh-CN" altLang="en-US" dirty="0"/>
              <a:t>单击此处编辑母版标题样式</a:t>
            </a:r>
            <a:endParaRPr lang="zh-CN" altLang="en-US" dirty="0"/>
          </a:p>
        </p:txBody>
      </p:sp>
      <p:sp>
        <p:nvSpPr>
          <p:cNvPr id="3" name="内容占位符 2"/>
          <p:cNvSpPr>
            <a:spLocks noGrp="1"/>
          </p:cNvSpPr>
          <p:nvPr>
            <p:ph idx="1"/>
            <p:custDataLst>
              <p:tags r:id="rId11"/>
            </p:custDataLst>
          </p:nvPr>
        </p:nvSpPr>
        <p:spPr>
          <a:xfrm>
            <a:off x="876000" y="1852295"/>
            <a:ext cx="10440000" cy="4320000"/>
          </a:xfrm>
        </p:spPr>
        <p:txBody>
          <a:bodyPr>
            <a:normAutofit/>
          </a:bodyPr>
          <a:lstStyle>
            <a:lvl1pPr>
              <a:defRPr>
                <a:solidFill>
                  <a:schemeClr val="tx1">
                    <a:lumMod val="85000"/>
                    <a:lumOff val="15000"/>
                  </a:schemeClr>
                </a:solidFill>
                <a:latin typeface="微软雅黑" panose="020B0503020204020204" charset="-122"/>
                <a:ea typeface="微软雅黑" panose="020B0503020204020204" charset="-122"/>
              </a:defRPr>
            </a:lvl1pPr>
            <a:lvl2pPr>
              <a:defRPr>
                <a:solidFill>
                  <a:schemeClr val="tx1">
                    <a:lumMod val="85000"/>
                    <a:lumOff val="15000"/>
                  </a:schemeClr>
                </a:solidFill>
                <a:latin typeface="微软雅黑" panose="020B0503020204020204" charset="-122"/>
                <a:ea typeface="微软雅黑" panose="020B0503020204020204" charset="-122"/>
              </a:defRPr>
            </a:lvl2pPr>
            <a:lvl3pPr>
              <a:defRPr>
                <a:solidFill>
                  <a:schemeClr val="tx1">
                    <a:lumMod val="85000"/>
                    <a:lumOff val="15000"/>
                  </a:schemeClr>
                </a:solidFill>
                <a:latin typeface="微软雅黑" panose="020B0503020204020204" charset="-122"/>
                <a:ea typeface="微软雅黑" panose="020B0503020204020204" charset="-122"/>
              </a:defRPr>
            </a:lvl3pPr>
            <a:lvl4pPr>
              <a:defRPr>
                <a:solidFill>
                  <a:schemeClr val="tx1">
                    <a:lumMod val="85000"/>
                    <a:lumOff val="15000"/>
                  </a:schemeClr>
                </a:solidFill>
                <a:latin typeface="微软雅黑" panose="020B0503020204020204" charset="-122"/>
                <a:ea typeface="微软雅黑" panose="020B0503020204020204" charset="-122"/>
              </a:defRPr>
            </a:lvl4pPr>
            <a:lvl5pPr>
              <a:defRPr>
                <a:solidFill>
                  <a:schemeClr val="tx1">
                    <a:lumMod val="85000"/>
                    <a:lumOff val="15000"/>
                  </a:schemeClr>
                </a:solidFill>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2"/>
            </p:custDataLst>
          </p:nvPr>
        </p:nvSpPr>
        <p:spPr/>
        <p:txBody>
          <a:bodyPr>
            <a:normAutofit/>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custDataLst>
              <p:tags r:id="rId13"/>
            </p:custDataLst>
          </p:nvPr>
        </p:nvSpPr>
        <p:spPr/>
        <p:txBody>
          <a:bodyPr>
            <a:normAutofit/>
          </a:bodyPr>
          <a:lstStyle>
            <a:lvl1pPr>
              <a:defRPr>
                <a:latin typeface="微软雅黑" panose="020B0503020204020204" charset="-122"/>
                <a:ea typeface="微软雅黑" panose="020B0503020204020204" charset="-122"/>
              </a:defRPr>
            </a:lvl1pPr>
          </a:lstStyle>
          <a:p>
            <a:endParaRPr lang="zh-CN" altLang="en-US" dirty="0"/>
          </a:p>
        </p:txBody>
      </p:sp>
      <p:sp>
        <p:nvSpPr>
          <p:cNvPr id="6" name="灯片编号占位符 5"/>
          <p:cNvSpPr>
            <a:spLocks noGrp="1"/>
          </p:cNvSpPr>
          <p:nvPr>
            <p:ph type="sldNum" sz="quarter" idx="12"/>
            <p:custDataLst>
              <p:tags r:id="rId14"/>
            </p:custDataLst>
          </p:nvPr>
        </p:nvSpPr>
        <p:spPr/>
        <p:txBody>
          <a:bodyPr>
            <a:normAutofit/>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3" name="组合 2"/>
          <p:cNvGrpSpPr/>
          <p:nvPr>
            <p:custDataLst>
              <p:tags r:id="rId2"/>
            </p:custDataLst>
          </p:nvPr>
        </p:nvGrpSpPr>
        <p:grpSpPr>
          <a:xfrm>
            <a:off x="0" y="2034179"/>
            <a:ext cx="12192000" cy="2562307"/>
            <a:chOff x="0" y="2034179"/>
            <a:chExt cx="12192000" cy="2562307"/>
          </a:xfrm>
        </p:grpSpPr>
        <p:sp>
          <p:nvSpPr>
            <p:cNvPr id="2" name="矩形 1"/>
            <p:cNvSpPr/>
            <p:nvPr>
              <p:custDataLst>
                <p:tags r:id="rId3"/>
              </p:custDataLst>
            </p:nvPr>
          </p:nvSpPr>
          <p:spPr>
            <a:xfrm>
              <a:off x="0" y="2129742"/>
              <a:ext cx="12192000" cy="2466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dirty="0">
                <a:latin typeface="微软雅黑" panose="020B0503020204020204" charset="-122"/>
                <a:ea typeface="微软雅黑" panose="020B0503020204020204" charset="-122"/>
              </a:endParaRPr>
            </a:p>
          </p:txBody>
        </p:sp>
        <p:pic>
          <p:nvPicPr>
            <p:cNvPr id="9" name="图片 8"/>
            <p:cNvPicPr>
              <a:picLocks noChangeAspect="1"/>
            </p:cNvPicPr>
            <p:nvPr>
              <p:custDataLst>
                <p:tags r:id="rId4"/>
              </p:custDataLst>
            </p:nvPr>
          </p:nvPicPr>
          <p:blipFill rotWithShape="1">
            <a:blip r:embed="rId5" cstate="screen">
              <a:duotone>
                <a:schemeClr val="bg2">
                  <a:shade val="45000"/>
                  <a:satMod val="135000"/>
                </a:schemeClr>
                <a:prstClr val="white"/>
              </a:duotone>
            </a:blip>
            <a:srcRect r="3191" b="5810"/>
            <a:stretch>
              <a:fillRect/>
            </a:stretch>
          </p:blipFill>
          <p:spPr>
            <a:xfrm>
              <a:off x="8610599" y="2034179"/>
              <a:ext cx="3198471" cy="2562307"/>
            </a:xfrm>
            <a:prstGeom prst="rect">
              <a:avLst/>
            </a:prstGeom>
          </p:spPr>
        </p:pic>
      </p:grpSp>
      <p:sp>
        <p:nvSpPr>
          <p:cNvPr id="20" name="标题 1"/>
          <p:cNvSpPr>
            <a:spLocks noGrp="1"/>
          </p:cNvSpPr>
          <p:nvPr>
            <p:ph type="title" hasCustomPrompt="1"/>
            <p:custDataLst>
              <p:tags r:id="rId6"/>
            </p:custDataLst>
          </p:nvPr>
        </p:nvSpPr>
        <p:spPr>
          <a:xfrm>
            <a:off x="669925" y="2371038"/>
            <a:ext cx="7432354" cy="870111"/>
          </a:xfrm>
          <a:noFill/>
        </p:spPr>
        <p:txBody>
          <a:bodyPr lIns="90000" rIns="90000" anchor="b">
            <a:normAutofit/>
          </a:bodyPr>
          <a:lstStyle>
            <a:lvl1pPr>
              <a:lnSpc>
                <a:spcPct val="90000"/>
              </a:lnSpc>
              <a:defRPr sz="3600" b="1">
                <a:solidFill>
                  <a:schemeClr val="bg1"/>
                </a:solidFill>
                <a:latin typeface="微软雅黑" panose="020B0503020204020204" charset="-122"/>
                <a:ea typeface="微软雅黑" panose="020B0503020204020204" charset="-122"/>
              </a:defRPr>
            </a:lvl1pPr>
          </a:lstStyle>
          <a:p>
            <a:r>
              <a:rPr lang="zh-CN" altLang="en-US" dirty="0"/>
              <a:t>单击此处编辑标题</a:t>
            </a:r>
            <a:endParaRPr lang="zh-CN" altLang="en-US" dirty="0"/>
          </a:p>
        </p:txBody>
      </p:sp>
      <p:sp>
        <p:nvSpPr>
          <p:cNvPr id="21" name="文本占位符 2"/>
          <p:cNvSpPr>
            <a:spLocks noGrp="1"/>
          </p:cNvSpPr>
          <p:nvPr>
            <p:ph type="body" idx="1"/>
            <p:custDataLst>
              <p:tags r:id="rId7"/>
            </p:custDataLst>
          </p:nvPr>
        </p:nvSpPr>
        <p:spPr>
          <a:xfrm>
            <a:off x="669925" y="3315332"/>
            <a:ext cx="7432354" cy="1082874"/>
          </a:xfrm>
          <a:noFill/>
        </p:spPr>
        <p:txBody>
          <a:bodyPr lIns="90000" rIns="90000" anchor="t">
            <a:normAutofit/>
          </a:bodyPr>
          <a:lstStyle>
            <a:lvl1pPr marL="0" indent="0">
              <a:lnSpc>
                <a:spcPct val="120000"/>
              </a:lnSpc>
              <a:spcBef>
                <a:spcPts val="0"/>
              </a:spcBef>
              <a:buNone/>
              <a:defRPr sz="1800">
                <a:solidFill>
                  <a:schemeClr val="bg1"/>
                </a:solidFill>
                <a:latin typeface="微软雅黑" panose="020B0503020204020204" charset="-122"/>
                <a:ea typeface="微软雅黑" panose="020B050302020402020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8"/>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custDataLst>
              <p:tags r:id="rId9"/>
            </p:custDataLst>
          </p:nvPr>
        </p:nvSpPr>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6" name="灯片编号占位符 5"/>
          <p:cNvSpPr>
            <a:spLocks noGrp="1"/>
          </p:cNvSpPr>
          <p:nvPr>
            <p:ph type="sldNum" sz="quarter" idx="12"/>
            <p:custDataLst>
              <p:tags r:id="rId10"/>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normAutofit/>
          </a:bodyPr>
          <a:lstStyle>
            <a:lvl1pPr>
              <a:defRPr sz="4000"/>
            </a:lvl1pPr>
          </a:lstStyle>
          <a:p>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874712" y="1854200"/>
            <a:ext cx="5112000" cy="4321175"/>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custDataLst>
              <p:tags r:id="rId4"/>
            </p:custDataLst>
          </p:nvPr>
        </p:nvSpPr>
        <p:spPr>
          <a:xfrm>
            <a:off x="6198600" y="1854200"/>
            <a:ext cx="5112000" cy="4321175"/>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74800" y="334800"/>
            <a:ext cx="10440000" cy="1368000"/>
          </a:xfrm>
        </p:spPr>
        <p:txBody>
          <a:bodyPr>
            <a:normAutofit/>
          </a:bodyPr>
          <a:lstStyle>
            <a:lvl1pPr>
              <a:defRPr sz="4000"/>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874713" y="1854298"/>
            <a:ext cx="5112000" cy="72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874712" y="2716271"/>
            <a:ext cx="5112000" cy="34560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custDataLst>
              <p:tags r:id="rId5"/>
            </p:custDataLst>
          </p:nvPr>
        </p:nvSpPr>
        <p:spPr>
          <a:xfrm>
            <a:off x="6195764" y="1854298"/>
            <a:ext cx="5112000" cy="72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6195760" y="2716271"/>
            <a:ext cx="5112001" cy="34560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rotWithShape="1">
          <a:blip r:embed="rId3">
            <a:extLst>
              <a:ext uri="{28A0092B-C50C-407E-A947-70E740481C1C}">
                <a14:useLocalDpi xmlns:a14="http://schemas.microsoft.com/office/drawing/2010/main" val="0"/>
              </a:ext>
            </a:extLst>
          </a:blip>
          <a:srcRect l="3472" t="13" r="36111" b="-13"/>
          <a:stretch>
            <a:fillRect/>
          </a:stretch>
        </p:blipFill>
        <p:spPr>
          <a:xfrm>
            <a:off x="5593715" y="601980"/>
            <a:ext cx="6602095" cy="6264275"/>
          </a:xfrm>
          <a:prstGeom prst="rect">
            <a:avLst/>
          </a:prstGeom>
        </p:spPr>
      </p:pic>
      <p:sp>
        <p:nvSpPr>
          <p:cNvPr id="2" name="标题 1"/>
          <p:cNvSpPr>
            <a:spLocks noGrp="1"/>
          </p:cNvSpPr>
          <p:nvPr>
            <p:ph type="title"/>
            <p:custDataLst>
              <p:tags r:id="rId4"/>
            </p:custDataLst>
          </p:nvPr>
        </p:nvSpPr>
        <p:spPr/>
        <p:txBody>
          <a:bodyPr>
            <a:normAutofit/>
          </a:bodyPr>
          <a:lstStyle>
            <a:lvl1pPr>
              <a:defRPr sz="4000"/>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74800" y="334800"/>
            <a:ext cx="4176000" cy="1620000"/>
          </a:xfrm>
        </p:spPr>
        <p:txBody>
          <a:bodyPr anchor="t" anchorCtr="0">
            <a:normAutofit/>
          </a:bodyPr>
          <a:lstStyle>
            <a:lvl1pPr>
              <a:defRPr sz="4000"/>
            </a:lvl1pPr>
          </a:lstStyle>
          <a:p>
            <a:r>
              <a:rPr lang="zh-CN" altLang="en-US" dirty="0"/>
              <a:t>单击此处编辑母版标题样式</a:t>
            </a:r>
            <a:endParaRPr lang="zh-CN" altLang="en-US" dirty="0"/>
          </a:p>
        </p:txBody>
      </p:sp>
      <p:sp>
        <p:nvSpPr>
          <p:cNvPr id="3" name="图片占位符 2"/>
          <p:cNvSpPr>
            <a:spLocks noGrp="1" noChangeAspect="1"/>
          </p:cNvSpPr>
          <p:nvPr>
            <p:ph type="pic" idx="1"/>
            <p:custDataLst>
              <p:tags r:id="rId3"/>
            </p:custDataLst>
          </p:nvPr>
        </p:nvSpPr>
        <p:spPr>
          <a:xfrm>
            <a:off x="5193525" y="334800"/>
            <a:ext cx="6120000" cy="583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custDataLst>
              <p:tags r:id="rId4"/>
            </p:custDataLst>
          </p:nvPr>
        </p:nvSpPr>
        <p:spPr>
          <a:xfrm>
            <a:off x="874800" y="2111473"/>
            <a:ext cx="4176000" cy="40536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9795909" y="333375"/>
            <a:ext cx="1512000" cy="5832000"/>
          </a:xfrm>
        </p:spPr>
        <p:txBody>
          <a:bodyPr vert="eaVert">
            <a:normAutofit/>
          </a:bodyPr>
          <a:lstStyle>
            <a:lvl1pPr>
              <a:defRPr sz="3600"/>
            </a:lvl1pPr>
          </a:lstStyle>
          <a:p>
            <a:r>
              <a:rPr lang="zh-CN" altLang="en-US" dirty="0"/>
              <a:t>单击此处编辑母版标题样式</a:t>
            </a:r>
            <a:endParaRPr lang="zh-CN" altLang="en-US" dirty="0"/>
          </a:p>
        </p:txBody>
      </p:sp>
      <p:sp>
        <p:nvSpPr>
          <p:cNvPr id="3" name="竖排文字占位符 2"/>
          <p:cNvSpPr>
            <a:spLocks noGrp="1"/>
          </p:cNvSpPr>
          <p:nvPr>
            <p:ph type="body" orient="vert" idx="1"/>
            <p:custDataLst>
              <p:tags r:id="rId3"/>
            </p:custDataLst>
          </p:nvPr>
        </p:nvSpPr>
        <p:spPr>
          <a:xfrm>
            <a:off x="874800" y="334800"/>
            <a:ext cx="8784000" cy="5832000"/>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874713" y="333375"/>
            <a:ext cx="10440000" cy="5832475"/>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grpSp>
        <p:nvGrpSpPr>
          <p:cNvPr id="2" name="组合 1"/>
          <p:cNvGrpSpPr/>
          <p:nvPr>
            <p:custDataLst>
              <p:tags r:id="rId2"/>
            </p:custDataLst>
          </p:nvPr>
        </p:nvGrpSpPr>
        <p:grpSpPr>
          <a:xfrm>
            <a:off x="2131845" y="1087401"/>
            <a:ext cx="10065632" cy="5770599"/>
            <a:chOff x="2131845" y="1087401"/>
            <a:chExt cx="10065632" cy="5770599"/>
          </a:xfrm>
        </p:grpSpPr>
        <p:grpSp>
          <p:nvGrpSpPr>
            <p:cNvPr id="20" name="Group 4"/>
            <p:cNvGrpSpPr>
              <a:grpSpLocks noChangeAspect="1"/>
            </p:cNvGrpSpPr>
            <p:nvPr/>
          </p:nvGrpSpPr>
          <p:grpSpPr bwMode="auto">
            <a:xfrm>
              <a:off x="4211618" y="2304568"/>
              <a:ext cx="6687014" cy="4151574"/>
              <a:chOff x="1473" y="692"/>
              <a:chExt cx="4779" cy="2967"/>
            </a:xfrm>
            <a:solidFill>
              <a:schemeClr val="accent5">
                <a:alpha val="35000"/>
              </a:schemeClr>
            </a:solidFill>
          </p:grpSpPr>
          <p:sp>
            <p:nvSpPr>
              <p:cNvPr id="21" name="Freeform 5"/>
              <p:cNvSpPr/>
              <p:nvPr>
                <p:custDataLst>
                  <p:tags r:id="rId3"/>
                </p:custDataLst>
              </p:nvPr>
            </p:nvSpPr>
            <p:spPr bwMode="auto">
              <a:xfrm>
                <a:off x="2452" y="692"/>
                <a:ext cx="3800" cy="2967"/>
              </a:xfrm>
              <a:custGeom>
                <a:avLst/>
                <a:gdLst>
                  <a:gd name="T0" fmla="*/ 1549 w 1606"/>
                  <a:gd name="T1" fmla="*/ 1122 h 1253"/>
                  <a:gd name="T2" fmla="*/ 1529 w 1606"/>
                  <a:gd name="T3" fmla="*/ 325 h 1253"/>
                  <a:gd name="T4" fmla="*/ 1379 w 1606"/>
                  <a:gd name="T5" fmla="*/ 88 h 1253"/>
                  <a:gd name="T6" fmla="*/ 1305 w 1606"/>
                  <a:gd name="T7" fmla="*/ 49 h 1253"/>
                  <a:gd name="T8" fmla="*/ 1280 w 1606"/>
                  <a:gd name="T9" fmla="*/ 4 h 1253"/>
                  <a:gd name="T10" fmla="*/ 1235 w 1606"/>
                  <a:gd name="T11" fmla="*/ 40 h 1253"/>
                  <a:gd name="T12" fmla="*/ 1166 w 1606"/>
                  <a:gd name="T13" fmla="*/ 91 h 1253"/>
                  <a:gd name="T14" fmla="*/ 1157 w 1606"/>
                  <a:gd name="T15" fmla="*/ 158 h 1253"/>
                  <a:gd name="T16" fmla="*/ 1129 w 1606"/>
                  <a:gd name="T17" fmla="*/ 68 h 1253"/>
                  <a:gd name="T18" fmla="*/ 1034 w 1606"/>
                  <a:gd name="T19" fmla="*/ 66 h 1253"/>
                  <a:gd name="T20" fmla="*/ 947 w 1606"/>
                  <a:gd name="T21" fmla="*/ 40 h 1253"/>
                  <a:gd name="T22" fmla="*/ 928 w 1606"/>
                  <a:gd name="T23" fmla="*/ 75 h 1253"/>
                  <a:gd name="T24" fmla="*/ 877 w 1606"/>
                  <a:gd name="T25" fmla="*/ 136 h 1253"/>
                  <a:gd name="T26" fmla="*/ 877 w 1606"/>
                  <a:gd name="T27" fmla="*/ 220 h 1253"/>
                  <a:gd name="T28" fmla="*/ 947 w 1606"/>
                  <a:gd name="T29" fmla="*/ 267 h 1253"/>
                  <a:gd name="T30" fmla="*/ 791 w 1606"/>
                  <a:gd name="T31" fmla="*/ 261 h 1253"/>
                  <a:gd name="T32" fmla="*/ 794 w 1606"/>
                  <a:gd name="T33" fmla="*/ 292 h 1253"/>
                  <a:gd name="T34" fmla="*/ 762 w 1606"/>
                  <a:gd name="T35" fmla="*/ 372 h 1253"/>
                  <a:gd name="T36" fmla="*/ 721 w 1606"/>
                  <a:gd name="T37" fmla="*/ 354 h 1253"/>
                  <a:gd name="T38" fmla="*/ 675 w 1606"/>
                  <a:gd name="T39" fmla="*/ 298 h 1253"/>
                  <a:gd name="T40" fmla="*/ 654 w 1606"/>
                  <a:gd name="T41" fmla="*/ 284 h 1253"/>
                  <a:gd name="T42" fmla="*/ 612 w 1606"/>
                  <a:gd name="T43" fmla="*/ 314 h 1253"/>
                  <a:gd name="T44" fmla="*/ 546 w 1606"/>
                  <a:gd name="T45" fmla="*/ 352 h 1253"/>
                  <a:gd name="T46" fmla="*/ 480 w 1606"/>
                  <a:gd name="T47" fmla="*/ 385 h 1253"/>
                  <a:gd name="T48" fmla="*/ 453 w 1606"/>
                  <a:gd name="T49" fmla="*/ 435 h 1253"/>
                  <a:gd name="T50" fmla="*/ 461 w 1606"/>
                  <a:gd name="T51" fmla="*/ 465 h 1253"/>
                  <a:gd name="T52" fmla="*/ 509 w 1606"/>
                  <a:gd name="T53" fmla="*/ 531 h 1253"/>
                  <a:gd name="T54" fmla="*/ 502 w 1606"/>
                  <a:gd name="T55" fmla="*/ 575 h 1253"/>
                  <a:gd name="T56" fmla="*/ 468 w 1606"/>
                  <a:gd name="T57" fmla="*/ 598 h 1253"/>
                  <a:gd name="T58" fmla="*/ 386 w 1606"/>
                  <a:gd name="T59" fmla="*/ 564 h 1253"/>
                  <a:gd name="T60" fmla="*/ 328 w 1606"/>
                  <a:gd name="T61" fmla="*/ 609 h 1253"/>
                  <a:gd name="T62" fmla="*/ 301 w 1606"/>
                  <a:gd name="T63" fmla="*/ 638 h 1253"/>
                  <a:gd name="T64" fmla="*/ 243 w 1606"/>
                  <a:gd name="T65" fmla="*/ 698 h 1253"/>
                  <a:gd name="T66" fmla="*/ 246 w 1606"/>
                  <a:gd name="T67" fmla="*/ 764 h 1253"/>
                  <a:gd name="T68" fmla="*/ 251 w 1606"/>
                  <a:gd name="T69" fmla="*/ 801 h 1253"/>
                  <a:gd name="T70" fmla="*/ 328 w 1606"/>
                  <a:gd name="T71" fmla="*/ 830 h 1253"/>
                  <a:gd name="T72" fmla="*/ 170 w 1606"/>
                  <a:gd name="T73" fmla="*/ 845 h 1253"/>
                  <a:gd name="T74" fmla="*/ 84 w 1606"/>
                  <a:gd name="T75" fmla="*/ 868 h 1253"/>
                  <a:gd name="T76" fmla="*/ 39 w 1606"/>
                  <a:gd name="T77" fmla="*/ 876 h 1253"/>
                  <a:gd name="T78" fmla="*/ 33 w 1606"/>
                  <a:gd name="T79" fmla="*/ 941 h 1253"/>
                  <a:gd name="T80" fmla="*/ 44 w 1606"/>
                  <a:gd name="T81" fmla="*/ 1024 h 1253"/>
                  <a:gd name="T82" fmla="*/ 103 w 1606"/>
                  <a:gd name="T83" fmla="*/ 1058 h 1253"/>
                  <a:gd name="T84" fmla="*/ 289 w 1606"/>
                  <a:gd name="T85" fmla="*/ 1157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6" h="1253">
                    <a:moveTo>
                      <a:pt x="710" y="1221"/>
                    </a:moveTo>
                    <a:cubicBezTo>
                      <a:pt x="934" y="1239"/>
                      <a:pt x="1158" y="1253"/>
                      <a:pt x="1377" y="1200"/>
                    </a:cubicBezTo>
                    <a:cubicBezTo>
                      <a:pt x="1432" y="1186"/>
                      <a:pt x="1514" y="1171"/>
                      <a:pt x="1549" y="1122"/>
                    </a:cubicBezTo>
                    <a:cubicBezTo>
                      <a:pt x="1606" y="1039"/>
                      <a:pt x="1585" y="907"/>
                      <a:pt x="1568" y="817"/>
                    </a:cubicBezTo>
                    <a:cubicBezTo>
                      <a:pt x="1549" y="719"/>
                      <a:pt x="1554" y="619"/>
                      <a:pt x="1556" y="521"/>
                    </a:cubicBezTo>
                    <a:cubicBezTo>
                      <a:pt x="1557" y="450"/>
                      <a:pt x="1544" y="393"/>
                      <a:pt x="1529" y="325"/>
                    </a:cubicBezTo>
                    <a:cubicBezTo>
                      <a:pt x="1515" y="262"/>
                      <a:pt x="1539" y="143"/>
                      <a:pt x="1471" y="106"/>
                    </a:cubicBezTo>
                    <a:cubicBezTo>
                      <a:pt x="1450" y="94"/>
                      <a:pt x="1425" y="90"/>
                      <a:pt x="1398" y="89"/>
                    </a:cubicBezTo>
                    <a:cubicBezTo>
                      <a:pt x="1391" y="89"/>
                      <a:pt x="1384" y="89"/>
                      <a:pt x="1379" y="88"/>
                    </a:cubicBezTo>
                    <a:cubicBezTo>
                      <a:pt x="1377" y="88"/>
                      <a:pt x="1375" y="87"/>
                      <a:pt x="1374" y="87"/>
                    </a:cubicBezTo>
                    <a:cubicBezTo>
                      <a:pt x="1383" y="68"/>
                      <a:pt x="1383" y="46"/>
                      <a:pt x="1367" y="32"/>
                    </a:cubicBezTo>
                    <a:cubicBezTo>
                      <a:pt x="1347" y="15"/>
                      <a:pt x="1316" y="26"/>
                      <a:pt x="1305" y="49"/>
                    </a:cubicBezTo>
                    <a:cubicBezTo>
                      <a:pt x="1305" y="46"/>
                      <a:pt x="1308" y="43"/>
                      <a:pt x="1309" y="40"/>
                    </a:cubicBezTo>
                    <a:cubicBezTo>
                      <a:pt x="1309" y="38"/>
                      <a:pt x="1309" y="35"/>
                      <a:pt x="1309" y="33"/>
                    </a:cubicBezTo>
                    <a:cubicBezTo>
                      <a:pt x="1306" y="19"/>
                      <a:pt x="1295" y="8"/>
                      <a:pt x="1280" y="4"/>
                    </a:cubicBezTo>
                    <a:cubicBezTo>
                      <a:pt x="1258" y="0"/>
                      <a:pt x="1239" y="13"/>
                      <a:pt x="1232" y="32"/>
                    </a:cubicBezTo>
                    <a:cubicBezTo>
                      <a:pt x="1231" y="35"/>
                      <a:pt x="1231" y="37"/>
                      <a:pt x="1231" y="38"/>
                    </a:cubicBezTo>
                    <a:cubicBezTo>
                      <a:pt x="1233" y="38"/>
                      <a:pt x="1235" y="40"/>
                      <a:pt x="1235" y="40"/>
                    </a:cubicBezTo>
                    <a:cubicBezTo>
                      <a:pt x="1221" y="29"/>
                      <a:pt x="1199" y="32"/>
                      <a:pt x="1185" y="43"/>
                    </a:cubicBezTo>
                    <a:cubicBezTo>
                      <a:pt x="1171" y="54"/>
                      <a:pt x="1174" y="71"/>
                      <a:pt x="1171" y="85"/>
                    </a:cubicBezTo>
                    <a:cubicBezTo>
                      <a:pt x="1169" y="87"/>
                      <a:pt x="1167" y="89"/>
                      <a:pt x="1166" y="91"/>
                    </a:cubicBezTo>
                    <a:cubicBezTo>
                      <a:pt x="1161" y="97"/>
                      <a:pt x="1156" y="103"/>
                      <a:pt x="1152" y="110"/>
                    </a:cubicBezTo>
                    <a:cubicBezTo>
                      <a:pt x="1148" y="117"/>
                      <a:pt x="1145" y="124"/>
                      <a:pt x="1142" y="131"/>
                    </a:cubicBezTo>
                    <a:cubicBezTo>
                      <a:pt x="1143" y="141"/>
                      <a:pt x="1151" y="149"/>
                      <a:pt x="1157" y="158"/>
                    </a:cubicBezTo>
                    <a:cubicBezTo>
                      <a:pt x="1151" y="148"/>
                      <a:pt x="1144" y="138"/>
                      <a:pt x="1137" y="129"/>
                    </a:cubicBezTo>
                    <a:cubicBezTo>
                      <a:pt x="1135" y="127"/>
                      <a:pt x="1133" y="125"/>
                      <a:pt x="1131" y="122"/>
                    </a:cubicBezTo>
                    <a:cubicBezTo>
                      <a:pt x="1137" y="105"/>
                      <a:pt x="1143" y="85"/>
                      <a:pt x="1129" y="68"/>
                    </a:cubicBezTo>
                    <a:cubicBezTo>
                      <a:pt x="1110" y="46"/>
                      <a:pt x="1073" y="43"/>
                      <a:pt x="1059" y="71"/>
                    </a:cubicBezTo>
                    <a:cubicBezTo>
                      <a:pt x="1058" y="71"/>
                      <a:pt x="1055" y="70"/>
                      <a:pt x="1052" y="69"/>
                    </a:cubicBezTo>
                    <a:cubicBezTo>
                      <a:pt x="1046" y="68"/>
                      <a:pt x="1040" y="67"/>
                      <a:pt x="1034" y="66"/>
                    </a:cubicBezTo>
                    <a:cubicBezTo>
                      <a:pt x="1029" y="65"/>
                      <a:pt x="1023" y="64"/>
                      <a:pt x="1017" y="64"/>
                    </a:cubicBezTo>
                    <a:cubicBezTo>
                      <a:pt x="1015" y="64"/>
                      <a:pt x="1012" y="64"/>
                      <a:pt x="1009" y="65"/>
                    </a:cubicBezTo>
                    <a:cubicBezTo>
                      <a:pt x="1006" y="35"/>
                      <a:pt x="970" y="26"/>
                      <a:pt x="947" y="40"/>
                    </a:cubicBezTo>
                    <a:cubicBezTo>
                      <a:pt x="936" y="52"/>
                      <a:pt x="931" y="66"/>
                      <a:pt x="933" y="82"/>
                    </a:cubicBezTo>
                    <a:cubicBezTo>
                      <a:pt x="933" y="80"/>
                      <a:pt x="933" y="80"/>
                      <a:pt x="934" y="77"/>
                    </a:cubicBezTo>
                    <a:cubicBezTo>
                      <a:pt x="932" y="76"/>
                      <a:pt x="930" y="76"/>
                      <a:pt x="928" y="75"/>
                    </a:cubicBezTo>
                    <a:cubicBezTo>
                      <a:pt x="913" y="69"/>
                      <a:pt x="897" y="67"/>
                      <a:pt x="883" y="82"/>
                    </a:cubicBezTo>
                    <a:cubicBezTo>
                      <a:pt x="872" y="99"/>
                      <a:pt x="866" y="127"/>
                      <a:pt x="883" y="141"/>
                    </a:cubicBezTo>
                    <a:cubicBezTo>
                      <a:pt x="880" y="138"/>
                      <a:pt x="880" y="138"/>
                      <a:pt x="877" y="136"/>
                    </a:cubicBezTo>
                    <a:cubicBezTo>
                      <a:pt x="875" y="136"/>
                      <a:pt x="874" y="136"/>
                      <a:pt x="872" y="137"/>
                    </a:cubicBezTo>
                    <a:cubicBezTo>
                      <a:pt x="862" y="140"/>
                      <a:pt x="854" y="148"/>
                      <a:pt x="847" y="155"/>
                    </a:cubicBezTo>
                    <a:cubicBezTo>
                      <a:pt x="830" y="183"/>
                      <a:pt x="852" y="208"/>
                      <a:pt x="877" y="220"/>
                    </a:cubicBezTo>
                    <a:cubicBezTo>
                      <a:pt x="877" y="222"/>
                      <a:pt x="877" y="223"/>
                      <a:pt x="878" y="225"/>
                    </a:cubicBezTo>
                    <a:cubicBezTo>
                      <a:pt x="879" y="231"/>
                      <a:pt x="880" y="236"/>
                      <a:pt x="881" y="241"/>
                    </a:cubicBezTo>
                    <a:cubicBezTo>
                      <a:pt x="894" y="264"/>
                      <a:pt x="925" y="256"/>
                      <a:pt x="947" y="267"/>
                    </a:cubicBezTo>
                    <a:cubicBezTo>
                      <a:pt x="919" y="255"/>
                      <a:pt x="890" y="254"/>
                      <a:pt x="865" y="262"/>
                    </a:cubicBezTo>
                    <a:cubicBezTo>
                      <a:pt x="862" y="263"/>
                      <a:pt x="859" y="264"/>
                      <a:pt x="856" y="265"/>
                    </a:cubicBezTo>
                    <a:cubicBezTo>
                      <a:pt x="841" y="239"/>
                      <a:pt x="808" y="239"/>
                      <a:pt x="791" y="261"/>
                    </a:cubicBezTo>
                    <a:cubicBezTo>
                      <a:pt x="787" y="268"/>
                      <a:pt x="785" y="274"/>
                      <a:pt x="785" y="281"/>
                    </a:cubicBezTo>
                    <a:cubicBezTo>
                      <a:pt x="785" y="283"/>
                      <a:pt x="785" y="285"/>
                      <a:pt x="786" y="288"/>
                    </a:cubicBezTo>
                    <a:cubicBezTo>
                      <a:pt x="785" y="292"/>
                      <a:pt x="788" y="292"/>
                      <a:pt x="794" y="292"/>
                    </a:cubicBezTo>
                    <a:cubicBezTo>
                      <a:pt x="777" y="289"/>
                      <a:pt x="763" y="292"/>
                      <a:pt x="752" y="306"/>
                    </a:cubicBezTo>
                    <a:cubicBezTo>
                      <a:pt x="738" y="326"/>
                      <a:pt x="752" y="348"/>
                      <a:pt x="764" y="366"/>
                    </a:cubicBezTo>
                    <a:cubicBezTo>
                      <a:pt x="763" y="368"/>
                      <a:pt x="762" y="370"/>
                      <a:pt x="762" y="372"/>
                    </a:cubicBezTo>
                    <a:cubicBezTo>
                      <a:pt x="759" y="381"/>
                      <a:pt x="757" y="390"/>
                      <a:pt x="756" y="399"/>
                    </a:cubicBezTo>
                    <a:cubicBezTo>
                      <a:pt x="748" y="383"/>
                      <a:pt x="738" y="369"/>
                      <a:pt x="725" y="358"/>
                    </a:cubicBezTo>
                    <a:cubicBezTo>
                      <a:pt x="723" y="356"/>
                      <a:pt x="721" y="355"/>
                      <a:pt x="721" y="354"/>
                    </a:cubicBezTo>
                    <a:cubicBezTo>
                      <a:pt x="738" y="328"/>
                      <a:pt x="715" y="295"/>
                      <a:pt x="687" y="295"/>
                    </a:cubicBezTo>
                    <a:cubicBezTo>
                      <a:pt x="685" y="295"/>
                      <a:pt x="683" y="296"/>
                      <a:pt x="681" y="296"/>
                    </a:cubicBezTo>
                    <a:cubicBezTo>
                      <a:pt x="679" y="296"/>
                      <a:pt x="677" y="297"/>
                      <a:pt x="675" y="298"/>
                    </a:cubicBezTo>
                    <a:cubicBezTo>
                      <a:pt x="673" y="298"/>
                      <a:pt x="671" y="298"/>
                      <a:pt x="671" y="295"/>
                    </a:cubicBezTo>
                    <a:cubicBezTo>
                      <a:pt x="679" y="303"/>
                      <a:pt x="682" y="314"/>
                      <a:pt x="682" y="326"/>
                    </a:cubicBezTo>
                    <a:cubicBezTo>
                      <a:pt x="682" y="306"/>
                      <a:pt x="671" y="289"/>
                      <a:pt x="654" y="284"/>
                    </a:cubicBezTo>
                    <a:cubicBezTo>
                      <a:pt x="634" y="277"/>
                      <a:pt x="614" y="288"/>
                      <a:pt x="606" y="307"/>
                    </a:cubicBezTo>
                    <a:cubicBezTo>
                      <a:pt x="605" y="309"/>
                      <a:pt x="605" y="311"/>
                      <a:pt x="606" y="311"/>
                    </a:cubicBezTo>
                    <a:cubicBezTo>
                      <a:pt x="606" y="314"/>
                      <a:pt x="609" y="314"/>
                      <a:pt x="612" y="314"/>
                    </a:cubicBezTo>
                    <a:cubicBezTo>
                      <a:pt x="595" y="303"/>
                      <a:pt x="573" y="303"/>
                      <a:pt x="559" y="317"/>
                    </a:cubicBezTo>
                    <a:cubicBezTo>
                      <a:pt x="553" y="326"/>
                      <a:pt x="548" y="337"/>
                      <a:pt x="548" y="347"/>
                    </a:cubicBezTo>
                    <a:cubicBezTo>
                      <a:pt x="548" y="349"/>
                      <a:pt x="548" y="350"/>
                      <a:pt x="546" y="352"/>
                    </a:cubicBezTo>
                    <a:cubicBezTo>
                      <a:pt x="543" y="354"/>
                      <a:pt x="545" y="351"/>
                      <a:pt x="545" y="351"/>
                    </a:cubicBezTo>
                    <a:cubicBezTo>
                      <a:pt x="525" y="331"/>
                      <a:pt x="492" y="342"/>
                      <a:pt x="481" y="365"/>
                    </a:cubicBezTo>
                    <a:cubicBezTo>
                      <a:pt x="479" y="372"/>
                      <a:pt x="478" y="379"/>
                      <a:pt x="480" y="385"/>
                    </a:cubicBezTo>
                    <a:cubicBezTo>
                      <a:pt x="480" y="388"/>
                      <a:pt x="481" y="390"/>
                      <a:pt x="482" y="392"/>
                    </a:cubicBezTo>
                    <a:cubicBezTo>
                      <a:pt x="489" y="398"/>
                      <a:pt x="500" y="387"/>
                      <a:pt x="506" y="395"/>
                    </a:cubicBezTo>
                    <a:cubicBezTo>
                      <a:pt x="481" y="395"/>
                      <a:pt x="458" y="412"/>
                      <a:pt x="453" y="435"/>
                    </a:cubicBezTo>
                    <a:cubicBezTo>
                      <a:pt x="452" y="443"/>
                      <a:pt x="454" y="450"/>
                      <a:pt x="457" y="456"/>
                    </a:cubicBezTo>
                    <a:cubicBezTo>
                      <a:pt x="458" y="458"/>
                      <a:pt x="459" y="460"/>
                      <a:pt x="461" y="462"/>
                    </a:cubicBezTo>
                    <a:cubicBezTo>
                      <a:pt x="461" y="462"/>
                      <a:pt x="461" y="465"/>
                      <a:pt x="461" y="465"/>
                    </a:cubicBezTo>
                    <a:cubicBezTo>
                      <a:pt x="469" y="457"/>
                      <a:pt x="475" y="446"/>
                      <a:pt x="489" y="446"/>
                    </a:cubicBezTo>
                    <a:cubicBezTo>
                      <a:pt x="472" y="446"/>
                      <a:pt x="464" y="460"/>
                      <a:pt x="458" y="474"/>
                    </a:cubicBezTo>
                    <a:cubicBezTo>
                      <a:pt x="450" y="510"/>
                      <a:pt x="486" y="518"/>
                      <a:pt x="509" y="531"/>
                    </a:cubicBezTo>
                    <a:cubicBezTo>
                      <a:pt x="509" y="533"/>
                      <a:pt x="510" y="535"/>
                      <a:pt x="511" y="537"/>
                    </a:cubicBezTo>
                    <a:cubicBezTo>
                      <a:pt x="513" y="543"/>
                      <a:pt x="516" y="550"/>
                      <a:pt x="519" y="556"/>
                    </a:cubicBezTo>
                    <a:cubicBezTo>
                      <a:pt x="513" y="562"/>
                      <a:pt x="508" y="568"/>
                      <a:pt x="502" y="575"/>
                    </a:cubicBezTo>
                    <a:cubicBezTo>
                      <a:pt x="497" y="581"/>
                      <a:pt x="492" y="587"/>
                      <a:pt x="486" y="594"/>
                    </a:cubicBezTo>
                    <a:cubicBezTo>
                      <a:pt x="483" y="597"/>
                      <a:pt x="478" y="602"/>
                      <a:pt x="475" y="602"/>
                    </a:cubicBezTo>
                    <a:cubicBezTo>
                      <a:pt x="473" y="601"/>
                      <a:pt x="470" y="600"/>
                      <a:pt x="468" y="598"/>
                    </a:cubicBezTo>
                    <a:cubicBezTo>
                      <a:pt x="465" y="597"/>
                      <a:pt x="463" y="596"/>
                      <a:pt x="460" y="595"/>
                    </a:cubicBezTo>
                    <a:cubicBezTo>
                      <a:pt x="464" y="569"/>
                      <a:pt x="447" y="549"/>
                      <a:pt x="425" y="546"/>
                    </a:cubicBezTo>
                    <a:cubicBezTo>
                      <a:pt x="411" y="545"/>
                      <a:pt x="395" y="553"/>
                      <a:pt x="386" y="564"/>
                    </a:cubicBezTo>
                    <a:cubicBezTo>
                      <a:pt x="385" y="567"/>
                      <a:pt x="383" y="569"/>
                      <a:pt x="382" y="571"/>
                    </a:cubicBezTo>
                    <a:cubicBezTo>
                      <a:pt x="383" y="574"/>
                      <a:pt x="383" y="577"/>
                      <a:pt x="386" y="577"/>
                    </a:cubicBezTo>
                    <a:cubicBezTo>
                      <a:pt x="360" y="563"/>
                      <a:pt x="330" y="583"/>
                      <a:pt x="328" y="609"/>
                    </a:cubicBezTo>
                    <a:cubicBezTo>
                      <a:pt x="328" y="611"/>
                      <a:pt x="326" y="613"/>
                      <a:pt x="324" y="615"/>
                    </a:cubicBezTo>
                    <a:cubicBezTo>
                      <a:pt x="318" y="620"/>
                      <a:pt x="312" y="626"/>
                      <a:pt x="306" y="632"/>
                    </a:cubicBezTo>
                    <a:cubicBezTo>
                      <a:pt x="304" y="634"/>
                      <a:pt x="302" y="636"/>
                      <a:pt x="301" y="638"/>
                    </a:cubicBezTo>
                    <a:cubicBezTo>
                      <a:pt x="277" y="633"/>
                      <a:pt x="246" y="616"/>
                      <a:pt x="229" y="644"/>
                    </a:cubicBezTo>
                    <a:cubicBezTo>
                      <a:pt x="214" y="668"/>
                      <a:pt x="225" y="686"/>
                      <a:pt x="243" y="699"/>
                    </a:cubicBezTo>
                    <a:cubicBezTo>
                      <a:pt x="245" y="701"/>
                      <a:pt x="243" y="698"/>
                      <a:pt x="243" y="698"/>
                    </a:cubicBezTo>
                    <a:cubicBezTo>
                      <a:pt x="243" y="692"/>
                      <a:pt x="251" y="697"/>
                      <a:pt x="251" y="692"/>
                    </a:cubicBezTo>
                    <a:cubicBezTo>
                      <a:pt x="229" y="704"/>
                      <a:pt x="229" y="737"/>
                      <a:pt x="241" y="758"/>
                    </a:cubicBezTo>
                    <a:cubicBezTo>
                      <a:pt x="243" y="760"/>
                      <a:pt x="244" y="762"/>
                      <a:pt x="246" y="764"/>
                    </a:cubicBezTo>
                    <a:cubicBezTo>
                      <a:pt x="249" y="767"/>
                      <a:pt x="249" y="767"/>
                      <a:pt x="249" y="767"/>
                    </a:cubicBezTo>
                    <a:cubicBezTo>
                      <a:pt x="254" y="762"/>
                      <a:pt x="254" y="750"/>
                      <a:pt x="263" y="748"/>
                    </a:cubicBezTo>
                    <a:cubicBezTo>
                      <a:pt x="246" y="762"/>
                      <a:pt x="240" y="781"/>
                      <a:pt x="251" y="801"/>
                    </a:cubicBezTo>
                    <a:cubicBezTo>
                      <a:pt x="265" y="829"/>
                      <a:pt x="293" y="826"/>
                      <a:pt x="318" y="826"/>
                    </a:cubicBezTo>
                    <a:cubicBezTo>
                      <a:pt x="319" y="827"/>
                      <a:pt x="322" y="827"/>
                      <a:pt x="325" y="827"/>
                    </a:cubicBezTo>
                    <a:cubicBezTo>
                      <a:pt x="327" y="827"/>
                      <a:pt x="329" y="827"/>
                      <a:pt x="328" y="830"/>
                    </a:cubicBezTo>
                    <a:cubicBezTo>
                      <a:pt x="323" y="837"/>
                      <a:pt x="318" y="845"/>
                      <a:pt x="314" y="851"/>
                    </a:cubicBezTo>
                    <a:cubicBezTo>
                      <a:pt x="309" y="858"/>
                      <a:pt x="304" y="865"/>
                      <a:pt x="299" y="872"/>
                    </a:cubicBezTo>
                    <a:cubicBezTo>
                      <a:pt x="265" y="837"/>
                      <a:pt x="214" y="832"/>
                      <a:pt x="170" y="845"/>
                    </a:cubicBezTo>
                    <a:cubicBezTo>
                      <a:pt x="168" y="846"/>
                      <a:pt x="165" y="847"/>
                      <a:pt x="163" y="848"/>
                    </a:cubicBezTo>
                    <a:cubicBezTo>
                      <a:pt x="154" y="831"/>
                      <a:pt x="134" y="826"/>
                      <a:pt x="117" y="831"/>
                    </a:cubicBezTo>
                    <a:cubicBezTo>
                      <a:pt x="100" y="837"/>
                      <a:pt x="89" y="851"/>
                      <a:pt x="84" y="868"/>
                    </a:cubicBezTo>
                    <a:cubicBezTo>
                      <a:pt x="83" y="871"/>
                      <a:pt x="83" y="874"/>
                      <a:pt x="84" y="877"/>
                    </a:cubicBezTo>
                    <a:cubicBezTo>
                      <a:pt x="85" y="880"/>
                      <a:pt x="87" y="883"/>
                      <a:pt x="89" y="885"/>
                    </a:cubicBezTo>
                    <a:cubicBezTo>
                      <a:pt x="73" y="876"/>
                      <a:pt x="56" y="865"/>
                      <a:pt x="39" y="876"/>
                    </a:cubicBezTo>
                    <a:cubicBezTo>
                      <a:pt x="22" y="887"/>
                      <a:pt x="17" y="907"/>
                      <a:pt x="22" y="924"/>
                    </a:cubicBezTo>
                    <a:cubicBezTo>
                      <a:pt x="31" y="943"/>
                      <a:pt x="47" y="952"/>
                      <a:pt x="67" y="957"/>
                    </a:cubicBezTo>
                    <a:cubicBezTo>
                      <a:pt x="56" y="954"/>
                      <a:pt x="45" y="946"/>
                      <a:pt x="33" y="941"/>
                    </a:cubicBezTo>
                    <a:cubicBezTo>
                      <a:pt x="31" y="942"/>
                      <a:pt x="29" y="943"/>
                      <a:pt x="27" y="944"/>
                    </a:cubicBezTo>
                    <a:cubicBezTo>
                      <a:pt x="23" y="947"/>
                      <a:pt x="19" y="950"/>
                      <a:pt x="17" y="954"/>
                    </a:cubicBezTo>
                    <a:cubicBezTo>
                      <a:pt x="0" y="982"/>
                      <a:pt x="14" y="1019"/>
                      <a:pt x="44" y="1024"/>
                    </a:cubicBezTo>
                    <a:cubicBezTo>
                      <a:pt x="44" y="1024"/>
                      <a:pt x="44" y="1022"/>
                      <a:pt x="44" y="1024"/>
                    </a:cubicBezTo>
                    <a:cubicBezTo>
                      <a:pt x="45" y="1029"/>
                      <a:pt x="46" y="1034"/>
                      <a:pt x="47" y="1038"/>
                    </a:cubicBezTo>
                    <a:cubicBezTo>
                      <a:pt x="59" y="1058"/>
                      <a:pt x="81" y="1063"/>
                      <a:pt x="103" y="1058"/>
                    </a:cubicBezTo>
                    <a:cubicBezTo>
                      <a:pt x="105" y="1060"/>
                      <a:pt x="107" y="1062"/>
                      <a:pt x="109" y="1065"/>
                    </a:cubicBezTo>
                    <a:cubicBezTo>
                      <a:pt x="147" y="1111"/>
                      <a:pt x="209" y="1142"/>
                      <a:pt x="265" y="1152"/>
                    </a:cubicBezTo>
                    <a:cubicBezTo>
                      <a:pt x="273" y="1153"/>
                      <a:pt x="281" y="1155"/>
                      <a:pt x="289" y="1157"/>
                    </a:cubicBezTo>
                    <a:cubicBezTo>
                      <a:pt x="330" y="1166"/>
                      <a:pt x="373" y="1170"/>
                      <a:pt x="411" y="1179"/>
                    </a:cubicBezTo>
                    <a:cubicBezTo>
                      <a:pt x="508" y="1205"/>
                      <a:pt x="610" y="1213"/>
                      <a:pt x="710" y="1221"/>
                    </a:cubicBezTo>
                    <a:close/>
                  </a:path>
                </a:pathLst>
              </a:custGeom>
              <a:solidFill>
                <a:schemeClr val="accent2">
                  <a:alpha val="2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dirty="0">
                  <a:latin typeface="微软雅黑" panose="020B0503020204020204" charset="-122"/>
                  <a:ea typeface="微软雅黑" panose="020B0503020204020204" charset="-122"/>
                </a:endParaRPr>
              </a:p>
            </p:txBody>
          </p:sp>
          <p:sp>
            <p:nvSpPr>
              <p:cNvPr id="22" name="Freeform 6"/>
              <p:cNvSpPr/>
              <p:nvPr>
                <p:custDataLst>
                  <p:tags r:id="rId4"/>
                </p:custDataLst>
              </p:nvPr>
            </p:nvSpPr>
            <p:spPr bwMode="auto">
              <a:xfrm>
                <a:off x="1473" y="2880"/>
                <a:ext cx="1793" cy="582"/>
              </a:xfrm>
              <a:custGeom>
                <a:avLst/>
                <a:gdLst>
                  <a:gd name="T0" fmla="*/ 667 w 758"/>
                  <a:gd name="T1" fmla="*/ 236 h 246"/>
                  <a:gd name="T2" fmla="*/ 507 w 758"/>
                  <a:gd name="T3" fmla="*/ 229 h 246"/>
                  <a:gd name="T4" fmla="*/ 370 w 758"/>
                  <a:gd name="T5" fmla="*/ 245 h 246"/>
                  <a:gd name="T6" fmla="*/ 215 w 758"/>
                  <a:gd name="T7" fmla="*/ 229 h 246"/>
                  <a:gd name="T8" fmla="*/ 0 w 758"/>
                  <a:gd name="T9" fmla="*/ 232 h 246"/>
                  <a:gd name="T10" fmla="*/ 51 w 758"/>
                  <a:gd name="T11" fmla="*/ 215 h 246"/>
                  <a:gd name="T12" fmla="*/ 85 w 758"/>
                  <a:gd name="T13" fmla="*/ 180 h 246"/>
                  <a:gd name="T14" fmla="*/ 111 w 758"/>
                  <a:gd name="T15" fmla="*/ 145 h 246"/>
                  <a:gd name="T16" fmla="*/ 106 w 758"/>
                  <a:gd name="T17" fmla="*/ 84 h 246"/>
                  <a:gd name="T18" fmla="*/ 146 w 758"/>
                  <a:gd name="T19" fmla="*/ 82 h 246"/>
                  <a:gd name="T20" fmla="*/ 223 w 758"/>
                  <a:gd name="T21" fmla="*/ 55 h 246"/>
                  <a:gd name="T22" fmla="*/ 272 w 758"/>
                  <a:gd name="T23" fmla="*/ 89 h 246"/>
                  <a:gd name="T24" fmla="*/ 343 w 758"/>
                  <a:gd name="T25" fmla="*/ 145 h 246"/>
                  <a:gd name="T26" fmla="*/ 454 w 758"/>
                  <a:gd name="T27" fmla="*/ 179 h 246"/>
                  <a:gd name="T28" fmla="*/ 536 w 758"/>
                  <a:gd name="T29" fmla="*/ 181 h 246"/>
                  <a:gd name="T30" fmla="*/ 635 w 758"/>
                  <a:gd name="T31" fmla="*/ 193 h 246"/>
                  <a:gd name="T32" fmla="*/ 758 w 758"/>
                  <a:gd name="T33" fmla="*/ 209 h 246"/>
                  <a:gd name="T34" fmla="*/ 579 w 758"/>
                  <a:gd name="T35" fmla="*/ 211 h 246"/>
                  <a:gd name="T36" fmla="*/ 665 w 758"/>
                  <a:gd name="T37" fmla="*/ 23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8" h="246">
                    <a:moveTo>
                      <a:pt x="667" y="236"/>
                    </a:moveTo>
                    <a:cubicBezTo>
                      <a:pt x="607" y="239"/>
                      <a:pt x="565" y="230"/>
                      <a:pt x="507" y="229"/>
                    </a:cubicBezTo>
                    <a:cubicBezTo>
                      <a:pt x="451" y="229"/>
                      <a:pt x="434" y="245"/>
                      <a:pt x="370" y="245"/>
                    </a:cubicBezTo>
                    <a:cubicBezTo>
                      <a:pt x="280" y="246"/>
                      <a:pt x="260" y="233"/>
                      <a:pt x="215" y="229"/>
                    </a:cubicBezTo>
                    <a:cubicBezTo>
                      <a:pt x="156" y="224"/>
                      <a:pt x="80" y="228"/>
                      <a:pt x="0" y="232"/>
                    </a:cubicBezTo>
                    <a:cubicBezTo>
                      <a:pt x="9" y="225"/>
                      <a:pt x="31" y="227"/>
                      <a:pt x="51" y="215"/>
                    </a:cubicBezTo>
                    <a:cubicBezTo>
                      <a:pt x="41" y="206"/>
                      <a:pt x="75" y="183"/>
                      <a:pt x="85" y="180"/>
                    </a:cubicBezTo>
                    <a:cubicBezTo>
                      <a:pt x="72" y="167"/>
                      <a:pt x="76" y="148"/>
                      <a:pt x="111" y="145"/>
                    </a:cubicBezTo>
                    <a:cubicBezTo>
                      <a:pt x="102" y="124"/>
                      <a:pt x="92" y="102"/>
                      <a:pt x="106" y="84"/>
                    </a:cubicBezTo>
                    <a:cubicBezTo>
                      <a:pt x="115" y="72"/>
                      <a:pt x="134" y="80"/>
                      <a:pt x="146" y="82"/>
                    </a:cubicBezTo>
                    <a:cubicBezTo>
                      <a:pt x="139" y="67"/>
                      <a:pt x="180" y="0"/>
                      <a:pt x="223" y="55"/>
                    </a:cubicBezTo>
                    <a:cubicBezTo>
                      <a:pt x="265" y="50"/>
                      <a:pt x="275" y="53"/>
                      <a:pt x="272" y="89"/>
                    </a:cubicBezTo>
                    <a:cubicBezTo>
                      <a:pt x="313" y="82"/>
                      <a:pt x="347" y="102"/>
                      <a:pt x="343" y="145"/>
                    </a:cubicBezTo>
                    <a:cubicBezTo>
                      <a:pt x="385" y="138"/>
                      <a:pt x="437" y="127"/>
                      <a:pt x="454" y="179"/>
                    </a:cubicBezTo>
                    <a:cubicBezTo>
                      <a:pt x="482" y="167"/>
                      <a:pt x="510" y="148"/>
                      <a:pt x="536" y="181"/>
                    </a:cubicBezTo>
                    <a:cubicBezTo>
                      <a:pt x="558" y="160"/>
                      <a:pt x="610" y="186"/>
                      <a:pt x="635" y="193"/>
                    </a:cubicBezTo>
                    <a:cubicBezTo>
                      <a:pt x="674" y="203"/>
                      <a:pt x="712" y="207"/>
                      <a:pt x="758" y="209"/>
                    </a:cubicBezTo>
                    <a:cubicBezTo>
                      <a:pt x="758" y="217"/>
                      <a:pt x="580" y="207"/>
                      <a:pt x="579" y="211"/>
                    </a:cubicBezTo>
                    <a:cubicBezTo>
                      <a:pt x="575" y="222"/>
                      <a:pt x="682" y="234"/>
                      <a:pt x="665" y="236"/>
                    </a:cubicBezTo>
                  </a:path>
                </a:pathLst>
              </a:custGeom>
              <a:solidFill>
                <a:schemeClr val="accent2">
                  <a:alpha val="46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dirty="0">
                  <a:latin typeface="微软雅黑" panose="020B0503020204020204" charset="-122"/>
                  <a:ea typeface="微软雅黑" panose="020B0503020204020204" charset="-122"/>
                </a:endParaRPr>
              </a:p>
            </p:txBody>
          </p:sp>
        </p:grpSp>
        <p:grpSp>
          <p:nvGrpSpPr>
            <p:cNvPr id="23" name="Group 4"/>
            <p:cNvGrpSpPr>
              <a:grpSpLocks noChangeAspect="1"/>
            </p:cNvGrpSpPr>
            <p:nvPr/>
          </p:nvGrpSpPr>
          <p:grpSpPr bwMode="auto">
            <a:xfrm>
              <a:off x="5678592" y="2912353"/>
              <a:ext cx="5360645" cy="3328110"/>
              <a:chOff x="1473" y="692"/>
              <a:chExt cx="4779" cy="2967"/>
            </a:xfrm>
            <a:solidFill>
              <a:schemeClr val="accent5">
                <a:alpha val="35000"/>
              </a:schemeClr>
            </a:solidFill>
          </p:grpSpPr>
          <p:sp>
            <p:nvSpPr>
              <p:cNvPr id="24" name="Freeform 5"/>
              <p:cNvSpPr/>
              <p:nvPr>
                <p:custDataLst>
                  <p:tags r:id="rId5"/>
                </p:custDataLst>
              </p:nvPr>
            </p:nvSpPr>
            <p:spPr bwMode="auto">
              <a:xfrm>
                <a:off x="2452" y="692"/>
                <a:ext cx="3800" cy="2967"/>
              </a:xfrm>
              <a:custGeom>
                <a:avLst/>
                <a:gdLst>
                  <a:gd name="T0" fmla="*/ 1549 w 1606"/>
                  <a:gd name="T1" fmla="*/ 1122 h 1253"/>
                  <a:gd name="T2" fmla="*/ 1529 w 1606"/>
                  <a:gd name="T3" fmla="*/ 325 h 1253"/>
                  <a:gd name="T4" fmla="*/ 1379 w 1606"/>
                  <a:gd name="T5" fmla="*/ 88 h 1253"/>
                  <a:gd name="T6" fmla="*/ 1305 w 1606"/>
                  <a:gd name="T7" fmla="*/ 49 h 1253"/>
                  <a:gd name="T8" fmla="*/ 1280 w 1606"/>
                  <a:gd name="T9" fmla="*/ 4 h 1253"/>
                  <a:gd name="T10" fmla="*/ 1235 w 1606"/>
                  <a:gd name="T11" fmla="*/ 40 h 1253"/>
                  <a:gd name="T12" fmla="*/ 1166 w 1606"/>
                  <a:gd name="T13" fmla="*/ 91 h 1253"/>
                  <a:gd name="T14" fmla="*/ 1157 w 1606"/>
                  <a:gd name="T15" fmla="*/ 158 h 1253"/>
                  <a:gd name="T16" fmla="*/ 1129 w 1606"/>
                  <a:gd name="T17" fmla="*/ 68 h 1253"/>
                  <a:gd name="T18" fmla="*/ 1034 w 1606"/>
                  <a:gd name="T19" fmla="*/ 66 h 1253"/>
                  <a:gd name="T20" fmla="*/ 947 w 1606"/>
                  <a:gd name="T21" fmla="*/ 40 h 1253"/>
                  <a:gd name="T22" fmla="*/ 928 w 1606"/>
                  <a:gd name="T23" fmla="*/ 75 h 1253"/>
                  <a:gd name="T24" fmla="*/ 877 w 1606"/>
                  <a:gd name="T25" fmla="*/ 136 h 1253"/>
                  <a:gd name="T26" fmla="*/ 877 w 1606"/>
                  <a:gd name="T27" fmla="*/ 220 h 1253"/>
                  <a:gd name="T28" fmla="*/ 947 w 1606"/>
                  <a:gd name="T29" fmla="*/ 267 h 1253"/>
                  <a:gd name="T30" fmla="*/ 791 w 1606"/>
                  <a:gd name="T31" fmla="*/ 261 h 1253"/>
                  <a:gd name="T32" fmla="*/ 794 w 1606"/>
                  <a:gd name="T33" fmla="*/ 292 h 1253"/>
                  <a:gd name="T34" fmla="*/ 762 w 1606"/>
                  <a:gd name="T35" fmla="*/ 372 h 1253"/>
                  <a:gd name="T36" fmla="*/ 721 w 1606"/>
                  <a:gd name="T37" fmla="*/ 354 h 1253"/>
                  <a:gd name="T38" fmla="*/ 675 w 1606"/>
                  <a:gd name="T39" fmla="*/ 298 h 1253"/>
                  <a:gd name="T40" fmla="*/ 654 w 1606"/>
                  <a:gd name="T41" fmla="*/ 284 h 1253"/>
                  <a:gd name="T42" fmla="*/ 612 w 1606"/>
                  <a:gd name="T43" fmla="*/ 314 h 1253"/>
                  <a:gd name="T44" fmla="*/ 546 w 1606"/>
                  <a:gd name="T45" fmla="*/ 352 h 1253"/>
                  <a:gd name="T46" fmla="*/ 480 w 1606"/>
                  <a:gd name="T47" fmla="*/ 385 h 1253"/>
                  <a:gd name="T48" fmla="*/ 453 w 1606"/>
                  <a:gd name="T49" fmla="*/ 435 h 1253"/>
                  <a:gd name="T50" fmla="*/ 461 w 1606"/>
                  <a:gd name="T51" fmla="*/ 465 h 1253"/>
                  <a:gd name="T52" fmla="*/ 509 w 1606"/>
                  <a:gd name="T53" fmla="*/ 531 h 1253"/>
                  <a:gd name="T54" fmla="*/ 502 w 1606"/>
                  <a:gd name="T55" fmla="*/ 575 h 1253"/>
                  <a:gd name="T56" fmla="*/ 468 w 1606"/>
                  <a:gd name="T57" fmla="*/ 598 h 1253"/>
                  <a:gd name="T58" fmla="*/ 386 w 1606"/>
                  <a:gd name="T59" fmla="*/ 564 h 1253"/>
                  <a:gd name="T60" fmla="*/ 328 w 1606"/>
                  <a:gd name="T61" fmla="*/ 609 h 1253"/>
                  <a:gd name="T62" fmla="*/ 301 w 1606"/>
                  <a:gd name="T63" fmla="*/ 638 h 1253"/>
                  <a:gd name="T64" fmla="*/ 243 w 1606"/>
                  <a:gd name="T65" fmla="*/ 698 h 1253"/>
                  <a:gd name="T66" fmla="*/ 246 w 1606"/>
                  <a:gd name="T67" fmla="*/ 764 h 1253"/>
                  <a:gd name="T68" fmla="*/ 251 w 1606"/>
                  <a:gd name="T69" fmla="*/ 801 h 1253"/>
                  <a:gd name="T70" fmla="*/ 328 w 1606"/>
                  <a:gd name="T71" fmla="*/ 830 h 1253"/>
                  <a:gd name="T72" fmla="*/ 170 w 1606"/>
                  <a:gd name="T73" fmla="*/ 845 h 1253"/>
                  <a:gd name="T74" fmla="*/ 84 w 1606"/>
                  <a:gd name="T75" fmla="*/ 868 h 1253"/>
                  <a:gd name="T76" fmla="*/ 39 w 1606"/>
                  <a:gd name="T77" fmla="*/ 876 h 1253"/>
                  <a:gd name="T78" fmla="*/ 33 w 1606"/>
                  <a:gd name="T79" fmla="*/ 941 h 1253"/>
                  <a:gd name="T80" fmla="*/ 44 w 1606"/>
                  <a:gd name="T81" fmla="*/ 1024 h 1253"/>
                  <a:gd name="T82" fmla="*/ 103 w 1606"/>
                  <a:gd name="T83" fmla="*/ 1058 h 1253"/>
                  <a:gd name="T84" fmla="*/ 289 w 1606"/>
                  <a:gd name="T85" fmla="*/ 1157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6" h="1253">
                    <a:moveTo>
                      <a:pt x="710" y="1221"/>
                    </a:moveTo>
                    <a:cubicBezTo>
                      <a:pt x="934" y="1239"/>
                      <a:pt x="1158" y="1253"/>
                      <a:pt x="1377" y="1200"/>
                    </a:cubicBezTo>
                    <a:cubicBezTo>
                      <a:pt x="1432" y="1186"/>
                      <a:pt x="1514" y="1171"/>
                      <a:pt x="1549" y="1122"/>
                    </a:cubicBezTo>
                    <a:cubicBezTo>
                      <a:pt x="1606" y="1039"/>
                      <a:pt x="1585" y="907"/>
                      <a:pt x="1568" y="817"/>
                    </a:cubicBezTo>
                    <a:cubicBezTo>
                      <a:pt x="1549" y="719"/>
                      <a:pt x="1554" y="619"/>
                      <a:pt x="1556" y="521"/>
                    </a:cubicBezTo>
                    <a:cubicBezTo>
                      <a:pt x="1557" y="450"/>
                      <a:pt x="1544" y="393"/>
                      <a:pt x="1529" y="325"/>
                    </a:cubicBezTo>
                    <a:cubicBezTo>
                      <a:pt x="1515" y="262"/>
                      <a:pt x="1539" y="143"/>
                      <a:pt x="1471" y="106"/>
                    </a:cubicBezTo>
                    <a:cubicBezTo>
                      <a:pt x="1450" y="94"/>
                      <a:pt x="1425" y="90"/>
                      <a:pt x="1398" y="89"/>
                    </a:cubicBezTo>
                    <a:cubicBezTo>
                      <a:pt x="1391" y="89"/>
                      <a:pt x="1384" y="89"/>
                      <a:pt x="1379" y="88"/>
                    </a:cubicBezTo>
                    <a:cubicBezTo>
                      <a:pt x="1377" y="88"/>
                      <a:pt x="1375" y="87"/>
                      <a:pt x="1374" y="87"/>
                    </a:cubicBezTo>
                    <a:cubicBezTo>
                      <a:pt x="1383" y="68"/>
                      <a:pt x="1383" y="46"/>
                      <a:pt x="1367" y="32"/>
                    </a:cubicBezTo>
                    <a:cubicBezTo>
                      <a:pt x="1347" y="15"/>
                      <a:pt x="1316" y="26"/>
                      <a:pt x="1305" y="49"/>
                    </a:cubicBezTo>
                    <a:cubicBezTo>
                      <a:pt x="1305" y="46"/>
                      <a:pt x="1308" y="43"/>
                      <a:pt x="1309" y="40"/>
                    </a:cubicBezTo>
                    <a:cubicBezTo>
                      <a:pt x="1309" y="38"/>
                      <a:pt x="1309" y="35"/>
                      <a:pt x="1309" y="33"/>
                    </a:cubicBezTo>
                    <a:cubicBezTo>
                      <a:pt x="1306" y="19"/>
                      <a:pt x="1295" y="8"/>
                      <a:pt x="1280" y="4"/>
                    </a:cubicBezTo>
                    <a:cubicBezTo>
                      <a:pt x="1258" y="0"/>
                      <a:pt x="1239" y="13"/>
                      <a:pt x="1232" y="32"/>
                    </a:cubicBezTo>
                    <a:cubicBezTo>
                      <a:pt x="1231" y="35"/>
                      <a:pt x="1231" y="37"/>
                      <a:pt x="1231" y="38"/>
                    </a:cubicBezTo>
                    <a:cubicBezTo>
                      <a:pt x="1233" y="38"/>
                      <a:pt x="1235" y="40"/>
                      <a:pt x="1235" y="40"/>
                    </a:cubicBezTo>
                    <a:cubicBezTo>
                      <a:pt x="1221" y="29"/>
                      <a:pt x="1199" y="32"/>
                      <a:pt x="1185" y="43"/>
                    </a:cubicBezTo>
                    <a:cubicBezTo>
                      <a:pt x="1171" y="54"/>
                      <a:pt x="1174" y="71"/>
                      <a:pt x="1171" y="85"/>
                    </a:cubicBezTo>
                    <a:cubicBezTo>
                      <a:pt x="1169" y="87"/>
                      <a:pt x="1167" y="89"/>
                      <a:pt x="1166" y="91"/>
                    </a:cubicBezTo>
                    <a:cubicBezTo>
                      <a:pt x="1161" y="97"/>
                      <a:pt x="1156" y="103"/>
                      <a:pt x="1152" y="110"/>
                    </a:cubicBezTo>
                    <a:cubicBezTo>
                      <a:pt x="1148" y="117"/>
                      <a:pt x="1145" y="124"/>
                      <a:pt x="1142" y="131"/>
                    </a:cubicBezTo>
                    <a:cubicBezTo>
                      <a:pt x="1143" y="141"/>
                      <a:pt x="1151" y="149"/>
                      <a:pt x="1157" y="158"/>
                    </a:cubicBezTo>
                    <a:cubicBezTo>
                      <a:pt x="1151" y="148"/>
                      <a:pt x="1144" y="138"/>
                      <a:pt x="1137" y="129"/>
                    </a:cubicBezTo>
                    <a:cubicBezTo>
                      <a:pt x="1135" y="127"/>
                      <a:pt x="1133" y="125"/>
                      <a:pt x="1131" y="122"/>
                    </a:cubicBezTo>
                    <a:cubicBezTo>
                      <a:pt x="1137" y="105"/>
                      <a:pt x="1143" y="85"/>
                      <a:pt x="1129" y="68"/>
                    </a:cubicBezTo>
                    <a:cubicBezTo>
                      <a:pt x="1110" y="46"/>
                      <a:pt x="1073" y="43"/>
                      <a:pt x="1059" y="71"/>
                    </a:cubicBezTo>
                    <a:cubicBezTo>
                      <a:pt x="1058" y="71"/>
                      <a:pt x="1055" y="70"/>
                      <a:pt x="1052" y="69"/>
                    </a:cubicBezTo>
                    <a:cubicBezTo>
                      <a:pt x="1046" y="68"/>
                      <a:pt x="1040" y="67"/>
                      <a:pt x="1034" y="66"/>
                    </a:cubicBezTo>
                    <a:cubicBezTo>
                      <a:pt x="1029" y="65"/>
                      <a:pt x="1023" y="64"/>
                      <a:pt x="1017" y="64"/>
                    </a:cubicBezTo>
                    <a:cubicBezTo>
                      <a:pt x="1015" y="64"/>
                      <a:pt x="1012" y="64"/>
                      <a:pt x="1009" y="65"/>
                    </a:cubicBezTo>
                    <a:cubicBezTo>
                      <a:pt x="1006" y="35"/>
                      <a:pt x="970" y="26"/>
                      <a:pt x="947" y="40"/>
                    </a:cubicBezTo>
                    <a:cubicBezTo>
                      <a:pt x="936" y="52"/>
                      <a:pt x="931" y="66"/>
                      <a:pt x="933" y="82"/>
                    </a:cubicBezTo>
                    <a:cubicBezTo>
                      <a:pt x="933" y="80"/>
                      <a:pt x="933" y="80"/>
                      <a:pt x="934" y="77"/>
                    </a:cubicBezTo>
                    <a:cubicBezTo>
                      <a:pt x="932" y="76"/>
                      <a:pt x="930" y="76"/>
                      <a:pt x="928" y="75"/>
                    </a:cubicBezTo>
                    <a:cubicBezTo>
                      <a:pt x="913" y="69"/>
                      <a:pt x="897" y="67"/>
                      <a:pt x="883" y="82"/>
                    </a:cubicBezTo>
                    <a:cubicBezTo>
                      <a:pt x="872" y="99"/>
                      <a:pt x="866" y="127"/>
                      <a:pt x="883" y="141"/>
                    </a:cubicBezTo>
                    <a:cubicBezTo>
                      <a:pt x="880" y="138"/>
                      <a:pt x="880" y="138"/>
                      <a:pt x="877" y="136"/>
                    </a:cubicBezTo>
                    <a:cubicBezTo>
                      <a:pt x="875" y="136"/>
                      <a:pt x="874" y="136"/>
                      <a:pt x="872" y="137"/>
                    </a:cubicBezTo>
                    <a:cubicBezTo>
                      <a:pt x="862" y="140"/>
                      <a:pt x="854" y="148"/>
                      <a:pt x="847" y="155"/>
                    </a:cubicBezTo>
                    <a:cubicBezTo>
                      <a:pt x="830" y="183"/>
                      <a:pt x="852" y="208"/>
                      <a:pt x="877" y="220"/>
                    </a:cubicBezTo>
                    <a:cubicBezTo>
                      <a:pt x="877" y="222"/>
                      <a:pt x="877" y="223"/>
                      <a:pt x="878" y="225"/>
                    </a:cubicBezTo>
                    <a:cubicBezTo>
                      <a:pt x="879" y="231"/>
                      <a:pt x="880" y="236"/>
                      <a:pt x="881" y="241"/>
                    </a:cubicBezTo>
                    <a:cubicBezTo>
                      <a:pt x="894" y="264"/>
                      <a:pt x="925" y="256"/>
                      <a:pt x="947" y="267"/>
                    </a:cubicBezTo>
                    <a:cubicBezTo>
                      <a:pt x="919" y="255"/>
                      <a:pt x="890" y="254"/>
                      <a:pt x="865" y="262"/>
                    </a:cubicBezTo>
                    <a:cubicBezTo>
                      <a:pt x="862" y="263"/>
                      <a:pt x="859" y="264"/>
                      <a:pt x="856" y="265"/>
                    </a:cubicBezTo>
                    <a:cubicBezTo>
                      <a:pt x="841" y="239"/>
                      <a:pt x="808" y="239"/>
                      <a:pt x="791" y="261"/>
                    </a:cubicBezTo>
                    <a:cubicBezTo>
                      <a:pt x="787" y="268"/>
                      <a:pt x="785" y="274"/>
                      <a:pt x="785" y="281"/>
                    </a:cubicBezTo>
                    <a:cubicBezTo>
                      <a:pt x="785" y="283"/>
                      <a:pt x="785" y="285"/>
                      <a:pt x="786" y="288"/>
                    </a:cubicBezTo>
                    <a:cubicBezTo>
                      <a:pt x="785" y="292"/>
                      <a:pt x="788" y="292"/>
                      <a:pt x="794" y="292"/>
                    </a:cubicBezTo>
                    <a:cubicBezTo>
                      <a:pt x="777" y="289"/>
                      <a:pt x="763" y="292"/>
                      <a:pt x="752" y="306"/>
                    </a:cubicBezTo>
                    <a:cubicBezTo>
                      <a:pt x="738" y="326"/>
                      <a:pt x="752" y="348"/>
                      <a:pt x="764" y="366"/>
                    </a:cubicBezTo>
                    <a:cubicBezTo>
                      <a:pt x="763" y="368"/>
                      <a:pt x="762" y="370"/>
                      <a:pt x="762" y="372"/>
                    </a:cubicBezTo>
                    <a:cubicBezTo>
                      <a:pt x="759" y="381"/>
                      <a:pt x="757" y="390"/>
                      <a:pt x="756" y="399"/>
                    </a:cubicBezTo>
                    <a:cubicBezTo>
                      <a:pt x="748" y="383"/>
                      <a:pt x="738" y="369"/>
                      <a:pt x="725" y="358"/>
                    </a:cubicBezTo>
                    <a:cubicBezTo>
                      <a:pt x="723" y="356"/>
                      <a:pt x="721" y="355"/>
                      <a:pt x="721" y="354"/>
                    </a:cubicBezTo>
                    <a:cubicBezTo>
                      <a:pt x="738" y="328"/>
                      <a:pt x="715" y="295"/>
                      <a:pt x="687" y="295"/>
                    </a:cubicBezTo>
                    <a:cubicBezTo>
                      <a:pt x="685" y="295"/>
                      <a:pt x="683" y="296"/>
                      <a:pt x="681" y="296"/>
                    </a:cubicBezTo>
                    <a:cubicBezTo>
                      <a:pt x="679" y="296"/>
                      <a:pt x="677" y="297"/>
                      <a:pt x="675" y="298"/>
                    </a:cubicBezTo>
                    <a:cubicBezTo>
                      <a:pt x="673" y="298"/>
                      <a:pt x="671" y="298"/>
                      <a:pt x="671" y="295"/>
                    </a:cubicBezTo>
                    <a:cubicBezTo>
                      <a:pt x="679" y="303"/>
                      <a:pt x="682" y="314"/>
                      <a:pt x="682" y="326"/>
                    </a:cubicBezTo>
                    <a:cubicBezTo>
                      <a:pt x="682" y="306"/>
                      <a:pt x="671" y="289"/>
                      <a:pt x="654" y="284"/>
                    </a:cubicBezTo>
                    <a:cubicBezTo>
                      <a:pt x="634" y="277"/>
                      <a:pt x="614" y="288"/>
                      <a:pt x="606" y="307"/>
                    </a:cubicBezTo>
                    <a:cubicBezTo>
                      <a:pt x="605" y="309"/>
                      <a:pt x="605" y="311"/>
                      <a:pt x="606" y="311"/>
                    </a:cubicBezTo>
                    <a:cubicBezTo>
                      <a:pt x="606" y="314"/>
                      <a:pt x="609" y="314"/>
                      <a:pt x="612" y="314"/>
                    </a:cubicBezTo>
                    <a:cubicBezTo>
                      <a:pt x="595" y="303"/>
                      <a:pt x="573" y="303"/>
                      <a:pt x="559" y="317"/>
                    </a:cubicBezTo>
                    <a:cubicBezTo>
                      <a:pt x="553" y="326"/>
                      <a:pt x="548" y="337"/>
                      <a:pt x="548" y="347"/>
                    </a:cubicBezTo>
                    <a:cubicBezTo>
                      <a:pt x="548" y="349"/>
                      <a:pt x="548" y="350"/>
                      <a:pt x="546" y="352"/>
                    </a:cubicBezTo>
                    <a:cubicBezTo>
                      <a:pt x="543" y="354"/>
                      <a:pt x="545" y="351"/>
                      <a:pt x="545" y="351"/>
                    </a:cubicBezTo>
                    <a:cubicBezTo>
                      <a:pt x="525" y="331"/>
                      <a:pt x="492" y="342"/>
                      <a:pt x="481" y="365"/>
                    </a:cubicBezTo>
                    <a:cubicBezTo>
                      <a:pt x="479" y="372"/>
                      <a:pt x="478" y="379"/>
                      <a:pt x="480" y="385"/>
                    </a:cubicBezTo>
                    <a:cubicBezTo>
                      <a:pt x="480" y="388"/>
                      <a:pt x="481" y="390"/>
                      <a:pt x="482" y="392"/>
                    </a:cubicBezTo>
                    <a:cubicBezTo>
                      <a:pt x="489" y="398"/>
                      <a:pt x="500" y="387"/>
                      <a:pt x="506" y="395"/>
                    </a:cubicBezTo>
                    <a:cubicBezTo>
                      <a:pt x="481" y="395"/>
                      <a:pt x="458" y="412"/>
                      <a:pt x="453" y="435"/>
                    </a:cubicBezTo>
                    <a:cubicBezTo>
                      <a:pt x="452" y="443"/>
                      <a:pt x="454" y="450"/>
                      <a:pt x="457" y="456"/>
                    </a:cubicBezTo>
                    <a:cubicBezTo>
                      <a:pt x="458" y="458"/>
                      <a:pt x="459" y="460"/>
                      <a:pt x="461" y="462"/>
                    </a:cubicBezTo>
                    <a:cubicBezTo>
                      <a:pt x="461" y="462"/>
                      <a:pt x="461" y="465"/>
                      <a:pt x="461" y="465"/>
                    </a:cubicBezTo>
                    <a:cubicBezTo>
                      <a:pt x="469" y="457"/>
                      <a:pt x="475" y="446"/>
                      <a:pt x="489" y="446"/>
                    </a:cubicBezTo>
                    <a:cubicBezTo>
                      <a:pt x="472" y="446"/>
                      <a:pt x="464" y="460"/>
                      <a:pt x="458" y="474"/>
                    </a:cubicBezTo>
                    <a:cubicBezTo>
                      <a:pt x="450" y="510"/>
                      <a:pt x="486" y="518"/>
                      <a:pt x="509" y="531"/>
                    </a:cubicBezTo>
                    <a:cubicBezTo>
                      <a:pt x="509" y="533"/>
                      <a:pt x="510" y="535"/>
                      <a:pt x="511" y="537"/>
                    </a:cubicBezTo>
                    <a:cubicBezTo>
                      <a:pt x="513" y="543"/>
                      <a:pt x="516" y="550"/>
                      <a:pt x="519" y="556"/>
                    </a:cubicBezTo>
                    <a:cubicBezTo>
                      <a:pt x="513" y="562"/>
                      <a:pt x="508" y="568"/>
                      <a:pt x="502" y="575"/>
                    </a:cubicBezTo>
                    <a:cubicBezTo>
                      <a:pt x="497" y="581"/>
                      <a:pt x="492" y="587"/>
                      <a:pt x="486" y="594"/>
                    </a:cubicBezTo>
                    <a:cubicBezTo>
                      <a:pt x="483" y="597"/>
                      <a:pt x="478" y="602"/>
                      <a:pt x="475" y="602"/>
                    </a:cubicBezTo>
                    <a:cubicBezTo>
                      <a:pt x="473" y="601"/>
                      <a:pt x="470" y="600"/>
                      <a:pt x="468" y="598"/>
                    </a:cubicBezTo>
                    <a:cubicBezTo>
                      <a:pt x="465" y="597"/>
                      <a:pt x="463" y="596"/>
                      <a:pt x="460" y="595"/>
                    </a:cubicBezTo>
                    <a:cubicBezTo>
                      <a:pt x="464" y="569"/>
                      <a:pt x="447" y="549"/>
                      <a:pt x="425" y="546"/>
                    </a:cubicBezTo>
                    <a:cubicBezTo>
                      <a:pt x="411" y="545"/>
                      <a:pt x="395" y="553"/>
                      <a:pt x="386" y="564"/>
                    </a:cubicBezTo>
                    <a:cubicBezTo>
                      <a:pt x="385" y="567"/>
                      <a:pt x="383" y="569"/>
                      <a:pt x="382" y="571"/>
                    </a:cubicBezTo>
                    <a:cubicBezTo>
                      <a:pt x="383" y="574"/>
                      <a:pt x="383" y="577"/>
                      <a:pt x="386" y="577"/>
                    </a:cubicBezTo>
                    <a:cubicBezTo>
                      <a:pt x="360" y="563"/>
                      <a:pt x="330" y="583"/>
                      <a:pt x="328" y="609"/>
                    </a:cubicBezTo>
                    <a:cubicBezTo>
                      <a:pt x="328" y="611"/>
                      <a:pt x="326" y="613"/>
                      <a:pt x="324" y="615"/>
                    </a:cubicBezTo>
                    <a:cubicBezTo>
                      <a:pt x="318" y="620"/>
                      <a:pt x="312" y="626"/>
                      <a:pt x="306" y="632"/>
                    </a:cubicBezTo>
                    <a:cubicBezTo>
                      <a:pt x="304" y="634"/>
                      <a:pt x="302" y="636"/>
                      <a:pt x="301" y="638"/>
                    </a:cubicBezTo>
                    <a:cubicBezTo>
                      <a:pt x="277" y="633"/>
                      <a:pt x="246" y="616"/>
                      <a:pt x="229" y="644"/>
                    </a:cubicBezTo>
                    <a:cubicBezTo>
                      <a:pt x="214" y="668"/>
                      <a:pt x="225" y="686"/>
                      <a:pt x="243" y="699"/>
                    </a:cubicBezTo>
                    <a:cubicBezTo>
                      <a:pt x="245" y="701"/>
                      <a:pt x="243" y="698"/>
                      <a:pt x="243" y="698"/>
                    </a:cubicBezTo>
                    <a:cubicBezTo>
                      <a:pt x="243" y="692"/>
                      <a:pt x="251" y="697"/>
                      <a:pt x="251" y="692"/>
                    </a:cubicBezTo>
                    <a:cubicBezTo>
                      <a:pt x="229" y="704"/>
                      <a:pt x="229" y="737"/>
                      <a:pt x="241" y="758"/>
                    </a:cubicBezTo>
                    <a:cubicBezTo>
                      <a:pt x="243" y="760"/>
                      <a:pt x="244" y="762"/>
                      <a:pt x="246" y="764"/>
                    </a:cubicBezTo>
                    <a:cubicBezTo>
                      <a:pt x="249" y="767"/>
                      <a:pt x="249" y="767"/>
                      <a:pt x="249" y="767"/>
                    </a:cubicBezTo>
                    <a:cubicBezTo>
                      <a:pt x="254" y="762"/>
                      <a:pt x="254" y="750"/>
                      <a:pt x="263" y="748"/>
                    </a:cubicBezTo>
                    <a:cubicBezTo>
                      <a:pt x="246" y="762"/>
                      <a:pt x="240" y="781"/>
                      <a:pt x="251" y="801"/>
                    </a:cubicBezTo>
                    <a:cubicBezTo>
                      <a:pt x="265" y="829"/>
                      <a:pt x="293" y="826"/>
                      <a:pt x="318" y="826"/>
                    </a:cubicBezTo>
                    <a:cubicBezTo>
                      <a:pt x="319" y="827"/>
                      <a:pt x="322" y="827"/>
                      <a:pt x="325" y="827"/>
                    </a:cubicBezTo>
                    <a:cubicBezTo>
                      <a:pt x="327" y="827"/>
                      <a:pt x="329" y="827"/>
                      <a:pt x="328" y="830"/>
                    </a:cubicBezTo>
                    <a:cubicBezTo>
                      <a:pt x="323" y="837"/>
                      <a:pt x="318" y="845"/>
                      <a:pt x="314" y="851"/>
                    </a:cubicBezTo>
                    <a:cubicBezTo>
                      <a:pt x="309" y="858"/>
                      <a:pt x="304" y="865"/>
                      <a:pt x="299" y="872"/>
                    </a:cubicBezTo>
                    <a:cubicBezTo>
                      <a:pt x="265" y="837"/>
                      <a:pt x="214" y="832"/>
                      <a:pt x="170" y="845"/>
                    </a:cubicBezTo>
                    <a:cubicBezTo>
                      <a:pt x="168" y="846"/>
                      <a:pt x="165" y="847"/>
                      <a:pt x="163" y="848"/>
                    </a:cubicBezTo>
                    <a:cubicBezTo>
                      <a:pt x="154" y="831"/>
                      <a:pt x="134" y="826"/>
                      <a:pt x="117" y="831"/>
                    </a:cubicBezTo>
                    <a:cubicBezTo>
                      <a:pt x="100" y="837"/>
                      <a:pt x="89" y="851"/>
                      <a:pt x="84" y="868"/>
                    </a:cubicBezTo>
                    <a:cubicBezTo>
                      <a:pt x="83" y="871"/>
                      <a:pt x="83" y="874"/>
                      <a:pt x="84" y="877"/>
                    </a:cubicBezTo>
                    <a:cubicBezTo>
                      <a:pt x="85" y="880"/>
                      <a:pt x="87" y="883"/>
                      <a:pt x="89" y="885"/>
                    </a:cubicBezTo>
                    <a:cubicBezTo>
                      <a:pt x="73" y="876"/>
                      <a:pt x="56" y="865"/>
                      <a:pt x="39" y="876"/>
                    </a:cubicBezTo>
                    <a:cubicBezTo>
                      <a:pt x="22" y="887"/>
                      <a:pt x="17" y="907"/>
                      <a:pt x="22" y="924"/>
                    </a:cubicBezTo>
                    <a:cubicBezTo>
                      <a:pt x="31" y="943"/>
                      <a:pt x="47" y="952"/>
                      <a:pt x="67" y="957"/>
                    </a:cubicBezTo>
                    <a:cubicBezTo>
                      <a:pt x="56" y="954"/>
                      <a:pt x="45" y="946"/>
                      <a:pt x="33" y="941"/>
                    </a:cubicBezTo>
                    <a:cubicBezTo>
                      <a:pt x="31" y="942"/>
                      <a:pt x="29" y="943"/>
                      <a:pt x="27" y="944"/>
                    </a:cubicBezTo>
                    <a:cubicBezTo>
                      <a:pt x="23" y="947"/>
                      <a:pt x="19" y="950"/>
                      <a:pt x="17" y="954"/>
                    </a:cubicBezTo>
                    <a:cubicBezTo>
                      <a:pt x="0" y="982"/>
                      <a:pt x="14" y="1019"/>
                      <a:pt x="44" y="1024"/>
                    </a:cubicBezTo>
                    <a:cubicBezTo>
                      <a:pt x="44" y="1024"/>
                      <a:pt x="44" y="1022"/>
                      <a:pt x="44" y="1024"/>
                    </a:cubicBezTo>
                    <a:cubicBezTo>
                      <a:pt x="45" y="1029"/>
                      <a:pt x="46" y="1034"/>
                      <a:pt x="47" y="1038"/>
                    </a:cubicBezTo>
                    <a:cubicBezTo>
                      <a:pt x="59" y="1058"/>
                      <a:pt x="81" y="1063"/>
                      <a:pt x="103" y="1058"/>
                    </a:cubicBezTo>
                    <a:cubicBezTo>
                      <a:pt x="105" y="1060"/>
                      <a:pt x="107" y="1062"/>
                      <a:pt x="109" y="1065"/>
                    </a:cubicBezTo>
                    <a:cubicBezTo>
                      <a:pt x="147" y="1111"/>
                      <a:pt x="209" y="1142"/>
                      <a:pt x="265" y="1152"/>
                    </a:cubicBezTo>
                    <a:cubicBezTo>
                      <a:pt x="273" y="1153"/>
                      <a:pt x="281" y="1155"/>
                      <a:pt x="289" y="1157"/>
                    </a:cubicBezTo>
                    <a:cubicBezTo>
                      <a:pt x="330" y="1166"/>
                      <a:pt x="373" y="1170"/>
                      <a:pt x="411" y="1179"/>
                    </a:cubicBezTo>
                    <a:cubicBezTo>
                      <a:pt x="508" y="1205"/>
                      <a:pt x="610" y="1213"/>
                      <a:pt x="710" y="1221"/>
                    </a:cubicBezTo>
                    <a:close/>
                  </a:path>
                </a:pathLst>
              </a:custGeom>
              <a:solidFill>
                <a:schemeClr val="accent2">
                  <a:alpha val="46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dirty="0">
                  <a:latin typeface="微软雅黑" panose="020B0503020204020204" charset="-122"/>
                  <a:ea typeface="微软雅黑" panose="020B0503020204020204" charset="-122"/>
                </a:endParaRPr>
              </a:p>
            </p:txBody>
          </p:sp>
          <p:sp>
            <p:nvSpPr>
              <p:cNvPr id="25" name="Freeform 6"/>
              <p:cNvSpPr/>
              <p:nvPr>
                <p:custDataLst>
                  <p:tags r:id="rId6"/>
                </p:custDataLst>
              </p:nvPr>
            </p:nvSpPr>
            <p:spPr bwMode="auto">
              <a:xfrm>
                <a:off x="1473" y="2880"/>
                <a:ext cx="1793" cy="582"/>
              </a:xfrm>
              <a:custGeom>
                <a:avLst/>
                <a:gdLst>
                  <a:gd name="T0" fmla="*/ 667 w 758"/>
                  <a:gd name="T1" fmla="*/ 236 h 246"/>
                  <a:gd name="T2" fmla="*/ 507 w 758"/>
                  <a:gd name="T3" fmla="*/ 229 h 246"/>
                  <a:gd name="T4" fmla="*/ 370 w 758"/>
                  <a:gd name="T5" fmla="*/ 245 h 246"/>
                  <a:gd name="T6" fmla="*/ 215 w 758"/>
                  <a:gd name="T7" fmla="*/ 229 h 246"/>
                  <a:gd name="T8" fmla="*/ 0 w 758"/>
                  <a:gd name="T9" fmla="*/ 232 h 246"/>
                  <a:gd name="T10" fmla="*/ 51 w 758"/>
                  <a:gd name="T11" fmla="*/ 215 h 246"/>
                  <a:gd name="T12" fmla="*/ 85 w 758"/>
                  <a:gd name="T13" fmla="*/ 180 h 246"/>
                  <a:gd name="T14" fmla="*/ 111 w 758"/>
                  <a:gd name="T15" fmla="*/ 145 h 246"/>
                  <a:gd name="T16" fmla="*/ 106 w 758"/>
                  <a:gd name="T17" fmla="*/ 84 h 246"/>
                  <a:gd name="T18" fmla="*/ 146 w 758"/>
                  <a:gd name="T19" fmla="*/ 82 h 246"/>
                  <a:gd name="T20" fmla="*/ 223 w 758"/>
                  <a:gd name="T21" fmla="*/ 55 h 246"/>
                  <a:gd name="T22" fmla="*/ 272 w 758"/>
                  <a:gd name="T23" fmla="*/ 89 h 246"/>
                  <a:gd name="T24" fmla="*/ 343 w 758"/>
                  <a:gd name="T25" fmla="*/ 145 h 246"/>
                  <a:gd name="T26" fmla="*/ 454 w 758"/>
                  <a:gd name="T27" fmla="*/ 179 h 246"/>
                  <a:gd name="T28" fmla="*/ 536 w 758"/>
                  <a:gd name="T29" fmla="*/ 181 h 246"/>
                  <a:gd name="T30" fmla="*/ 635 w 758"/>
                  <a:gd name="T31" fmla="*/ 193 h 246"/>
                  <a:gd name="T32" fmla="*/ 758 w 758"/>
                  <a:gd name="T33" fmla="*/ 209 h 246"/>
                  <a:gd name="T34" fmla="*/ 579 w 758"/>
                  <a:gd name="T35" fmla="*/ 211 h 246"/>
                  <a:gd name="T36" fmla="*/ 665 w 758"/>
                  <a:gd name="T37" fmla="*/ 23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8" h="246">
                    <a:moveTo>
                      <a:pt x="667" y="236"/>
                    </a:moveTo>
                    <a:cubicBezTo>
                      <a:pt x="607" y="239"/>
                      <a:pt x="565" y="230"/>
                      <a:pt x="507" y="229"/>
                    </a:cubicBezTo>
                    <a:cubicBezTo>
                      <a:pt x="451" y="229"/>
                      <a:pt x="434" y="245"/>
                      <a:pt x="370" y="245"/>
                    </a:cubicBezTo>
                    <a:cubicBezTo>
                      <a:pt x="280" y="246"/>
                      <a:pt x="260" y="233"/>
                      <a:pt x="215" y="229"/>
                    </a:cubicBezTo>
                    <a:cubicBezTo>
                      <a:pt x="156" y="224"/>
                      <a:pt x="80" y="228"/>
                      <a:pt x="0" y="232"/>
                    </a:cubicBezTo>
                    <a:cubicBezTo>
                      <a:pt x="9" y="225"/>
                      <a:pt x="31" y="227"/>
                      <a:pt x="51" y="215"/>
                    </a:cubicBezTo>
                    <a:cubicBezTo>
                      <a:pt x="41" y="206"/>
                      <a:pt x="75" y="183"/>
                      <a:pt x="85" y="180"/>
                    </a:cubicBezTo>
                    <a:cubicBezTo>
                      <a:pt x="72" y="167"/>
                      <a:pt x="76" y="148"/>
                      <a:pt x="111" y="145"/>
                    </a:cubicBezTo>
                    <a:cubicBezTo>
                      <a:pt x="102" y="124"/>
                      <a:pt x="92" y="102"/>
                      <a:pt x="106" y="84"/>
                    </a:cubicBezTo>
                    <a:cubicBezTo>
                      <a:pt x="115" y="72"/>
                      <a:pt x="134" y="80"/>
                      <a:pt x="146" y="82"/>
                    </a:cubicBezTo>
                    <a:cubicBezTo>
                      <a:pt x="139" y="67"/>
                      <a:pt x="180" y="0"/>
                      <a:pt x="223" y="55"/>
                    </a:cubicBezTo>
                    <a:cubicBezTo>
                      <a:pt x="265" y="50"/>
                      <a:pt x="275" y="53"/>
                      <a:pt x="272" y="89"/>
                    </a:cubicBezTo>
                    <a:cubicBezTo>
                      <a:pt x="313" y="82"/>
                      <a:pt x="347" y="102"/>
                      <a:pt x="343" y="145"/>
                    </a:cubicBezTo>
                    <a:cubicBezTo>
                      <a:pt x="385" y="138"/>
                      <a:pt x="437" y="127"/>
                      <a:pt x="454" y="179"/>
                    </a:cubicBezTo>
                    <a:cubicBezTo>
                      <a:pt x="482" y="167"/>
                      <a:pt x="510" y="148"/>
                      <a:pt x="536" y="181"/>
                    </a:cubicBezTo>
                    <a:cubicBezTo>
                      <a:pt x="558" y="160"/>
                      <a:pt x="610" y="186"/>
                      <a:pt x="635" y="193"/>
                    </a:cubicBezTo>
                    <a:cubicBezTo>
                      <a:pt x="674" y="203"/>
                      <a:pt x="712" y="207"/>
                      <a:pt x="758" y="209"/>
                    </a:cubicBezTo>
                    <a:cubicBezTo>
                      <a:pt x="758" y="217"/>
                      <a:pt x="580" y="207"/>
                      <a:pt x="579" y="211"/>
                    </a:cubicBezTo>
                    <a:cubicBezTo>
                      <a:pt x="575" y="222"/>
                      <a:pt x="682" y="234"/>
                      <a:pt x="665" y="236"/>
                    </a:cubicBezTo>
                  </a:path>
                </a:pathLst>
              </a:custGeom>
              <a:solidFill>
                <a:schemeClr val="accent2">
                  <a:alpha val="46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dirty="0">
                  <a:latin typeface="微软雅黑" panose="020B0503020204020204" charset="-122"/>
                  <a:ea typeface="微软雅黑" panose="020B0503020204020204" charset="-122"/>
                </a:endParaRPr>
              </a:p>
            </p:txBody>
          </p:sp>
        </p:grpSp>
        <p:pic>
          <p:nvPicPr>
            <p:cNvPr id="26" name="图片 25"/>
            <p:cNvPicPr>
              <a:picLocks noChangeAspect="1"/>
            </p:cNvPicPr>
            <p:nvPr>
              <p:custDataLst>
                <p:tags r:id="rId7"/>
              </p:custDataLst>
            </p:nvPr>
          </p:nvPicPr>
          <p:blipFill rotWithShape="1">
            <a:blip r:embed="rId8">
              <a:duotone>
                <a:schemeClr val="bg2">
                  <a:shade val="45000"/>
                  <a:satMod val="135000"/>
                </a:schemeClr>
                <a:prstClr val="white"/>
              </a:duotone>
            </a:blip>
            <a:srcRect r="3191" b="5810"/>
            <a:stretch>
              <a:fillRect/>
            </a:stretch>
          </p:blipFill>
          <p:spPr>
            <a:xfrm>
              <a:off x="4994166" y="1087401"/>
              <a:ext cx="7203311" cy="5770599"/>
            </a:xfrm>
            <a:prstGeom prst="rect">
              <a:avLst/>
            </a:prstGeom>
          </p:spPr>
        </p:pic>
        <p:sp>
          <p:nvSpPr>
            <p:cNvPr id="27" name="Freeform 10"/>
            <p:cNvSpPr/>
            <p:nvPr>
              <p:custDataLst>
                <p:tags r:id="rId9"/>
              </p:custDataLst>
            </p:nvPr>
          </p:nvSpPr>
          <p:spPr bwMode="auto">
            <a:xfrm>
              <a:off x="2131845" y="4129526"/>
              <a:ext cx="3449638" cy="893763"/>
            </a:xfrm>
            <a:custGeom>
              <a:avLst/>
              <a:gdLst>
                <a:gd name="T0" fmla="*/ 917 w 917"/>
                <a:gd name="T1" fmla="*/ 142 h 235"/>
                <a:gd name="T2" fmla="*/ 779 w 917"/>
                <a:gd name="T3" fmla="*/ 126 h 235"/>
                <a:gd name="T4" fmla="*/ 739 w 917"/>
                <a:gd name="T5" fmla="*/ 125 h 235"/>
                <a:gd name="T6" fmla="*/ 700 w 917"/>
                <a:gd name="T7" fmla="*/ 129 h 235"/>
                <a:gd name="T8" fmla="*/ 658 w 917"/>
                <a:gd name="T9" fmla="*/ 113 h 235"/>
                <a:gd name="T10" fmla="*/ 638 w 917"/>
                <a:gd name="T11" fmla="*/ 91 h 235"/>
                <a:gd name="T12" fmla="*/ 614 w 917"/>
                <a:gd name="T13" fmla="*/ 69 h 235"/>
                <a:gd name="T14" fmla="*/ 579 w 917"/>
                <a:gd name="T15" fmla="*/ 49 h 235"/>
                <a:gd name="T16" fmla="*/ 579 w 917"/>
                <a:gd name="T17" fmla="*/ 22 h 235"/>
                <a:gd name="T18" fmla="*/ 535 w 917"/>
                <a:gd name="T19" fmla="*/ 43 h 235"/>
                <a:gd name="T20" fmla="*/ 506 w 917"/>
                <a:gd name="T21" fmla="*/ 69 h 235"/>
                <a:gd name="T22" fmla="*/ 491 w 917"/>
                <a:gd name="T23" fmla="*/ 92 h 235"/>
                <a:gd name="T24" fmla="*/ 467 w 917"/>
                <a:gd name="T25" fmla="*/ 114 h 235"/>
                <a:gd name="T26" fmla="*/ 437 w 917"/>
                <a:gd name="T27" fmla="*/ 128 h 235"/>
                <a:gd name="T28" fmla="*/ 401 w 917"/>
                <a:gd name="T29" fmla="*/ 127 h 235"/>
                <a:gd name="T30" fmla="*/ 365 w 917"/>
                <a:gd name="T31" fmla="*/ 138 h 235"/>
                <a:gd name="T32" fmla="*/ 286 w 917"/>
                <a:gd name="T33" fmla="*/ 129 h 235"/>
                <a:gd name="T34" fmla="*/ 226 w 917"/>
                <a:gd name="T35" fmla="*/ 122 h 235"/>
                <a:gd name="T36" fmla="*/ 131 w 917"/>
                <a:gd name="T37" fmla="*/ 135 h 235"/>
                <a:gd name="T38" fmla="*/ 0 w 917"/>
                <a:gd name="T39" fmla="*/ 142 h 235"/>
                <a:gd name="T40" fmla="*/ 174 w 917"/>
                <a:gd name="T41" fmla="*/ 154 h 235"/>
                <a:gd name="T42" fmla="*/ 222 w 917"/>
                <a:gd name="T43" fmla="*/ 171 h 235"/>
                <a:gd name="T44" fmla="*/ 255 w 917"/>
                <a:gd name="T45" fmla="*/ 192 h 235"/>
                <a:gd name="T46" fmla="*/ 290 w 917"/>
                <a:gd name="T47" fmla="*/ 185 h 235"/>
                <a:gd name="T48" fmla="*/ 341 w 917"/>
                <a:gd name="T49" fmla="*/ 185 h 235"/>
                <a:gd name="T50" fmla="*/ 405 w 917"/>
                <a:gd name="T51" fmla="*/ 193 h 235"/>
                <a:gd name="T52" fmla="*/ 435 w 917"/>
                <a:gd name="T53" fmla="*/ 203 h 235"/>
                <a:gd name="T54" fmla="*/ 471 w 917"/>
                <a:gd name="T55" fmla="*/ 217 h 235"/>
                <a:gd name="T56" fmla="*/ 518 w 917"/>
                <a:gd name="T57" fmla="*/ 215 h 235"/>
                <a:gd name="T58" fmla="*/ 568 w 917"/>
                <a:gd name="T59" fmla="*/ 207 h 235"/>
                <a:gd name="T60" fmla="*/ 613 w 917"/>
                <a:gd name="T61" fmla="*/ 209 h 235"/>
                <a:gd name="T62" fmla="*/ 674 w 917"/>
                <a:gd name="T63" fmla="*/ 202 h 235"/>
                <a:gd name="T64" fmla="*/ 581 w 917"/>
                <a:gd name="T65" fmla="*/ 196 h 235"/>
                <a:gd name="T66" fmla="*/ 759 w 917"/>
                <a:gd name="T67" fmla="*/ 154 h 235"/>
                <a:gd name="T68" fmla="*/ 694 w 917"/>
                <a:gd name="T69" fmla="*/ 136 h 235"/>
                <a:gd name="T70" fmla="*/ 840 w 917"/>
                <a:gd name="T71" fmla="*/ 135 h 235"/>
                <a:gd name="T72" fmla="*/ 760 w 917"/>
                <a:gd name="T73" fmla="*/ 145 h 235"/>
                <a:gd name="T74" fmla="*/ 917 w 917"/>
                <a:gd name="T75" fmla="*/ 14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17" h="235">
                  <a:moveTo>
                    <a:pt x="917" y="142"/>
                  </a:moveTo>
                  <a:cubicBezTo>
                    <a:pt x="886" y="123"/>
                    <a:pt x="810" y="121"/>
                    <a:pt x="779" y="126"/>
                  </a:cubicBezTo>
                  <a:cubicBezTo>
                    <a:pt x="767" y="115"/>
                    <a:pt x="747" y="111"/>
                    <a:pt x="739" y="125"/>
                  </a:cubicBezTo>
                  <a:cubicBezTo>
                    <a:pt x="724" y="124"/>
                    <a:pt x="710" y="115"/>
                    <a:pt x="700" y="129"/>
                  </a:cubicBezTo>
                  <a:cubicBezTo>
                    <a:pt x="689" y="118"/>
                    <a:pt x="672" y="109"/>
                    <a:pt x="658" y="113"/>
                  </a:cubicBezTo>
                  <a:cubicBezTo>
                    <a:pt x="659" y="100"/>
                    <a:pt x="652" y="93"/>
                    <a:pt x="638" y="91"/>
                  </a:cubicBezTo>
                  <a:cubicBezTo>
                    <a:pt x="647" y="74"/>
                    <a:pt x="631" y="61"/>
                    <a:pt x="614" y="69"/>
                  </a:cubicBezTo>
                  <a:cubicBezTo>
                    <a:pt x="624" y="51"/>
                    <a:pt x="599" y="32"/>
                    <a:pt x="579" y="49"/>
                  </a:cubicBezTo>
                  <a:cubicBezTo>
                    <a:pt x="582" y="32"/>
                    <a:pt x="590" y="47"/>
                    <a:pt x="579" y="22"/>
                  </a:cubicBezTo>
                  <a:cubicBezTo>
                    <a:pt x="576" y="19"/>
                    <a:pt x="538" y="0"/>
                    <a:pt x="535" y="43"/>
                  </a:cubicBezTo>
                  <a:cubicBezTo>
                    <a:pt x="516" y="32"/>
                    <a:pt x="499" y="45"/>
                    <a:pt x="506" y="69"/>
                  </a:cubicBezTo>
                  <a:cubicBezTo>
                    <a:pt x="495" y="64"/>
                    <a:pt x="479" y="80"/>
                    <a:pt x="491" y="92"/>
                  </a:cubicBezTo>
                  <a:cubicBezTo>
                    <a:pt x="476" y="81"/>
                    <a:pt x="460" y="96"/>
                    <a:pt x="467" y="114"/>
                  </a:cubicBezTo>
                  <a:cubicBezTo>
                    <a:pt x="440" y="108"/>
                    <a:pt x="425" y="112"/>
                    <a:pt x="437" y="128"/>
                  </a:cubicBezTo>
                  <a:cubicBezTo>
                    <a:pt x="410" y="106"/>
                    <a:pt x="408" y="114"/>
                    <a:pt x="401" y="127"/>
                  </a:cubicBezTo>
                  <a:cubicBezTo>
                    <a:pt x="391" y="146"/>
                    <a:pt x="388" y="110"/>
                    <a:pt x="365" y="138"/>
                  </a:cubicBezTo>
                  <a:cubicBezTo>
                    <a:pt x="357" y="117"/>
                    <a:pt x="316" y="95"/>
                    <a:pt x="286" y="129"/>
                  </a:cubicBezTo>
                  <a:cubicBezTo>
                    <a:pt x="272" y="117"/>
                    <a:pt x="253" y="92"/>
                    <a:pt x="226" y="122"/>
                  </a:cubicBezTo>
                  <a:cubicBezTo>
                    <a:pt x="206" y="121"/>
                    <a:pt x="131" y="96"/>
                    <a:pt x="131" y="135"/>
                  </a:cubicBezTo>
                  <a:cubicBezTo>
                    <a:pt x="96" y="140"/>
                    <a:pt x="35" y="137"/>
                    <a:pt x="0" y="142"/>
                  </a:cubicBezTo>
                  <a:cubicBezTo>
                    <a:pt x="76" y="151"/>
                    <a:pt x="152" y="145"/>
                    <a:pt x="174" y="154"/>
                  </a:cubicBezTo>
                  <a:cubicBezTo>
                    <a:pt x="190" y="160"/>
                    <a:pt x="206" y="168"/>
                    <a:pt x="222" y="171"/>
                  </a:cubicBezTo>
                  <a:cubicBezTo>
                    <a:pt x="236" y="173"/>
                    <a:pt x="262" y="169"/>
                    <a:pt x="255" y="192"/>
                  </a:cubicBezTo>
                  <a:cubicBezTo>
                    <a:pt x="265" y="196"/>
                    <a:pt x="281" y="193"/>
                    <a:pt x="290" y="185"/>
                  </a:cubicBezTo>
                  <a:cubicBezTo>
                    <a:pt x="293" y="215"/>
                    <a:pt x="329" y="203"/>
                    <a:pt x="341" y="185"/>
                  </a:cubicBezTo>
                  <a:cubicBezTo>
                    <a:pt x="336" y="226"/>
                    <a:pt x="386" y="206"/>
                    <a:pt x="405" y="193"/>
                  </a:cubicBezTo>
                  <a:cubicBezTo>
                    <a:pt x="399" y="214"/>
                    <a:pt x="423" y="214"/>
                    <a:pt x="435" y="203"/>
                  </a:cubicBezTo>
                  <a:cubicBezTo>
                    <a:pt x="423" y="229"/>
                    <a:pt x="458" y="229"/>
                    <a:pt x="471" y="217"/>
                  </a:cubicBezTo>
                  <a:cubicBezTo>
                    <a:pt x="468" y="235"/>
                    <a:pt x="513" y="235"/>
                    <a:pt x="518" y="215"/>
                  </a:cubicBezTo>
                  <a:cubicBezTo>
                    <a:pt x="533" y="222"/>
                    <a:pt x="564" y="224"/>
                    <a:pt x="568" y="207"/>
                  </a:cubicBezTo>
                  <a:cubicBezTo>
                    <a:pt x="575" y="226"/>
                    <a:pt x="601" y="212"/>
                    <a:pt x="613" y="209"/>
                  </a:cubicBezTo>
                  <a:cubicBezTo>
                    <a:pt x="633" y="204"/>
                    <a:pt x="656" y="205"/>
                    <a:pt x="674" y="202"/>
                  </a:cubicBezTo>
                  <a:cubicBezTo>
                    <a:pt x="643" y="199"/>
                    <a:pt x="607" y="203"/>
                    <a:pt x="581" y="196"/>
                  </a:cubicBezTo>
                  <a:cubicBezTo>
                    <a:pt x="642" y="192"/>
                    <a:pt x="700" y="169"/>
                    <a:pt x="759" y="154"/>
                  </a:cubicBezTo>
                  <a:cubicBezTo>
                    <a:pt x="739" y="156"/>
                    <a:pt x="694" y="159"/>
                    <a:pt x="694" y="136"/>
                  </a:cubicBezTo>
                  <a:cubicBezTo>
                    <a:pt x="716" y="135"/>
                    <a:pt x="817" y="132"/>
                    <a:pt x="840" y="135"/>
                  </a:cubicBezTo>
                  <a:cubicBezTo>
                    <a:pt x="837" y="136"/>
                    <a:pt x="763" y="144"/>
                    <a:pt x="760" y="145"/>
                  </a:cubicBezTo>
                  <a:cubicBezTo>
                    <a:pt x="778" y="141"/>
                    <a:pt x="898" y="142"/>
                    <a:pt x="917" y="142"/>
                  </a:cubicBezTo>
                </a:path>
              </a:pathLst>
            </a:custGeom>
            <a:solidFill>
              <a:schemeClr val="accent2">
                <a:alpha val="21000"/>
              </a:schemeClr>
            </a:solidFill>
            <a:ln w="9525">
              <a:noFill/>
              <a:round/>
            </a:ln>
          </p:spPr>
          <p:txBody>
            <a:bodyPr vert="horz" wrap="square" lIns="91440" tIns="45720" rIns="91440" bIns="45720" numCol="1" anchor="t" anchorCtr="0" compatLnSpc="1">
              <a:normAutofit/>
            </a:bodyPr>
            <a:lstStyle/>
            <a:p>
              <a:endParaRPr lang="zh-CN" altLang="en-US" dirty="0">
                <a:latin typeface="微软雅黑" panose="020B0503020204020204" charset="-122"/>
                <a:ea typeface="微软雅黑" panose="020B0503020204020204" charset="-122"/>
              </a:endParaRPr>
            </a:p>
          </p:txBody>
        </p:sp>
      </p:grpSp>
      <p:sp>
        <p:nvSpPr>
          <p:cNvPr id="13" name="标题 1"/>
          <p:cNvSpPr>
            <a:spLocks noGrp="1"/>
          </p:cNvSpPr>
          <p:nvPr>
            <p:ph type="ctrTitle" hasCustomPrompt="1"/>
            <p:custDataLst>
              <p:tags r:id="rId10"/>
            </p:custDataLst>
          </p:nvPr>
        </p:nvSpPr>
        <p:spPr>
          <a:xfrm>
            <a:off x="726991" y="2461278"/>
            <a:ext cx="5317149" cy="1579499"/>
          </a:xfrm>
        </p:spPr>
        <p:txBody>
          <a:bodyPr lIns="0" tIns="46800" rIns="90000" bIns="46800" anchor="ctr" anchorCtr="0">
            <a:noAutofit/>
          </a:bodyPr>
          <a:lstStyle>
            <a:lvl1pPr marL="0" indent="0" algn="ctr">
              <a:lnSpc>
                <a:spcPct val="90000"/>
              </a:lnSpc>
              <a:buFont typeface="Arial" panose="020B0604020202020204" pitchFamily="34" charset="0"/>
              <a:buNone/>
              <a:defRPr sz="9600">
                <a:solidFill>
                  <a:schemeClr val="bg1"/>
                </a:solidFill>
                <a:latin typeface="微软雅黑" panose="020B0503020204020204" charset="-122"/>
                <a:ea typeface="微软雅黑" panose="020B0503020204020204" charset="-122"/>
              </a:defRPr>
            </a:lvl1pPr>
          </a:lstStyle>
          <a:p>
            <a:r>
              <a:rPr lang="zh-CN" altLang="en-US" dirty="0"/>
              <a:t>编辑标题</a:t>
            </a:r>
            <a:endParaRPr lang="zh-CN" altLang="en-US" dirty="0"/>
          </a:p>
        </p:txBody>
      </p:sp>
      <p:sp>
        <p:nvSpPr>
          <p:cNvPr id="3" name="日期占位符 2"/>
          <p:cNvSpPr>
            <a:spLocks noGrp="1"/>
          </p:cNvSpPr>
          <p:nvPr>
            <p:ph type="dt" sz="half" idx="21"/>
            <p:custDataLst>
              <p:tags r:id="rId11"/>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22"/>
            <p:custDataLst>
              <p:tags r:id="rId12"/>
            </p:custDataLst>
          </p:nvPr>
        </p:nvSpPr>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7" name="灯片编号占位符 6"/>
          <p:cNvSpPr>
            <a:spLocks noGrp="1"/>
          </p:cNvSpPr>
          <p:nvPr>
            <p:ph type="sldNum" sz="quarter" idx="23"/>
            <p:custDataLst>
              <p:tags r:id="rId13"/>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tx2"/>
        </a:solidFill>
        <a:effectLst/>
      </p:bgPr>
    </p:bg>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rotWithShape="1">
          <a:blip r:embed="rId3">
            <a:extLst>
              <a:ext uri="{28A0092B-C50C-407E-A947-70E740481C1C}">
                <a14:useLocalDpi xmlns:a14="http://schemas.microsoft.com/office/drawing/2010/main" val="0"/>
              </a:ext>
            </a:extLst>
          </a:blip>
          <a:srcRect l="3472" t="13" r="36111" b="-13"/>
          <a:stretch>
            <a:fillRect/>
          </a:stretch>
        </p:blipFill>
        <p:spPr>
          <a:xfrm>
            <a:off x="6037053" y="1017526"/>
            <a:ext cx="6154947" cy="5840474"/>
          </a:xfrm>
          <a:prstGeom prst="rect">
            <a:avLst/>
          </a:prstGeom>
        </p:spPr>
      </p:pic>
      <p:sp>
        <p:nvSpPr>
          <p:cNvPr id="2" name="标题 1"/>
          <p:cNvSpPr>
            <a:spLocks noGrp="1"/>
          </p:cNvSpPr>
          <p:nvPr>
            <p:ph type="title"/>
            <p:custDataLst>
              <p:tags r:id="rId4"/>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dirty="0"/>
          </a:p>
        </p:txBody>
      </p:sp>
      <p:sp>
        <p:nvSpPr>
          <p:cNvPr id="11" name="直角三角形 10"/>
          <p:cNvSpPr/>
          <p:nvPr>
            <p:custDataLst>
              <p:tags r:id="rId4"/>
            </p:custDataLst>
          </p:nvPr>
        </p:nvSpPr>
        <p:spPr>
          <a:xfrm flipV="1">
            <a:off x="0" y="-1"/>
            <a:ext cx="448574" cy="609119"/>
          </a:xfrm>
          <a:prstGeom prst="r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47500" lnSpcReduction="20000"/>
          </a:bodyPr>
          <a:lstStyle/>
          <a:p>
            <a:pPr algn="ctr"/>
            <a:endParaRPr dirty="0">
              <a:latin typeface="微软雅黑" panose="020B0503020204020204" charset="-122"/>
              <a:ea typeface="微软雅黑" panose="020B0503020204020204" charset="-122"/>
            </a:endParaRPr>
          </a:p>
        </p:txBody>
      </p:sp>
      <p:sp>
        <p:nvSpPr>
          <p:cNvPr id="2" name="标题 1"/>
          <p:cNvSpPr>
            <a:spLocks noGrp="1"/>
          </p:cNvSpPr>
          <p:nvPr>
            <p:ph type="title" hasCustomPrompt="1"/>
            <p:custDataLst>
              <p:tags r:id="rId5"/>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6"/>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12" name="直角三角形 11"/>
          <p:cNvSpPr/>
          <p:nvPr>
            <p:custDataLst>
              <p:tags r:id="rId9"/>
            </p:custDataLst>
          </p:nvPr>
        </p:nvSpPr>
        <p:spPr>
          <a:xfrm flipH="1">
            <a:off x="11744926" y="6249240"/>
            <a:ext cx="448574" cy="609119"/>
          </a:xfrm>
          <a:prstGeom prst="r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47500" lnSpcReduction="20000"/>
          </a:bodyPr>
          <a:lstStyle/>
          <a:p>
            <a:pPr algn="ctr"/>
            <a:endParaRPr dirty="0">
              <a:latin typeface="微软雅黑" panose="020B0503020204020204" charset="-122"/>
              <a:ea typeface="微软雅黑" panose="020B0503020204020204" charset="-122"/>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19" name="图片 18"/>
          <p:cNvPicPr>
            <a:picLocks noChangeAspect="1"/>
          </p:cNvPicPr>
          <p:nvPr>
            <p:custDataLst>
              <p:tags r:id="rId3"/>
            </p:custDataLst>
          </p:nvPr>
        </p:nvPicPr>
        <p:blipFill rotWithShape="1">
          <a:blip r:embed="rId4"/>
          <a:srcRect b="-13"/>
          <a:stretch>
            <a:fillRect/>
          </a:stretch>
        </p:blipFill>
        <p:spPr>
          <a:xfrm flipH="1">
            <a:off x="-1" y="2626079"/>
            <a:ext cx="4468483" cy="4240176"/>
          </a:xfrm>
          <a:prstGeom prst="rect">
            <a:avLst/>
          </a:prstGeom>
        </p:spPr>
      </p:pic>
      <p:sp>
        <p:nvSpPr>
          <p:cNvPr id="2" name="标题 1"/>
          <p:cNvSpPr>
            <a:spLocks noGrp="1"/>
          </p:cNvSpPr>
          <p:nvPr>
            <p:ph type="title" hasCustomPrompt="1"/>
            <p:custDataLst>
              <p:tags r:id="rId5"/>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11" name="组合 10"/>
          <p:cNvGrpSpPr/>
          <p:nvPr>
            <p:custDataLst>
              <p:tags r:id="rId3"/>
            </p:custDataLst>
          </p:nvPr>
        </p:nvGrpSpPr>
        <p:grpSpPr>
          <a:xfrm>
            <a:off x="9113490" y="899099"/>
            <a:ext cx="3078510" cy="1764901"/>
            <a:chOff x="2131845" y="1087401"/>
            <a:chExt cx="10065632" cy="5770599"/>
          </a:xfrm>
        </p:grpSpPr>
        <p:grpSp>
          <p:nvGrpSpPr>
            <p:cNvPr id="12" name="Group 4"/>
            <p:cNvGrpSpPr>
              <a:grpSpLocks noChangeAspect="1"/>
            </p:cNvGrpSpPr>
            <p:nvPr/>
          </p:nvGrpSpPr>
          <p:grpSpPr bwMode="auto">
            <a:xfrm>
              <a:off x="4211618" y="2304568"/>
              <a:ext cx="6687014" cy="4151574"/>
              <a:chOff x="1473" y="692"/>
              <a:chExt cx="4779" cy="2967"/>
            </a:xfrm>
            <a:solidFill>
              <a:schemeClr val="accent5">
                <a:alpha val="35000"/>
              </a:schemeClr>
            </a:solidFill>
          </p:grpSpPr>
          <p:sp>
            <p:nvSpPr>
              <p:cNvPr id="18" name="Freeform 5"/>
              <p:cNvSpPr/>
              <p:nvPr>
                <p:custDataLst>
                  <p:tags r:id="rId4"/>
                </p:custDataLst>
              </p:nvPr>
            </p:nvSpPr>
            <p:spPr bwMode="auto">
              <a:xfrm>
                <a:off x="2452" y="692"/>
                <a:ext cx="3800" cy="2967"/>
              </a:xfrm>
              <a:custGeom>
                <a:avLst/>
                <a:gdLst>
                  <a:gd name="T0" fmla="*/ 1549 w 1606"/>
                  <a:gd name="T1" fmla="*/ 1122 h 1253"/>
                  <a:gd name="T2" fmla="*/ 1529 w 1606"/>
                  <a:gd name="T3" fmla="*/ 325 h 1253"/>
                  <a:gd name="T4" fmla="*/ 1379 w 1606"/>
                  <a:gd name="T5" fmla="*/ 88 h 1253"/>
                  <a:gd name="T6" fmla="*/ 1305 w 1606"/>
                  <a:gd name="T7" fmla="*/ 49 h 1253"/>
                  <a:gd name="T8" fmla="*/ 1280 w 1606"/>
                  <a:gd name="T9" fmla="*/ 4 h 1253"/>
                  <a:gd name="T10" fmla="*/ 1235 w 1606"/>
                  <a:gd name="T11" fmla="*/ 40 h 1253"/>
                  <a:gd name="T12" fmla="*/ 1166 w 1606"/>
                  <a:gd name="T13" fmla="*/ 91 h 1253"/>
                  <a:gd name="T14" fmla="*/ 1157 w 1606"/>
                  <a:gd name="T15" fmla="*/ 158 h 1253"/>
                  <a:gd name="T16" fmla="*/ 1129 w 1606"/>
                  <a:gd name="T17" fmla="*/ 68 h 1253"/>
                  <a:gd name="T18" fmla="*/ 1034 w 1606"/>
                  <a:gd name="T19" fmla="*/ 66 h 1253"/>
                  <a:gd name="T20" fmla="*/ 947 w 1606"/>
                  <a:gd name="T21" fmla="*/ 40 h 1253"/>
                  <a:gd name="T22" fmla="*/ 928 w 1606"/>
                  <a:gd name="T23" fmla="*/ 75 h 1253"/>
                  <a:gd name="T24" fmla="*/ 877 w 1606"/>
                  <a:gd name="T25" fmla="*/ 136 h 1253"/>
                  <a:gd name="T26" fmla="*/ 877 w 1606"/>
                  <a:gd name="T27" fmla="*/ 220 h 1253"/>
                  <a:gd name="T28" fmla="*/ 947 w 1606"/>
                  <a:gd name="T29" fmla="*/ 267 h 1253"/>
                  <a:gd name="T30" fmla="*/ 791 w 1606"/>
                  <a:gd name="T31" fmla="*/ 261 h 1253"/>
                  <a:gd name="T32" fmla="*/ 794 w 1606"/>
                  <a:gd name="T33" fmla="*/ 292 h 1253"/>
                  <a:gd name="T34" fmla="*/ 762 w 1606"/>
                  <a:gd name="T35" fmla="*/ 372 h 1253"/>
                  <a:gd name="T36" fmla="*/ 721 w 1606"/>
                  <a:gd name="T37" fmla="*/ 354 h 1253"/>
                  <a:gd name="T38" fmla="*/ 675 w 1606"/>
                  <a:gd name="T39" fmla="*/ 298 h 1253"/>
                  <a:gd name="T40" fmla="*/ 654 w 1606"/>
                  <a:gd name="T41" fmla="*/ 284 h 1253"/>
                  <a:gd name="T42" fmla="*/ 612 w 1606"/>
                  <a:gd name="T43" fmla="*/ 314 h 1253"/>
                  <a:gd name="T44" fmla="*/ 546 w 1606"/>
                  <a:gd name="T45" fmla="*/ 352 h 1253"/>
                  <a:gd name="T46" fmla="*/ 480 w 1606"/>
                  <a:gd name="T47" fmla="*/ 385 h 1253"/>
                  <a:gd name="T48" fmla="*/ 453 w 1606"/>
                  <a:gd name="T49" fmla="*/ 435 h 1253"/>
                  <a:gd name="T50" fmla="*/ 461 w 1606"/>
                  <a:gd name="T51" fmla="*/ 465 h 1253"/>
                  <a:gd name="T52" fmla="*/ 509 w 1606"/>
                  <a:gd name="T53" fmla="*/ 531 h 1253"/>
                  <a:gd name="T54" fmla="*/ 502 w 1606"/>
                  <a:gd name="T55" fmla="*/ 575 h 1253"/>
                  <a:gd name="T56" fmla="*/ 468 w 1606"/>
                  <a:gd name="T57" fmla="*/ 598 h 1253"/>
                  <a:gd name="T58" fmla="*/ 386 w 1606"/>
                  <a:gd name="T59" fmla="*/ 564 h 1253"/>
                  <a:gd name="T60" fmla="*/ 328 w 1606"/>
                  <a:gd name="T61" fmla="*/ 609 h 1253"/>
                  <a:gd name="T62" fmla="*/ 301 w 1606"/>
                  <a:gd name="T63" fmla="*/ 638 h 1253"/>
                  <a:gd name="T64" fmla="*/ 243 w 1606"/>
                  <a:gd name="T65" fmla="*/ 698 h 1253"/>
                  <a:gd name="T66" fmla="*/ 246 w 1606"/>
                  <a:gd name="T67" fmla="*/ 764 h 1253"/>
                  <a:gd name="T68" fmla="*/ 251 w 1606"/>
                  <a:gd name="T69" fmla="*/ 801 h 1253"/>
                  <a:gd name="T70" fmla="*/ 328 w 1606"/>
                  <a:gd name="T71" fmla="*/ 830 h 1253"/>
                  <a:gd name="T72" fmla="*/ 170 w 1606"/>
                  <a:gd name="T73" fmla="*/ 845 h 1253"/>
                  <a:gd name="T74" fmla="*/ 84 w 1606"/>
                  <a:gd name="T75" fmla="*/ 868 h 1253"/>
                  <a:gd name="T76" fmla="*/ 39 w 1606"/>
                  <a:gd name="T77" fmla="*/ 876 h 1253"/>
                  <a:gd name="T78" fmla="*/ 33 w 1606"/>
                  <a:gd name="T79" fmla="*/ 941 h 1253"/>
                  <a:gd name="T80" fmla="*/ 44 w 1606"/>
                  <a:gd name="T81" fmla="*/ 1024 h 1253"/>
                  <a:gd name="T82" fmla="*/ 103 w 1606"/>
                  <a:gd name="T83" fmla="*/ 1058 h 1253"/>
                  <a:gd name="T84" fmla="*/ 289 w 1606"/>
                  <a:gd name="T85" fmla="*/ 1157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6" h="1253">
                    <a:moveTo>
                      <a:pt x="710" y="1221"/>
                    </a:moveTo>
                    <a:cubicBezTo>
                      <a:pt x="934" y="1239"/>
                      <a:pt x="1158" y="1253"/>
                      <a:pt x="1377" y="1200"/>
                    </a:cubicBezTo>
                    <a:cubicBezTo>
                      <a:pt x="1432" y="1186"/>
                      <a:pt x="1514" y="1171"/>
                      <a:pt x="1549" y="1122"/>
                    </a:cubicBezTo>
                    <a:cubicBezTo>
                      <a:pt x="1606" y="1039"/>
                      <a:pt x="1585" y="907"/>
                      <a:pt x="1568" y="817"/>
                    </a:cubicBezTo>
                    <a:cubicBezTo>
                      <a:pt x="1549" y="719"/>
                      <a:pt x="1554" y="619"/>
                      <a:pt x="1556" y="521"/>
                    </a:cubicBezTo>
                    <a:cubicBezTo>
                      <a:pt x="1557" y="450"/>
                      <a:pt x="1544" y="393"/>
                      <a:pt x="1529" y="325"/>
                    </a:cubicBezTo>
                    <a:cubicBezTo>
                      <a:pt x="1515" y="262"/>
                      <a:pt x="1539" y="143"/>
                      <a:pt x="1471" y="106"/>
                    </a:cubicBezTo>
                    <a:cubicBezTo>
                      <a:pt x="1450" y="94"/>
                      <a:pt x="1425" y="90"/>
                      <a:pt x="1398" y="89"/>
                    </a:cubicBezTo>
                    <a:cubicBezTo>
                      <a:pt x="1391" y="89"/>
                      <a:pt x="1384" y="89"/>
                      <a:pt x="1379" y="88"/>
                    </a:cubicBezTo>
                    <a:cubicBezTo>
                      <a:pt x="1377" y="88"/>
                      <a:pt x="1375" y="87"/>
                      <a:pt x="1374" y="87"/>
                    </a:cubicBezTo>
                    <a:cubicBezTo>
                      <a:pt x="1383" y="68"/>
                      <a:pt x="1383" y="46"/>
                      <a:pt x="1367" y="32"/>
                    </a:cubicBezTo>
                    <a:cubicBezTo>
                      <a:pt x="1347" y="15"/>
                      <a:pt x="1316" y="26"/>
                      <a:pt x="1305" y="49"/>
                    </a:cubicBezTo>
                    <a:cubicBezTo>
                      <a:pt x="1305" y="46"/>
                      <a:pt x="1308" y="43"/>
                      <a:pt x="1309" y="40"/>
                    </a:cubicBezTo>
                    <a:cubicBezTo>
                      <a:pt x="1309" y="38"/>
                      <a:pt x="1309" y="35"/>
                      <a:pt x="1309" y="33"/>
                    </a:cubicBezTo>
                    <a:cubicBezTo>
                      <a:pt x="1306" y="19"/>
                      <a:pt x="1295" y="8"/>
                      <a:pt x="1280" y="4"/>
                    </a:cubicBezTo>
                    <a:cubicBezTo>
                      <a:pt x="1258" y="0"/>
                      <a:pt x="1239" y="13"/>
                      <a:pt x="1232" y="32"/>
                    </a:cubicBezTo>
                    <a:cubicBezTo>
                      <a:pt x="1231" y="35"/>
                      <a:pt x="1231" y="37"/>
                      <a:pt x="1231" y="38"/>
                    </a:cubicBezTo>
                    <a:cubicBezTo>
                      <a:pt x="1233" y="38"/>
                      <a:pt x="1235" y="40"/>
                      <a:pt x="1235" y="40"/>
                    </a:cubicBezTo>
                    <a:cubicBezTo>
                      <a:pt x="1221" y="29"/>
                      <a:pt x="1199" y="32"/>
                      <a:pt x="1185" y="43"/>
                    </a:cubicBezTo>
                    <a:cubicBezTo>
                      <a:pt x="1171" y="54"/>
                      <a:pt x="1174" y="71"/>
                      <a:pt x="1171" y="85"/>
                    </a:cubicBezTo>
                    <a:cubicBezTo>
                      <a:pt x="1169" y="87"/>
                      <a:pt x="1167" y="89"/>
                      <a:pt x="1166" y="91"/>
                    </a:cubicBezTo>
                    <a:cubicBezTo>
                      <a:pt x="1161" y="97"/>
                      <a:pt x="1156" y="103"/>
                      <a:pt x="1152" y="110"/>
                    </a:cubicBezTo>
                    <a:cubicBezTo>
                      <a:pt x="1148" y="117"/>
                      <a:pt x="1145" y="124"/>
                      <a:pt x="1142" y="131"/>
                    </a:cubicBezTo>
                    <a:cubicBezTo>
                      <a:pt x="1143" y="141"/>
                      <a:pt x="1151" y="149"/>
                      <a:pt x="1157" y="158"/>
                    </a:cubicBezTo>
                    <a:cubicBezTo>
                      <a:pt x="1151" y="148"/>
                      <a:pt x="1144" y="138"/>
                      <a:pt x="1137" y="129"/>
                    </a:cubicBezTo>
                    <a:cubicBezTo>
                      <a:pt x="1135" y="127"/>
                      <a:pt x="1133" y="125"/>
                      <a:pt x="1131" y="122"/>
                    </a:cubicBezTo>
                    <a:cubicBezTo>
                      <a:pt x="1137" y="105"/>
                      <a:pt x="1143" y="85"/>
                      <a:pt x="1129" y="68"/>
                    </a:cubicBezTo>
                    <a:cubicBezTo>
                      <a:pt x="1110" y="46"/>
                      <a:pt x="1073" y="43"/>
                      <a:pt x="1059" y="71"/>
                    </a:cubicBezTo>
                    <a:cubicBezTo>
                      <a:pt x="1058" y="71"/>
                      <a:pt x="1055" y="70"/>
                      <a:pt x="1052" y="69"/>
                    </a:cubicBezTo>
                    <a:cubicBezTo>
                      <a:pt x="1046" y="68"/>
                      <a:pt x="1040" y="67"/>
                      <a:pt x="1034" y="66"/>
                    </a:cubicBezTo>
                    <a:cubicBezTo>
                      <a:pt x="1029" y="65"/>
                      <a:pt x="1023" y="64"/>
                      <a:pt x="1017" y="64"/>
                    </a:cubicBezTo>
                    <a:cubicBezTo>
                      <a:pt x="1015" y="64"/>
                      <a:pt x="1012" y="64"/>
                      <a:pt x="1009" y="65"/>
                    </a:cubicBezTo>
                    <a:cubicBezTo>
                      <a:pt x="1006" y="35"/>
                      <a:pt x="970" y="26"/>
                      <a:pt x="947" y="40"/>
                    </a:cubicBezTo>
                    <a:cubicBezTo>
                      <a:pt x="936" y="52"/>
                      <a:pt x="931" y="66"/>
                      <a:pt x="933" y="82"/>
                    </a:cubicBezTo>
                    <a:cubicBezTo>
                      <a:pt x="933" y="80"/>
                      <a:pt x="933" y="80"/>
                      <a:pt x="934" y="77"/>
                    </a:cubicBezTo>
                    <a:cubicBezTo>
                      <a:pt x="932" y="76"/>
                      <a:pt x="930" y="76"/>
                      <a:pt x="928" y="75"/>
                    </a:cubicBezTo>
                    <a:cubicBezTo>
                      <a:pt x="913" y="69"/>
                      <a:pt x="897" y="67"/>
                      <a:pt x="883" y="82"/>
                    </a:cubicBezTo>
                    <a:cubicBezTo>
                      <a:pt x="872" y="99"/>
                      <a:pt x="866" y="127"/>
                      <a:pt x="883" y="141"/>
                    </a:cubicBezTo>
                    <a:cubicBezTo>
                      <a:pt x="880" y="138"/>
                      <a:pt x="880" y="138"/>
                      <a:pt x="877" y="136"/>
                    </a:cubicBezTo>
                    <a:cubicBezTo>
                      <a:pt x="875" y="136"/>
                      <a:pt x="874" y="136"/>
                      <a:pt x="872" y="137"/>
                    </a:cubicBezTo>
                    <a:cubicBezTo>
                      <a:pt x="862" y="140"/>
                      <a:pt x="854" y="148"/>
                      <a:pt x="847" y="155"/>
                    </a:cubicBezTo>
                    <a:cubicBezTo>
                      <a:pt x="830" y="183"/>
                      <a:pt x="852" y="208"/>
                      <a:pt x="877" y="220"/>
                    </a:cubicBezTo>
                    <a:cubicBezTo>
                      <a:pt x="877" y="222"/>
                      <a:pt x="877" y="223"/>
                      <a:pt x="878" y="225"/>
                    </a:cubicBezTo>
                    <a:cubicBezTo>
                      <a:pt x="879" y="231"/>
                      <a:pt x="880" y="236"/>
                      <a:pt x="881" y="241"/>
                    </a:cubicBezTo>
                    <a:cubicBezTo>
                      <a:pt x="894" y="264"/>
                      <a:pt x="925" y="256"/>
                      <a:pt x="947" y="267"/>
                    </a:cubicBezTo>
                    <a:cubicBezTo>
                      <a:pt x="919" y="255"/>
                      <a:pt x="890" y="254"/>
                      <a:pt x="865" y="262"/>
                    </a:cubicBezTo>
                    <a:cubicBezTo>
                      <a:pt x="862" y="263"/>
                      <a:pt x="859" y="264"/>
                      <a:pt x="856" y="265"/>
                    </a:cubicBezTo>
                    <a:cubicBezTo>
                      <a:pt x="841" y="239"/>
                      <a:pt x="808" y="239"/>
                      <a:pt x="791" y="261"/>
                    </a:cubicBezTo>
                    <a:cubicBezTo>
                      <a:pt x="787" y="268"/>
                      <a:pt x="785" y="274"/>
                      <a:pt x="785" y="281"/>
                    </a:cubicBezTo>
                    <a:cubicBezTo>
                      <a:pt x="785" y="283"/>
                      <a:pt x="785" y="285"/>
                      <a:pt x="786" y="288"/>
                    </a:cubicBezTo>
                    <a:cubicBezTo>
                      <a:pt x="785" y="292"/>
                      <a:pt x="788" y="292"/>
                      <a:pt x="794" y="292"/>
                    </a:cubicBezTo>
                    <a:cubicBezTo>
                      <a:pt x="777" y="289"/>
                      <a:pt x="763" y="292"/>
                      <a:pt x="752" y="306"/>
                    </a:cubicBezTo>
                    <a:cubicBezTo>
                      <a:pt x="738" y="326"/>
                      <a:pt x="752" y="348"/>
                      <a:pt x="764" y="366"/>
                    </a:cubicBezTo>
                    <a:cubicBezTo>
                      <a:pt x="763" y="368"/>
                      <a:pt x="762" y="370"/>
                      <a:pt x="762" y="372"/>
                    </a:cubicBezTo>
                    <a:cubicBezTo>
                      <a:pt x="759" y="381"/>
                      <a:pt x="757" y="390"/>
                      <a:pt x="756" y="399"/>
                    </a:cubicBezTo>
                    <a:cubicBezTo>
                      <a:pt x="748" y="383"/>
                      <a:pt x="738" y="369"/>
                      <a:pt x="725" y="358"/>
                    </a:cubicBezTo>
                    <a:cubicBezTo>
                      <a:pt x="723" y="356"/>
                      <a:pt x="721" y="355"/>
                      <a:pt x="721" y="354"/>
                    </a:cubicBezTo>
                    <a:cubicBezTo>
                      <a:pt x="738" y="328"/>
                      <a:pt x="715" y="295"/>
                      <a:pt x="687" y="295"/>
                    </a:cubicBezTo>
                    <a:cubicBezTo>
                      <a:pt x="685" y="295"/>
                      <a:pt x="683" y="296"/>
                      <a:pt x="681" y="296"/>
                    </a:cubicBezTo>
                    <a:cubicBezTo>
                      <a:pt x="679" y="296"/>
                      <a:pt x="677" y="297"/>
                      <a:pt x="675" y="298"/>
                    </a:cubicBezTo>
                    <a:cubicBezTo>
                      <a:pt x="673" y="298"/>
                      <a:pt x="671" y="298"/>
                      <a:pt x="671" y="295"/>
                    </a:cubicBezTo>
                    <a:cubicBezTo>
                      <a:pt x="679" y="303"/>
                      <a:pt x="682" y="314"/>
                      <a:pt x="682" y="326"/>
                    </a:cubicBezTo>
                    <a:cubicBezTo>
                      <a:pt x="682" y="306"/>
                      <a:pt x="671" y="289"/>
                      <a:pt x="654" y="284"/>
                    </a:cubicBezTo>
                    <a:cubicBezTo>
                      <a:pt x="634" y="277"/>
                      <a:pt x="614" y="288"/>
                      <a:pt x="606" y="307"/>
                    </a:cubicBezTo>
                    <a:cubicBezTo>
                      <a:pt x="605" y="309"/>
                      <a:pt x="605" y="311"/>
                      <a:pt x="606" y="311"/>
                    </a:cubicBezTo>
                    <a:cubicBezTo>
                      <a:pt x="606" y="314"/>
                      <a:pt x="609" y="314"/>
                      <a:pt x="612" y="314"/>
                    </a:cubicBezTo>
                    <a:cubicBezTo>
                      <a:pt x="595" y="303"/>
                      <a:pt x="573" y="303"/>
                      <a:pt x="559" y="317"/>
                    </a:cubicBezTo>
                    <a:cubicBezTo>
                      <a:pt x="553" y="326"/>
                      <a:pt x="548" y="337"/>
                      <a:pt x="548" y="347"/>
                    </a:cubicBezTo>
                    <a:cubicBezTo>
                      <a:pt x="548" y="349"/>
                      <a:pt x="548" y="350"/>
                      <a:pt x="546" y="352"/>
                    </a:cubicBezTo>
                    <a:cubicBezTo>
                      <a:pt x="543" y="354"/>
                      <a:pt x="545" y="351"/>
                      <a:pt x="545" y="351"/>
                    </a:cubicBezTo>
                    <a:cubicBezTo>
                      <a:pt x="525" y="331"/>
                      <a:pt x="492" y="342"/>
                      <a:pt x="481" y="365"/>
                    </a:cubicBezTo>
                    <a:cubicBezTo>
                      <a:pt x="479" y="372"/>
                      <a:pt x="478" y="379"/>
                      <a:pt x="480" y="385"/>
                    </a:cubicBezTo>
                    <a:cubicBezTo>
                      <a:pt x="480" y="388"/>
                      <a:pt x="481" y="390"/>
                      <a:pt x="482" y="392"/>
                    </a:cubicBezTo>
                    <a:cubicBezTo>
                      <a:pt x="489" y="398"/>
                      <a:pt x="500" y="387"/>
                      <a:pt x="506" y="395"/>
                    </a:cubicBezTo>
                    <a:cubicBezTo>
                      <a:pt x="481" y="395"/>
                      <a:pt x="458" y="412"/>
                      <a:pt x="453" y="435"/>
                    </a:cubicBezTo>
                    <a:cubicBezTo>
                      <a:pt x="452" y="443"/>
                      <a:pt x="454" y="450"/>
                      <a:pt x="457" y="456"/>
                    </a:cubicBezTo>
                    <a:cubicBezTo>
                      <a:pt x="458" y="458"/>
                      <a:pt x="459" y="460"/>
                      <a:pt x="461" y="462"/>
                    </a:cubicBezTo>
                    <a:cubicBezTo>
                      <a:pt x="461" y="462"/>
                      <a:pt x="461" y="465"/>
                      <a:pt x="461" y="465"/>
                    </a:cubicBezTo>
                    <a:cubicBezTo>
                      <a:pt x="469" y="457"/>
                      <a:pt x="475" y="446"/>
                      <a:pt x="489" y="446"/>
                    </a:cubicBezTo>
                    <a:cubicBezTo>
                      <a:pt x="472" y="446"/>
                      <a:pt x="464" y="460"/>
                      <a:pt x="458" y="474"/>
                    </a:cubicBezTo>
                    <a:cubicBezTo>
                      <a:pt x="450" y="510"/>
                      <a:pt x="486" y="518"/>
                      <a:pt x="509" y="531"/>
                    </a:cubicBezTo>
                    <a:cubicBezTo>
                      <a:pt x="509" y="533"/>
                      <a:pt x="510" y="535"/>
                      <a:pt x="511" y="537"/>
                    </a:cubicBezTo>
                    <a:cubicBezTo>
                      <a:pt x="513" y="543"/>
                      <a:pt x="516" y="550"/>
                      <a:pt x="519" y="556"/>
                    </a:cubicBezTo>
                    <a:cubicBezTo>
                      <a:pt x="513" y="562"/>
                      <a:pt x="508" y="568"/>
                      <a:pt x="502" y="575"/>
                    </a:cubicBezTo>
                    <a:cubicBezTo>
                      <a:pt x="497" y="581"/>
                      <a:pt x="492" y="587"/>
                      <a:pt x="486" y="594"/>
                    </a:cubicBezTo>
                    <a:cubicBezTo>
                      <a:pt x="483" y="597"/>
                      <a:pt x="478" y="602"/>
                      <a:pt x="475" y="602"/>
                    </a:cubicBezTo>
                    <a:cubicBezTo>
                      <a:pt x="473" y="601"/>
                      <a:pt x="470" y="600"/>
                      <a:pt x="468" y="598"/>
                    </a:cubicBezTo>
                    <a:cubicBezTo>
                      <a:pt x="465" y="597"/>
                      <a:pt x="463" y="596"/>
                      <a:pt x="460" y="595"/>
                    </a:cubicBezTo>
                    <a:cubicBezTo>
                      <a:pt x="464" y="569"/>
                      <a:pt x="447" y="549"/>
                      <a:pt x="425" y="546"/>
                    </a:cubicBezTo>
                    <a:cubicBezTo>
                      <a:pt x="411" y="545"/>
                      <a:pt x="395" y="553"/>
                      <a:pt x="386" y="564"/>
                    </a:cubicBezTo>
                    <a:cubicBezTo>
                      <a:pt x="385" y="567"/>
                      <a:pt x="383" y="569"/>
                      <a:pt x="382" y="571"/>
                    </a:cubicBezTo>
                    <a:cubicBezTo>
                      <a:pt x="383" y="574"/>
                      <a:pt x="383" y="577"/>
                      <a:pt x="386" y="577"/>
                    </a:cubicBezTo>
                    <a:cubicBezTo>
                      <a:pt x="360" y="563"/>
                      <a:pt x="330" y="583"/>
                      <a:pt x="328" y="609"/>
                    </a:cubicBezTo>
                    <a:cubicBezTo>
                      <a:pt x="328" y="611"/>
                      <a:pt x="326" y="613"/>
                      <a:pt x="324" y="615"/>
                    </a:cubicBezTo>
                    <a:cubicBezTo>
                      <a:pt x="318" y="620"/>
                      <a:pt x="312" y="626"/>
                      <a:pt x="306" y="632"/>
                    </a:cubicBezTo>
                    <a:cubicBezTo>
                      <a:pt x="304" y="634"/>
                      <a:pt x="302" y="636"/>
                      <a:pt x="301" y="638"/>
                    </a:cubicBezTo>
                    <a:cubicBezTo>
                      <a:pt x="277" y="633"/>
                      <a:pt x="246" y="616"/>
                      <a:pt x="229" y="644"/>
                    </a:cubicBezTo>
                    <a:cubicBezTo>
                      <a:pt x="214" y="668"/>
                      <a:pt x="225" y="686"/>
                      <a:pt x="243" y="699"/>
                    </a:cubicBezTo>
                    <a:cubicBezTo>
                      <a:pt x="245" y="701"/>
                      <a:pt x="243" y="698"/>
                      <a:pt x="243" y="698"/>
                    </a:cubicBezTo>
                    <a:cubicBezTo>
                      <a:pt x="243" y="692"/>
                      <a:pt x="251" y="697"/>
                      <a:pt x="251" y="692"/>
                    </a:cubicBezTo>
                    <a:cubicBezTo>
                      <a:pt x="229" y="704"/>
                      <a:pt x="229" y="737"/>
                      <a:pt x="241" y="758"/>
                    </a:cubicBezTo>
                    <a:cubicBezTo>
                      <a:pt x="243" y="760"/>
                      <a:pt x="244" y="762"/>
                      <a:pt x="246" y="764"/>
                    </a:cubicBezTo>
                    <a:cubicBezTo>
                      <a:pt x="249" y="767"/>
                      <a:pt x="249" y="767"/>
                      <a:pt x="249" y="767"/>
                    </a:cubicBezTo>
                    <a:cubicBezTo>
                      <a:pt x="254" y="762"/>
                      <a:pt x="254" y="750"/>
                      <a:pt x="263" y="748"/>
                    </a:cubicBezTo>
                    <a:cubicBezTo>
                      <a:pt x="246" y="762"/>
                      <a:pt x="240" y="781"/>
                      <a:pt x="251" y="801"/>
                    </a:cubicBezTo>
                    <a:cubicBezTo>
                      <a:pt x="265" y="829"/>
                      <a:pt x="293" y="826"/>
                      <a:pt x="318" y="826"/>
                    </a:cubicBezTo>
                    <a:cubicBezTo>
                      <a:pt x="319" y="827"/>
                      <a:pt x="322" y="827"/>
                      <a:pt x="325" y="827"/>
                    </a:cubicBezTo>
                    <a:cubicBezTo>
                      <a:pt x="327" y="827"/>
                      <a:pt x="329" y="827"/>
                      <a:pt x="328" y="830"/>
                    </a:cubicBezTo>
                    <a:cubicBezTo>
                      <a:pt x="323" y="837"/>
                      <a:pt x="318" y="845"/>
                      <a:pt x="314" y="851"/>
                    </a:cubicBezTo>
                    <a:cubicBezTo>
                      <a:pt x="309" y="858"/>
                      <a:pt x="304" y="865"/>
                      <a:pt x="299" y="872"/>
                    </a:cubicBezTo>
                    <a:cubicBezTo>
                      <a:pt x="265" y="837"/>
                      <a:pt x="214" y="832"/>
                      <a:pt x="170" y="845"/>
                    </a:cubicBezTo>
                    <a:cubicBezTo>
                      <a:pt x="168" y="846"/>
                      <a:pt x="165" y="847"/>
                      <a:pt x="163" y="848"/>
                    </a:cubicBezTo>
                    <a:cubicBezTo>
                      <a:pt x="154" y="831"/>
                      <a:pt x="134" y="826"/>
                      <a:pt x="117" y="831"/>
                    </a:cubicBezTo>
                    <a:cubicBezTo>
                      <a:pt x="100" y="837"/>
                      <a:pt x="89" y="851"/>
                      <a:pt x="84" y="868"/>
                    </a:cubicBezTo>
                    <a:cubicBezTo>
                      <a:pt x="83" y="871"/>
                      <a:pt x="83" y="874"/>
                      <a:pt x="84" y="877"/>
                    </a:cubicBezTo>
                    <a:cubicBezTo>
                      <a:pt x="85" y="880"/>
                      <a:pt x="87" y="883"/>
                      <a:pt x="89" y="885"/>
                    </a:cubicBezTo>
                    <a:cubicBezTo>
                      <a:pt x="73" y="876"/>
                      <a:pt x="56" y="865"/>
                      <a:pt x="39" y="876"/>
                    </a:cubicBezTo>
                    <a:cubicBezTo>
                      <a:pt x="22" y="887"/>
                      <a:pt x="17" y="907"/>
                      <a:pt x="22" y="924"/>
                    </a:cubicBezTo>
                    <a:cubicBezTo>
                      <a:pt x="31" y="943"/>
                      <a:pt x="47" y="952"/>
                      <a:pt x="67" y="957"/>
                    </a:cubicBezTo>
                    <a:cubicBezTo>
                      <a:pt x="56" y="954"/>
                      <a:pt x="45" y="946"/>
                      <a:pt x="33" y="941"/>
                    </a:cubicBezTo>
                    <a:cubicBezTo>
                      <a:pt x="31" y="942"/>
                      <a:pt x="29" y="943"/>
                      <a:pt x="27" y="944"/>
                    </a:cubicBezTo>
                    <a:cubicBezTo>
                      <a:pt x="23" y="947"/>
                      <a:pt x="19" y="950"/>
                      <a:pt x="17" y="954"/>
                    </a:cubicBezTo>
                    <a:cubicBezTo>
                      <a:pt x="0" y="982"/>
                      <a:pt x="14" y="1019"/>
                      <a:pt x="44" y="1024"/>
                    </a:cubicBezTo>
                    <a:cubicBezTo>
                      <a:pt x="44" y="1024"/>
                      <a:pt x="44" y="1022"/>
                      <a:pt x="44" y="1024"/>
                    </a:cubicBezTo>
                    <a:cubicBezTo>
                      <a:pt x="45" y="1029"/>
                      <a:pt x="46" y="1034"/>
                      <a:pt x="47" y="1038"/>
                    </a:cubicBezTo>
                    <a:cubicBezTo>
                      <a:pt x="59" y="1058"/>
                      <a:pt x="81" y="1063"/>
                      <a:pt x="103" y="1058"/>
                    </a:cubicBezTo>
                    <a:cubicBezTo>
                      <a:pt x="105" y="1060"/>
                      <a:pt x="107" y="1062"/>
                      <a:pt x="109" y="1065"/>
                    </a:cubicBezTo>
                    <a:cubicBezTo>
                      <a:pt x="147" y="1111"/>
                      <a:pt x="209" y="1142"/>
                      <a:pt x="265" y="1152"/>
                    </a:cubicBezTo>
                    <a:cubicBezTo>
                      <a:pt x="273" y="1153"/>
                      <a:pt x="281" y="1155"/>
                      <a:pt x="289" y="1157"/>
                    </a:cubicBezTo>
                    <a:cubicBezTo>
                      <a:pt x="330" y="1166"/>
                      <a:pt x="373" y="1170"/>
                      <a:pt x="411" y="1179"/>
                    </a:cubicBezTo>
                    <a:cubicBezTo>
                      <a:pt x="508" y="1205"/>
                      <a:pt x="610" y="1213"/>
                      <a:pt x="710" y="1221"/>
                    </a:cubicBezTo>
                    <a:close/>
                  </a:path>
                </a:pathLst>
              </a:custGeom>
              <a:solidFill>
                <a:schemeClr val="accent2">
                  <a:alpha val="2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dirty="0">
                  <a:latin typeface="微软雅黑" panose="020B0503020204020204" charset="-122"/>
                  <a:ea typeface="微软雅黑" panose="020B0503020204020204" charset="-122"/>
                </a:endParaRPr>
              </a:p>
            </p:txBody>
          </p:sp>
          <p:sp>
            <p:nvSpPr>
              <p:cNvPr id="19" name="Freeform 6"/>
              <p:cNvSpPr/>
              <p:nvPr>
                <p:custDataLst>
                  <p:tags r:id="rId5"/>
                </p:custDataLst>
              </p:nvPr>
            </p:nvSpPr>
            <p:spPr bwMode="auto">
              <a:xfrm>
                <a:off x="1473" y="2880"/>
                <a:ext cx="1793" cy="582"/>
              </a:xfrm>
              <a:custGeom>
                <a:avLst/>
                <a:gdLst>
                  <a:gd name="T0" fmla="*/ 667 w 758"/>
                  <a:gd name="T1" fmla="*/ 236 h 246"/>
                  <a:gd name="T2" fmla="*/ 507 w 758"/>
                  <a:gd name="T3" fmla="*/ 229 h 246"/>
                  <a:gd name="T4" fmla="*/ 370 w 758"/>
                  <a:gd name="T5" fmla="*/ 245 h 246"/>
                  <a:gd name="T6" fmla="*/ 215 w 758"/>
                  <a:gd name="T7" fmla="*/ 229 h 246"/>
                  <a:gd name="T8" fmla="*/ 0 w 758"/>
                  <a:gd name="T9" fmla="*/ 232 h 246"/>
                  <a:gd name="T10" fmla="*/ 51 w 758"/>
                  <a:gd name="T11" fmla="*/ 215 h 246"/>
                  <a:gd name="T12" fmla="*/ 85 w 758"/>
                  <a:gd name="T13" fmla="*/ 180 h 246"/>
                  <a:gd name="T14" fmla="*/ 111 w 758"/>
                  <a:gd name="T15" fmla="*/ 145 h 246"/>
                  <a:gd name="T16" fmla="*/ 106 w 758"/>
                  <a:gd name="T17" fmla="*/ 84 h 246"/>
                  <a:gd name="T18" fmla="*/ 146 w 758"/>
                  <a:gd name="T19" fmla="*/ 82 h 246"/>
                  <a:gd name="T20" fmla="*/ 223 w 758"/>
                  <a:gd name="T21" fmla="*/ 55 h 246"/>
                  <a:gd name="T22" fmla="*/ 272 w 758"/>
                  <a:gd name="T23" fmla="*/ 89 h 246"/>
                  <a:gd name="T24" fmla="*/ 343 w 758"/>
                  <a:gd name="T25" fmla="*/ 145 h 246"/>
                  <a:gd name="T26" fmla="*/ 454 w 758"/>
                  <a:gd name="T27" fmla="*/ 179 h 246"/>
                  <a:gd name="T28" fmla="*/ 536 w 758"/>
                  <a:gd name="T29" fmla="*/ 181 h 246"/>
                  <a:gd name="T30" fmla="*/ 635 w 758"/>
                  <a:gd name="T31" fmla="*/ 193 h 246"/>
                  <a:gd name="T32" fmla="*/ 758 w 758"/>
                  <a:gd name="T33" fmla="*/ 209 h 246"/>
                  <a:gd name="T34" fmla="*/ 579 w 758"/>
                  <a:gd name="T35" fmla="*/ 211 h 246"/>
                  <a:gd name="T36" fmla="*/ 665 w 758"/>
                  <a:gd name="T37" fmla="*/ 23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8" h="246">
                    <a:moveTo>
                      <a:pt x="667" y="236"/>
                    </a:moveTo>
                    <a:cubicBezTo>
                      <a:pt x="607" y="239"/>
                      <a:pt x="565" y="230"/>
                      <a:pt x="507" y="229"/>
                    </a:cubicBezTo>
                    <a:cubicBezTo>
                      <a:pt x="451" y="229"/>
                      <a:pt x="434" y="245"/>
                      <a:pt x="370" y="245"/>
                    </a:cubicBezTo>
                    <a:cubicBezTo>
                      <a:pt x="280" y="246"/>
                      <a:pt x="260" y="233"/>
                      <a:pt x="215" y="229"/>
                    </a:cubicBezTo>
                    <a:cubicBezTo>
                      <a:pt x="156" y="224"/>
                      <a:pt x="80" y="228"/>
                      <a:pt x="0" y="232"/>
                    </a:cubicBezTo>
                    <a:cubicBezTo>
                      <a:pt x="9" y="225"/>
                      <a:pt x="31" y="227"/>
                      <a:pt x="51" y="215"/>
                    </a:cubicBezTo>
                    <a:cubicBezTo>
                      <a:pt x="41" y="206"/>
                      <a:pt x="75" y="183"/>
                      <a:pt x="85" y="180"/>
                    </a:cubicBezTo>
                    <a:cubicBezTo>
                      <a:pt x="72" y="167"/>
                      <a:pt x="76" y="148"/>
                      <a:pt x="111" y="145"/>
                    </a:cubicBezTo>
                    <a:cubicBezTo>
                      <a:pt x="102" y="124"/>
                      <a:pt x="92" y="102"/>
                      <a:pt x="106" y="84"/>
                    </a:cubicBezTo>
                    <a:cubicBezTo>
                      <a:pt x="115" y="72"/>
                      <a:pt x="134" y="80"/>
                      <a:pt x="146" y="82"/>
                    </a:cubicBezTo>
                    <a:cubicBezTo>
                      <a:pt x="139" y="67"/>
                      <a:pt x="180" y="0"/>
                      <a:pt x="223" y="55"/>
                    </a:cubicBezTo>
                    <a:cubicBezTo>
                      <a:pt x="265" y="50"/>
                      <a:pt x="275" y="53"/>
                      <a:pt x="272" y="89"/>
                    </a:cubicBezTo>
                    <a:cubicBezTo>
                      <a:pt x="313" y="82"/>
                      <a:pt x="347" y="102"/>
                      <a:pt x="343" y="145"/>
                    </a:cubicBezTo>
                    <a:cubicBezTo>
                      <a:pt x="385" y="138"/>
                      <a:pt x="437" y="127"/>
                      <a:pt x="454" y="179"/>
                    </a:cubicBezTo>
                    <a:cubicBezTo>
                      <a:pt x="482" y="167"/>
                      <a:pt x="510" y="148"/>
                      <a:pt x="536" y="181"/>
                    </a:cubicBezTo>
                    <a:cubicBezTo>
                      <a:pt x="558" y="160"/>
                      <a:pt x="610" y="186"/>
                      <a:pt x="635" y="193"/>
                    </a:cubicBezTo>
                    <a:cubicBezTo>
                      <a:pt x="674" y="203"/>
                      <a:pt x="712" y="207"/>
                      <a:pt x="758" y="209"/>
                    </a:cubicBezTo>
                    <a:cubicBezTo>
                      <a:pt x="758" y="217"/>
                      <a:pt x="580" y="207"/>
                      <a:pt x="579" y="211"/>
                    </a:cubicBezTo>
                    <a:cubicBezTo>
                      <a:pt x="575" y="222"/>
                      <a:pt x="682" y="234"/>
                      <a:pt x="665" y="236"/>
                    </a:cubicBezTo>
                  </a:path>
                </a:pathLst>
              </a:custGeom>
              <a:solidFill>
                <a:schemeClr val="accent2">
                  <a:alpha val="46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62500" lnSpcReduction="20000"/>
              </a:bodyPr>
              <a:lstStyle/>
              <a:p>
                <a:endParaRPr lang="zh-CN" altLang="en-US" dirty="0">
                  <a:latin typeface="微软雅黑" panose="020B0503020204020204" charset="-122"/>
                  <a:ea typeface="微软雅黑" panose="020B0503020204020204" charset="-122"/>
                </a:endParaRPr>
              </a:p>
            </p:txBody>
          </p:sp>
        </p:grpSp>
        <p:grpSp>
          <p:nvGrpSpPr>
            <p:cNvPr id="13" name="Group 4"/>
            <p:cNvGrpSpPr>
              <a:grpSpLocks noChangeAspect="1"/>
            </p:cNvGrpSpPr>
            <p:nvPr/>
          </p:nvGrpSpPr>
          <p:grpSpPr bwMode="auto">
            <a:xfrm>
              <a:off x="5678592" y="2912353"/>
              <a:ext cx="5360645" cy="3328110"/>
              <a:chOff x="1473" y="692"/>
              <a:chExt cx="4779" cy="2967"/>
            </a:xfrm>
            <a:solidFill>
              <a:schemeClr val="accent5">
                <a:alpha val="35000"/>
              </a:schemeClr>
            </a:solidFill>
          </p:grpSpPr>
          <p:sp>
            <p:nvSpPr>
              <p:cNvPr id="16" name="Freeform 5"/>
              <p:cNvSpPr/>
              <p:nvPr>
                <p:custDataLst>
                  <p:tags r:id="rId6"/>
                </p:custDataLst>
              </p:nvPr>
            </p:nvSpPr>
            <p:spPr bwMode="auto">
              <a:xfrm>
                <a:off x="2452" y="692"/>
                <a:ext cx="3800" cy="2967"/>
              </a:xfrm>
              <a:custGeom>
                <a:avLst/>
                <a:gdLst>
                  <a:gd name="T0" fmla="*/ 1549 w 1606"/>
                  <a:gd name="T1" fmla="*/ 1122 h 1253"/>
                  <a:gd name="T2" fmla="*/ 1529 w 1606"/>
                  <a:gd name="T3" fmla="*/ 325 h 1253"/>
                  <a:gd name="T4" fmla="*/ 1379 w 1606"/>
                  <a:gd name="T5" fmla="*/ 88 h 1253"/>
                  <a:gd name="T6" fmla="*/ 1305 w 1606"/>
                  <a:gd name="T7" fmla="*/ 49 h 1253"/>
                  <a:gd name="T8" fmla="*/ 1280 w 1606"/>
                  <a:gd name="T9" fmla="*/ 4 h 1253"/>
                  <a:gd name="T10" fmla="*/ 1235 w 1606"/>
                  <a:gd name="T11" fmla="*/ 40 h 1253"/>
                  <a:gd name="T12" fmla="*/ 1166 w 1606"/>
                  <a:gd name="T13" fmla="*/ 91 h 1253"/>
                  <a:gd name="T14" fmla="*/ 1157 w 1606"/>
                  <a:gd name="T15" fmla="*/ 158 h 1253"/>
                  <a:gd name="T16" fmla="*/ 1129 w 1606"/>
                  <a:gd name="T17" fmla="*/ 68 h 1253"/>
                  <a:gd name="T18" fmla="*/ 1034 w 1606"/>
                  <a:gd name="T19" fmla="*/ 66 h 1253"/>
                  <a:gd name="T20" fmla="*/ 947 w 1606"/>
                  <a:gd name="T21" fmla="*/ 40 h 1253"/>
                  <a:gd name="T22" fmla="*/ 928 w 1606"/>
                  <a:gd name="T23" fmla="*/ 75 h 1253"/>
                  <a:gd name="T24" fmla="*/ 877 w 1606"/>
                  <a:gd name="T25" fmla="*/ 136 h 1253"/>
                  <a:gd name="T26" fmla="*/ 877 w 1606"/>
                  <a:gd name="T27" fmla="*/ 220 h 1253"/>
                  <a:gd name="T28" fmla="*/ 947 w 1606"/>
                  <a:gd name="T29" fmla="*/ 267 h 1253"/>
                  <a:gd name="T30" fmla="*/ 791 w 1606"/>
                  <a:gd name="T31" fmla="*/ 261 h 1253"/>
                  <a:gd name="T32" fmla="*/ 794 w 1606"/>
                  <a:gd name="T33" fmla="*/ 292 h 1253"/>
                  <a:gd name="T34" fmla="*/ 762 w 1606"/>
                  <a:gd name="T35" fmla="*/ 372 h 1253"/>
                  <a:gd name="T36" fmla="*/ 721 w 1606"/>
                  <a:gd name="T37" fmla="*/ 354 h 1253"/>
                  <a:gd name="T38" fmla="*/ 675 w 1606"/>
                  <a:gd name="T39" fmla="*/ 298 h 1253"/>
                  <a:gd name="T40" fmla="*/ 654 w 1606"/>
                  <a:gd name="T41" fmla="*/ 284 h 1253"/>
                  <a:gd name="T42" fmla="*/ 612 w 1606"/>
                  <a:gd name="T43" fmla="*/ 314 h 1253"/>
                  <a:gd name="T44" fmla="*/ 546 w 1606"/>
                  <a:gd name="T45" fmla="*/ 352 h 1253"/>
                  <a:gd name="T46" fmla="*/ 480 w 1606"/>
                  <a:gd name="T47" fmla="*/ 385 h 1253"/>
                  <a:gd name="T48" fmla="*/ 453 w 1606"/>
                  <a:gd name="T49" fmla="*/ 435 h 1253"/>
                  <a:gd name="T50" fmla="*/ 461 w 1606"/>
                  <a:gd name="T51" fmla="*/ 465 h 1253"/>
                  <a:gd name="T52" fmla="*/ 509 w 1606"/>
                  <a:gd name="T53" fmla="*/ 531 h 1253"/>
                  <a:gd name="T54" fmla="*/ 502 w 1606"/>
                  <a:gd name="T55" fmla="*/ 575 h 1253"/>
                  <a:gd name="T56" fmla="*/ 468 w 1606"/>
                  <a:gd name="T57" fmla="*/ 598 h 1253"/>
                  <a:gd name="T58" fmla="*/ 386 w 1606"/>
                  <a:gd name="T59" fmla="*/ 564 h 1253"/>
                  <a:gd name="T60" fmla="*/ 328 w 1606"/>
                  <a:gd name="T61" fmla="*/ 609 h 1253"/>
                  <a:gd name="T62" fmla="*/ 301 w 1606"/>
                  <a:gd name="T63" fmla="*/ 638 h 1253"/>
                  <a:gd name="T64" fmla="*/ 243 w 1606"/>
                  <a:gd name="T65" fmla="*/ 698 h 1253"/>
                  <a:gd name="T66" fmla="*/ 246 w 1606"/>
                  <a:gd name="T67" fmla="*/ 764 h 1253"/>
                  <a:gd name="T68" fmla="*/ 251 w 1606"/>
                  <a:gd name="T69" fmla="*/ 801 h 1253"/>
                  <a:gd name="T70" fmla="*/ 328 w 1606"/>
                  <a:gd name="T71" fmla="*/ 830 h 1253"/>
                  <a:gd name="T72" fmla="*/ 170 w 1606"/>
                  <a:gd name="T73" fmla="*/ 845 h 1253"/>
                  <a:gd name="T74" fmla="*/ 84 w 1606"/>
                  <a:gd name="T75" fmla="*/ 868 h 1253"/>
                  <a:gd name="T76" fmla="*/ 39 w 1606"/>
                  <a:gd name="T77" fmla="*/ 876 h 1253"/>
                  <a:gd name="T78" fmla="*/ 33 w 1606"/>
                  <a:gd name="T79" fmla="*/ 941 h 1253"/>
                  <a:gd name="T80" fmla="*/ 44 w 1606"/>
                  <a:gd name="T81" fmla="*/ 1024 h 1253"/>
                  <a:gd name="T82" fmla="*/ 103 w 1606"/>
                  <a:gd name="T83" fmla="*/ 1058 h 1253"/>
                  <a:gd name="T84" fmla="*/ 289 w 1606"/>
                  <a:gd name="T85" fmla="*/ 1157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6" h="1253">
                    <a:moveTo>
                      <a:pt x="710" y="1221"/>
                    </a:moveTo>
                    <a:cubicBezTo>
                      <a:pt x="934" y="1239"/>
                      <a:pt x="1158" y="1253"/>
                      <a:pt x="1377" y="1200"/>
                    </a:cubicBezTo>
                    <a:cubicBezTo>
                      <a:pt x="1432" y="1186"/>
                      <a:pt x="1514" y="1171"/>
                      <a:pt x="1549" y="1122"/>
                    </a:cubicBezTo>
                    <a:cubicBezTo>
                      <a:pt x="1606" y="1039"/>
                      <a:pt x="1585" y="907"/>
                      <a:pt x="1568" y="817"/>
                    </a:cubicBezTo>
                    <a:cubicBezTo>
                      <a:pt x="1549" y="719"/>
                      <a:pt x="1554" y="619"/>
                      <a:pt x="1556" y="521"/>
                    </a:cubicBezTo>
                    <a:cubicBezTo>
                      <a:pt x="1557" y="450"/>
                      <a:pt x="1544" y="393"/>
                      <a:pt x="1529" y="325"/>
                    </a:cubicBezTo>
                    <a:cubicBezTo>
                      <a:pt x="1515" y="262"/>
                      <a:pt x="1539" y="143"/>
                      <a:pt x="1471" y="106"/>
                    </a:cubicBezTo>
                    <a:cubicBezTo>
                      <a:pt x="1450" y="94"/>
                      <a:pt x="1425" y="90"/>
                      <a:pt x="1398" y="89"/>
                    </a:cubicBezTo>
                    <a:cubicBezTo>
                      <a:pt x="1391" y="89"/>
                      <a:pt x="1384" y="89"/>
                      <a:pt x="1379" y="88"/>
                    </a:cubicBezTo>
                    <a:cubicBezTo>
                      <a:pt x="1377" y="88"/>
                      <a:pt x="1375" y="87"/>
                      <a:pt x="1374" y="87"/>
                    </a:cubicBezTo>
                    <a:cubicBezTo>
                      <a:pt x="1383" y="68"/>
                      <a:pt x="1383" y="46"/>
                      <a:pt x="1367" y="32"/>
                    </a:cubicBezTo>
                    <a:cubicBezTo>
                      <a:pt x="1347" y="15"/>
                      <a:pt x="1316" y="26"/>
                      <a:pt x="1305" y="49"/>
                    </a:cubicBezTo>
                    <a:cubicBezTo>
                      <a:pt x="1305" y="46"/>
                      <a:pt x="1308" y="43"/>
                      <a:pt x="1309" y="40"/>
                    </a:cubicBezTo>
                    <a:cubicBezTo>
                      <a:pt x="1309" y="38"/>
                      <a:pt x="1309" y="35"/>
                      <a:pt x="1309" y="33"/>
                    </a:cubicBezTo>
                    <a:cubicBezTo>
                      <a:pt x="1306" y="19"/>
                      <a:pt x="1295" y="8"/>
                      <a:pt x="1280" y="4"/>
                    </a:cubicBezTo>
                    <a:cubicBezTo>
                      <a:pt x="1258" y="0"/>
                      <a:pt x="1239" y="13"/>
                      <a:pt x="1232" y="32"/>
                    </a:cubicBezTo>
                    <a:cubicBezTo>
                      <a:pt x="1231" y="35"/>
                      <a:pt x="1231" y="37"/>
                      <a:pt x="1231" y="38"/>
                    </a:cubicBezTo>
                    <a:cubicBezTo>
                      <a:pt x="1233" y="38"/>
                      <a:pt x="1235" y="40"/>
                      <a:pt x="1235" y="40"/>
                    </a:cubicBezTo>
                    <a:cubicBezTo>
                      <a:pt x="1221" y="29"/>
                      <a:pt x="1199" y="32"/>
                      <a:pt x="1185" y="43"/>
                    </a:cubicBezTo>
                    <a:cubicBezTo>
                      <a:pt x="1171" y="54"/>
                      <a:pt x="1174" y="71"/>
                      <a:pt x="1171" y="85"/>
                    </a:cubicBezTo>
                    <a:cubicBezTo>
                      <a:pt x="1169" y="87"/>
                      <a:pt x="1167" y="89"/>
                      <a:pt x="1166" y="91"/>
                    </a:cubicBezTo>
                    <a:cubicBezTo>
                      <a:pt x="1161" y="97"/>
                      <a:pt x="1156" y="103"/>
                      <a:pt x="1152" y="110"/>
                    </a:cubicBezTo>
                    <a:cubicBezTo>
                      <a:pt x="1148" y="117"/>
                      <a:pt x="1145" y="124"/>
                      <a:pt x="1142" y="131"/>
                    </a:cubicBezTo>
                    <a:cubicBezTo>
                      <a:pt x="1143" y="141"/>
                      <a:pt x="1151" y="149"/>
                      <a:pt x="1157" y="158"/>
                    </a:cubicBezTo>
                    <a:cubicBezTo>
                      <a:pt x="1151" y="148"/>
                      <a:pt x="1144" y="138"/>
                      <a:pt x="1137" y="129"/>
                    </a:cubicBezTo>
                    <a:cubicBezTo>
                      <a:pt x="1135" y="127"/>
                      <a:pt x="1133" y="125"/>
                      <a:pt x="1131" y="122"/>
                    </a:cubicBezTo>
                    <a:cubicBezTo>
                      <a:pt x="1137" y="105"/>
                      <a:pt x="1143" y="85"/>
                      <a:pt x="1129" y="68"/>
                    </a:cubicBezTo>
                    <a:cubicBezTo>
                      <a:pt x="1110" y="46"/>
                      <a:pt x="1073" y="43"/>
                      <a:pt x="1059" y="71"/>
                    </a:cubicBezTo>
                    <a:cubicBezTo>
                      <a:pt x="1058" y="71"/>
                      <a:pt x="1055" y="70"/>
                      <a:pt x="1052" y="69"/>
                    </a:cubicBezTo>
                    <a:cubicBezTo>
                      <a:pt x="1046" y="68"/>
                      <a:pt x="1040" y="67"/>
                      <a:pt x="1034" y="66"/>
                    </a:cubicBezTo>
                    <a:cubicBezTo>
                      <a:pt x="1029" y="65"/>
                      <a:pt x="1023" y="64"/>
                      <a:pt x="1017" y="64"/>
                    </a:cubicBezTo>
                    <a:cubicBezTo>
                      <a:pt x="1015" y="64"/>
                      <a:pt x="1012" y="64"/>
                      <a:pt x="1009" y="65"/>
                    </a:cubicBezTo>
                    <a:cubicBezTo>
                      <a:pt x="1006" y="35"/>
                      <a:pt x="970" y="26"/>
                      <a:pt x="947" y="40"/>
                    </a:cubicBezTo>
                    <a:cubicBezTo>
                      <a:pt x="936" y="52"/>
                      <a:pt x="931" y="66"/>
                      <a:pt x="933" y="82"/>
                    </a:cubicBezTo>
                    <a:cubicBezTo>
                      <a:pt x="933" y="80"/>
                      <a:pt x="933" y="80"/>
                      <a:pt x="934" y="77"/>
                    </a:cubicBezTo>
                    <a:cubicBezTo>
                      <a:pt x="932" y="76"/>
                      <a:pt x="930" y="76"/>
                      <a:pt x="928" y="75"/>
                    </a:cubicBezTo>
                    <a:cubicBezTo>
                      <a:pt x="913" y="69"/>
                      <a:pt x="897" y="67"/>
                      <a:pt x="883" y="82"/>
                    </a:cubicBezTo>
                    <a:cubicBezTo>
                      <a:pt x="872" y="99"/>
                      <a:pt x="866" y="127"/>
                      <a:pt x="883" y="141"/>
                    </a:cubicBezTo>
                    <a:cubicBezTo>
                      <a:pt x="880" y="138"/>
                      <a:pt x="880" y="138"/>
                      <a:pt x="877" y="136"/>
                    </a:cubicBezTo>
                    <a:cubicBezTo>
                      <a:pt x="875" y="136"/>
                      <a:pt x="874" y="136"/>
                      <a:pt x="872" y="137"/>
                    </a:cubicBezTo>
                    <a:cubicBezTo>
                      <a:pt x="862" y="140"/>
                      <a:pt x="854" y="148"/>
                      <a:pt x="847" y="155"/>
                    </a:cubicBezTo>
                    <a:cubicBezTo>
                      <a:pt x="830" y="183"/>
                      <a:pt x="852" y="208"/>
                      <a:pt x="877" y="220"/>
                    </a:cubicBezTo>
                    <a:cubicBezTo>
                      <a:pt x="877" y="222"/>
                      <a:pt x="877" y="223"/>
                      <a:pt x="878" y="225"/>
                    </a:cubicBezTo>
                    <a:cubicBezTo>
                      <a:pt x="879" y="231"/>
                      <a:pt x="880" y="236"/>
                      <a:pt x="881" y="241"/>
                    </a:cubicBezTo>
                    <a:cubicBezTo>
                      <a:pt x="894" y="264"/>
                      <a:pt x="925" y="256"/>
                      <a:pt x="947" y="267"/>
                    </a:cubicBezTo>
                    <a:cubicBezTo>
                      <a:pt x="919" y="255"/>
                      <a:pt x="890" y="254"/>
                      <a:pt x="865" y="262"/>
                    </a:cubicBezTo>
                    <a:cubicBezTo>
                      <a:pt x="862" y="263"/>
                      <a:pt x="859" y="264"/>
                      <a:pt x="856" y="265"/>
                    </a:cubicBezTo>
                    <a:cubicBezTo>
                      <a:pt x="841" y="239"/>
                      <a:pt x="808" y="239"/>
                      <a:pt x="791" y="261"/>
                    </a:cubicBezTo>
                    <a:cubicBezTo>
                      <a:pt x="787" y="268"/>
                      <a:pt x="785" y="274"/>
                      <a:pt x="785" y="281"/>
                    </a:cubicBezTo>
                    <a:cubicBezTo>
                      <a:pt x="785" y="283"/>
                      <a:pt x="785" y="285"/>
                      <a:pt x="786" y="288"/>
                    </a:cubicBezTo>
                    <a:cubicBezTo>
                      <a:pt x="785" y="292"/>
                      <a:pt x="788" y="292"/>
                      <a:pt x="794" y="292"/>
                    </a:cubicBezTo>
                    <a:cubicBezTo>
                      <a:pt x="777" y="289"/>
                      <a:pt x="763" y="292"/>
                      <a:pt x="752" y="306"/>
                    </a:cubicBezTo>
                    <a:cubicBezTo>
                      <a:pt x="738" y="326"/>
                      <a:pt x="752" y="348"/>
                      <a:pt x="764" y="366"/>
                    </a:cubicBezTo>
                    <a:cubicBezTo>
                      <a:pt x="763" y="368"/>
                      <a:pt x="762" y="370"/>
                      <a:pt x="762" y="372"/>
                    </a:cubicBezTo>
                    <a:cubicBezTo>
                      <a:pt x="759" y="381"/>
                      <a:pt x="757" y="390"/>
                      <a:pt x="756" y="399"/>
                    </a:cubicBezTo>
                    <a:cubicBezTo>
                      <a:pt x="748" y="383"/>
                      <a:pt x="738" y="369"/>
                      <a:pt x="725" y="358"/>
                    </a:cubicBezTo>
                    <a:cubicBezTo>
                      <a:pt x="723" y="356"/>
                      <a:pt x="721" y="355"/>
                      <a:pt x="721" y="354"/>
                    </a:cubicBezTo>
                    <a:cubicBezTo>
                      <a:pt x="738" y="328"/>
                      <a:pt x="715" y="295"/>
                      <a:pt x="687" y="295"/>
                    </a:cubicBezTo>
                    <a:cubicBezTo>
                      <a:pt x="685" y="295"/>
                      <a:pt x="683" y="296"/>
                      <a:pt x="681" y="296"/>
                    </a:cubicBezTo>
                    <a:cubicBezTo>
                      <a:pt x="679" y="296"/>
                      <a:pt x="677" y="297"/>
                      <a:pt x="675" y="298"/>
                    </a:cubicBezTo>
                    <a:cubicBezTo>
                      <a:pt x="673" y="298"/>
                      <a:pt x="671" y="298"/>
                      <a:pt x="671" y="295"/>
                    </a:cubicBezTo>
                    <a:cubicBezTo>
                      <a:pt x="679" y="303"/>
                      <a:pt x="682" y="314"/>
                      <a:pt x="682" y="326"/>
                    </a:cubicBezTo>
                    <a:cubicBezTo>
                      <a:pt x="682" y="306"/>
                      <a:pt x="671" y="289"/>
                      <a:pt x="654" y="284"/>
                    </a:cubicBezTo>
                    <a:cubicBezTo>
                      <a:pt x="634" y="277"/>
                      <a:pt x="614" y="288"/>
                      <a:pt x="606" y="307"/>
                    </a:cubicBezTo>
                    <a:cubicBezTo>
                      <a:pt x="605" y="309"/>
                      <a:pt x="605" y="311"/>
                      <a:pt x="606" y="311"/>
                    </a:cubicBezTo>
                    <a:cubicBezTo>
                      <a:pt x="606" y="314"/>
                      <a:pt x="609" y="314"/>
                      <a:pt x="612" y="314"/>
                    </a:cubicBezTo>
                    <a:cubicBezTo>
                      <a:pt x="595" y="303"/>
                      <a:pt x="573" y="303"/>
                      <a:pt x="559" y="317"/>
                    </a:cubicBezTo>
                    <a:cubicBezTo>
                      <a:pt x="553" y="326"/>
                      <a:pt x="548" y="337"/>
                      <a:pt x="548" y="347"/>
                    </a:cubicBezTo>
                    <a:cubicBezTo>
                      <a:pt x="548" y="349"/>
                      <a:pt x="548" y="350"/>
                      <a:pt x="546" y="352"/>
                    </a:cubicBezTo>
                    <a:cubicBezTo>
                      <a:pt x="543" y="354"/>
                      <a:pt x="545" y="351"/>
                      <a:pt x="545" y="351"/>
                    </a:cubicBezTo>
                    <a:cubicBezTo>
                      <a:pt x="525" y="331"/>
                      <a:pt x="492" y="342"/>
                      <a:pt x="481" y="365"/>
                    </a:cubicBezTo>
                    <a:cubicBezTo>
                      <a:pt x="479" y="372"/>
                      <a:pt x="478" y="379"/>
                      <a:pt x="480" y="385"/>
                    </a:cubicBezTo>
                    <a:cubicBezTo>
                      <a:pt x="480" y="388"/>
                      <a:pt x="481" y="390"/>
                      <a:pt x="482" y="392"/>
                    </a:cubicBezTo>
                    <a:cubicBezTo>
                      <a:pt x="489" y="398"/>
                      <a:pt x="500" y="387"/>
                      <a:pt x="506" y="395"/>
                    </a:cubicBezTo>
                    <a:cubicBezTo>
                      <a:pt x="481" y="395"/>
                      <a:pt x="458" y="412"/>
                      <a:pt x="453" y="435"/>
                    </a:cubicBezTo>
                    <a:cubicBezTo>
                      <a:pt x="452" y="443"/>
                      <a:pt x="454" y="450"/>
                      <a:pt x="457" y="456"/>
                    </a:cubicBezTo>
                    <a:cubicBezTo>
                      <a:pt x="458" y="458"/>
                      <a:pt x="459" y="460"/>
                      <a:pt x="461" y="462"/>
                    </a:cubicBezTo>
                    <a:cubicBezTo>
                      <a:pt x="461" y="462"/>
                      <a:pt x="461" y="465"/>
                      <a:pt x="461" y="465"/>
                    </a:cubicBezTo>
                    <a:cubicBezTo>
                      <a:pt x="469" y="457"/>
                      <a:pt x="475" y="446"/>
                      <a:pt x="489" y="446"/>
                    </a:cubicBezTo>
                    <a:cubicBezTo>
                      <a:pt x="472" y="446"/>
                      <a:pt x="464" y="460"/>
                      <a:pt x="458" y="474"/>
                    </a:cubicBezTo>
                    <a:cubicBezTo>
                      <a:pt x="450" y="510"/>
                      <a:pt x="486" y="518"/>
                      <a:pt x="509" y="531"/>
                    </a:cubicBezTo>
                    <a:cubicBezTo>
                      <a:pt x="509" y="533"/>
                      <a:pt x="510" y="535"/>
                      <a:pt x="511" y="537"/>
                    </a:cubicBezTo>
                    <a:cubicBezTo>
                      <a:pt x="513" y="543"/>
                      <a:pt x="516" y="550"/>
                      <a:pt x="519" y="556"/>
                    </a:cubicBezTo>
                    <a:cubicBezTo>
                      <a:pt x="513" y="562"/>
                      <a:pt x="508" y="568"/>
                      <a:pt x="502" y="575"/>
                    </a:cubicBezTo>
                    <a:cubicBezTo>
                      <a:pt x="497" y="581"/>
                      <a:pt x="492" y="587"/>
                      <a:pt x="486" y="594"/>
                    </a:cubicBezTo>
                    <a:cubicBezTo>
                      <a:pt x="483" y="597"/>
                      <a:pt x="478" y="602"/>
                      <a:pt x="475" y="602"/>
                    </a:cubicBezTo>
                    <a:cubicBezTo>
                      <a:pt x="473" y="601"/>
                      <a:pt x="470" y="600"/>
                      <a:pt x="468" y="598"/>
                    </a:cubicBezTo>
                    <a:cubicBezTo>
                      <a:pt x="465" y="597"/>
                      <a:pt x="463" y="596"/>
                      <a:pt x="460" y="595"/>
                    </a:cubicBezTo>
                    <a:cubicBezTo>
                      <a:pt x="464" y="569"/>
                      <a:pt x="447" y="549"/>
                      <a:pt x="425" y="546"/>
                    </a:cubicBezTo>
                    <a:cubicBezTo>
                      <a:pt x="411" y="545"/>
                      <a:pt x="395" y="553"/>
                      <a:pt x="386" y="564"/>
                    </a:cubicBezTo>
                    <a:cubicBezTo>
                      <a:pt x="385" y="567"/>
                      <a:pt x="383" y="569"/>
                      <a:pt x="382" y="571"/>
                    </a:cubicBezTo>
                    <a:cubicBezTo>
                      <a:pt x="383" y="574"/>
                      <a:pt x="383" y="577"/>
                      <a:pt x="386" y="577"/>
                    </a:cubicBezTo>
                    <a:cubicBezTo>
                      <a:pt x="360" y="563"/>
                      <a:pt x="330" y="583"/>
                      <a:pt x="328" y="609"/>
                    </a:cubicBezTo>
                    <a:cubicBezTo>
                      <a:pt x="328" y="611"/>
                      <a:pt x="326" y="613"/>
                      <a:pt x="324" y="615"/>
                    </a:cubicBezTo>
                    <a:cubicBezTo>
                      <a:pt x="318" y="620"/>
                      <a:pt x="312" y="626"/>
                      <a:pt x="306" y="632"/>
                    </a:cubicBezTo>
                    <a:cubicBezTo>
                      <a:pt x="304" y="634"/>
                      <a:pt x="302" y="636"/>
                      <a:pt x="301" y="638"/>
                    </a:cubicBezTo>
                    <a:cubicBezTo>
                      <a:pt x="277" y="633"/>
                      <a:pt x="246" y="616"/>
                      <a:pt x="229" y="644"/>
                    </a:cubicBezTo>
                    <a:cubicBezTo>
                      <a:pt x="214" y="668"/>
                      <a:pt x="225" y="686"/>
                      <a:pt x="243" y="699"/>
                    </a:cubicBezTo>
                    <a:cubicBezTo>
                      <a:pt x="245" y="701"/>
                      <a:pt x="243" y="698"/>
                      <a:pt x="243" y="698"/>
                    </a:cubicBezTo>
                    <a:cubicBezTo>
                      <a:pt x="243" y="692"/>
                      <a:pt x="251" y="697"/>
                      <a:pt x="251" y="692"/>
                    </a:cubicBezTo>
                    <a:cubicBezTo>
                      <a:pt x="229" y="704"/>
                      <a:pt x="229" y="737"/>
                      <a:pt x="241" y="758"/>
                    </a:cubicBezTo>
                    <a:cubicBezTo>
                      <a:pt x="243" y="760"/>
                      <a:pt x="244" y="762"/>
                      <a:pt x="246" y="764"/>
                    </a:cubicBezTo>
                    <a:cubicBezTo>
                      <a:pt x="249" y="767"/>
                      <a:pt x="249" y="767"/>
                      <a:pt x="249" y="767"/>
                    </a:cubicBezTo>
                    <a:cubicBezTo>
                      <a:pt x="254" y="762"/>
                      <a:pt x="254" y="750"/>
                      <a:pt x="263" y="748"/>
                    </a:cubicBezTo>
                    <a:cubicBezTo>
                      <a:pt x="246" y="762"/>
                      <a:pt x="240" y="781"/>
                      <a:pt x="251" y="801"/>
                    </a:cubicBezTo>
                    <a:cubicBezTo>
                      <a:pt x="265" y="829"/>
                      <a:pt x="293" y="826"/>
                      <a:pt x="318" y="826"/>
                    </a:cubicBezTo>
                    <a:cubicBezTo>
                      <a:pt x="319" y="827"/>
                      <a:pt x="322" y="827"/>
                      <a:pt x="325" y="827"/>
                    </a:cubicBezTo>
                    <a:cubicBezTo>
                      <a:pt x="327" y="827"/>
                      <a:pt x="329" y="827"/>
                      <a:pt x="328" y="830"/>
                    </a:cubicBezTo>
                    <a:cubicBezTo>
                      <a:pt x="323" y="837"/>
                      <a:pt x="318" y="845"/>
                      <a:pt x="314" y="851"/>
                    </a:cubicBezTo>
                    <a:cubicBezTo>
                      <a:pt x="309" y="858"/>
                      <a:pt x="304" y="865"/>
                      <a:pt x="299" y="872"/>
                    </a:cubicBezTo>
                    <a:cubicBezTo>
                      <a:pt x="265" y="837"/>
                      <a:pt x="214" y="832"/>
                      <a:pt x="170" y="845"/>
                    </a:cubicBezTo>
                    <a:cubicBezTo>
                      <a:pt x="168" y="846"/>
                      <a:pt x="165" y="847"/>
                      <a:pt x="163" y="848"/>
                    </a:cubicBezTo>
                    <a:cubicBezTo>
                      <a:pt x="154" y="831"/>
                      <a:pt x="134" y="826"/>
                      <a:pt x="117" y="831"/>
                    </a:cubicBezTo>
                    <a:cubicBezTo>
                      <a:pt x="100" y="837"/>
                      <a:pt x="89" y="851"/>
                      <a:pt x="84" y="868"/>
                    </a:cubicBezTo>
                    <a:cubicBezTo>
                      <a:pt x="83" y="871"/>
                      <a:pt x="83" y="874"/>
                      <a:pt x="84" y="877"/>
                    </a:cubicBezTo>
                    <a:cubicBezTo>
                      <a:pt x="85" y="880"/>
                      <a:pt x="87" y="883"/>
                      <a:pt x="89" y="885"/>
                    </a:cubicBezTo>
                    <a:cubicBezTo>
                      <a:pt x="73" y="876"/>
                      <a:pt x="56" y="865"/>
                      <a:pt x="39" y="876"/>
                    </a:cubicBezTo>
                    <a:cubicBezTo>
                      <a:pt x="22" y="887"/>
                      <a:pt x="17" y="907"/>
                      <a:pt x="22" y="924"/>
                    </a:cubicBezTo>
                    <a:cubicBezTo>
                      <a:pt x="31" y="943"/>
                      <a:pt x="47" y="952"/>
                      <a:pt x="67" y="957"/>
                    </a:cubicBezTo>
                    <a:cubicBezTo>
                      <a:pt x="56" y="954"/>
                      <a:pt x="45" y="946"/>
                      <a:pt x="33" y="941"/>
                    </a:cubicBezTo>
                    <a:cubicBezTo>
                      <a:pt x="31" y="942"/>
                      <a:pt x="29" y="943"/>
                      <a:pt x="27" y="944"/>
                    </a:cubicBezTo>
                    <a:cubicBezTo>
                      <a:pt x="23" y="947"/>
                      <a:pt x="19" y="950"/>
                      <a:pt x="17" y="954"/>
                    </a:cubicBezTo>
                    <a:cubicBezTo>
                      <a:pt x="0" y="982"/>
                      <a:pt x="14" y="1019"/>
                      <a:pt x="44" y="1024"/>
                    </a:cubicBezTo>
                    <a:cubicBezTo>
                      <a:pt x="44" y="1024"/>
                      <a:pt x="44" y="1022"/>
                      <a:pt x="44" y="1024"/>
                    </a:cubicBezTo>
                    <a:cubicBezTo>
                      <a:pt x="45" y="1029"/>
                      <a:pt x="46" y="1034"/>
                      <a:pt x="47" y="1038"/>
                    </a:cubicBezTo>
                    <a:cubicBezTo>
                      <a:pt x="59" y="1058"/>
                      <a:pt x="81" y="1063"/>
                      <a:pt x="103" y="1058"/>
                    </a:cubicBezTo>
                    <a:cubicBezTo>
                      <a:pt x="105" y="1060"/>
                      <a:pt x="107" y="1062"/>
                      <a:pt x="109" y="1065"/>
                    </a:cubicBezTo>
                    <a:cubicBezTo>
                      <a:pt x="147" y="1111"/>
                      <a:pt x="209" y="1142"/>
                      <a:pt x="265" y="1152"/>
                    </a:cubicBezTo>
                    <a:cubicBezTo>
                      <a:pt x="273" y="1153"/>
                      <a:pt x="281" y="1155"/>
                      <a:pt x="289" y="1157"/>
                    </a:cubicBezTo>
                    <a:cubicBezTo>
                      <a:pt x="330" y="1166"/>
                      <a:pt x="373" y="1170"/>
                      <a:pt x="411" y="1179"/>
                    </a:cubicBezTo>
                    <a:cubicBezTo>
                      <a:pt x="508" y="1205"/>
                      <a:pt x="610" y="1213"/>
                      <a:pt x="710" y="1221"/>
                    </a:cubicBezTo>
                    <a:close/>
                  </a:path>
                </a:pathLst>
              </a:custGeom>
              <a:solidFill>
                <a:schemeClr val="accent2">
                  <a:alpha val="46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dirty="0">
                  <a:latin typeface="微软雅黑" panose="020B0503020204020204" charset="-122"/>
                  <a:ea typeface="微软雅黑" panose="020B0503020204020204" charset="-122"/>
                </a:endParaRPr>
              </a:p>
            </p:txBody>
          </p:sp>
          <p:sp>
            <p:nvSpPr>
              <p:cNvPr id="17" name="Freeform 6"/>
              <p:cNvSpPr/>
              <p:nvPr>
                <p:custDataLst>
                  <p:tags r:id="rId7"/>
                </p:custDataLst>
              </p:nvPr>
            </p:nvSpPr>
            <p:spPr bwMode="auto">
              <a:xfrm>
                <a:off x="1473" y="2880"/>
                <a:ext cx="1793" cy="582"/>
              </a:xfrm>
              <a:custGeom>
                <a:avLst/>
                <a:gdLst>
                  <a:gd name="T0" fmla="*/ 667 w 758"/>
                  <a:gd name="T1" fmla="*/ 236 h 246"/>
                  <a:gd name="T2" fmla="*/ 507 w 758"/>
                  <a:gd name="T3" fmla="*/ 229 h 246"/>
                  <a:gd name="T4" fmla="*/ 370 w 758"/>
                  <a:gd name="T5" fmla="*/ 245 h 246"/>
                  <a:gd name="T6" fmla="*/ 215 w 758"/>
                  <a:gd name="T7" fmla="*/ 229 h 246"/>
                  <a:gd name="T8" fmla="*/ 0 w 758"/>
                  <a:gd name="T9" fmla="*/ 232 h 246"/>
                  <a:gd name="T10" fmla="*/ 51 w 758"/>
                  <a:gd name="T11" fmla="*/ 215 h 246"/>
                  <a:gd name="T12" fmla="*/ 85 w 758"/>
                  <a:gd name="T13" fmla="*/ 180 h 246"/>
                  <a:gd name="T14" fmla="*/ 111 w 758"/>
                  <a:gd name="T15" fmla="*/ 145 h 246"/>
                  <a:gd name="T16" fmla="*/ 106 w 758"/>
                  <a:gd name="T17" fmla="*/ 84 h 246"/>
                  <a:gd name="T18" fmla="*/ 146 w 758"/>
                  <a:gd name="T19" fmla="*/ 82 h 246"/>
                  <a:gd name="T20" fmla="*/ 223 w 758"/>
                  <a:gd name="T21" fmla="*/ 55 h 246"/>
                  <a:gd name="T22" fmla="*/ 272 w 758"/>
                  <a:gd name="T23" fmla="*/ 89 h 246"/>
                  <a:gd name="T24" fmla="*/ 343 w 758"/>
                  <a:gd name="T25" fmla="*/ 145 h 246"/>
                  <a:gd name="T26" fmla="*/ 454 w 758"/>
                  <a:gd name="T27" fmla="*/ 179 h 246"/>
                  <a:gd name="T28" fmla="*/ 536 w 758"/>
                  <a:gd name="T29" fmla="*/ 181 h 246"/>
                  <a:gd name="T30" fmla="*/ 635 w 758"/>
                  <a:gd name="T31" fmla="*/ 193 h 246"/>
                  <a:gd name="T32" fmla="*/ 758 w 758"/>
                  <a:gd name="T33" fmla="*/ 209 h 246"/>
                  <a:gd name="T34" fmla="*/ 579 w 758"/>
                  <a:gd name="T35" fmla="*/ 211 h 246"/>
                  <a:gd name="T36" fmla="*/ 665 w 758"/>
                  <a:gd name="T37" fmla="*/ 23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8" h="246">
                    <a:moveTo>
                      <a:pt x="667" y="236"/>
                    </a:moveTo>
                    <a:cubicBezTo>
                      <a:pt x="607" y="239"/>
                      <a:pt x="565" y="230"/>
                      <a:pt x="507" y="229"/>
                    </a:cubicBezTo>
                    <a:cubicBezTo>
                      <a:pt x="451" y="229"/>
                      <a:pt x="434" y="245"/>
                      <a:pt x="370" y="245"/>
                    </a:cubicBezTo>
                    <a:cubicBezTo>
                      <a:pt x="280" y="246"/>
                      <a:pt x="260" y="233"/>
                      <a:pt x="215" y="229"/>
                    </a:cubicBezTo>
                    <a:cubicBezTo>
                      <a:pt x="156" y="224"/>
                      <a:pt x="80" y="228"/>
                      <a:pt x="0" y="232"/>
                    </a:cubicBezTo>
                    <a:cubicBezTo>
                      <a:pt x="9" y="225"/>
                      <a:pt x="31" y="227"/>
                      <a:pt x="51" y="215"/>
                    </a:cubicBezTo>
                    <a:cubicBezTo>
                      <a:pt x="41" y="206"/>
                      <a:pt x="75" y="183"/>
                      <a:pt x="85" y="180"/>
                    </a:cubicBezTo>
                    <a:cubicBezTo>
                      <a:pt x="72" y="167"/>
                      <a:pt x="76" y="148"/>
                      <a:pt x="111" y="145"/>
                    </a:cubicBezTo>
                    <a:cubicBezTo>
                      <a:pt x="102" y="124"/>
                      <a:pt x="92" y="102"/>
                      <a:pt x="106" y="84"/>
                    </a:cubicBezTo>
                    <a:cubicBezTo>
                      <a:pt x="115" y="72"/>
                      <a:pt x="134" y="80"/>
                      <a:pt x="146" y="82"/>
                    </a:cubicBezTo>
                    <a:cubicBezTo>
                      <a:pt x="139" y="67"/>
                      <a:pt x="180" y="0"/>
                      <a:pt x="223" y="55"/>
                    </a:cubicBezTo>
                    <a:cubicBezTo>
                      <a:pt x="265" y="50"/>
                      <a:pt x="275" y="53"/>
                      <a:pt x="272" y="89"/>
                    </a:cubicBezTo>
                    <a:cubicBezTo>
                      <a:pt x="313" y="82"/>
                      <a:pt x="347" y="102"/>
                      <a:pt x="343" y="145"/>
                    </a:cubicBezTo>
                    <a:cubicBezTo>
                      <a:pt x="385" y="138"/>
                      <a:pt x="437" y="127"/>
                      <a:pt x="454" y="179"/>
                    </a:cubicBezTo>
                    <a:cubicBezTo>
                      <a:pt x="482" y="167"/>
                      <a:pt x="510" y="148"/>
                      <a:pt x="536" y="181"/>
                    </a:cubicBezTo>
                    <a:cubicBezTo>
                      <a:pt x="558" y="160"/>
                      <a:pt x="610" y="186"/>
                      <a:pt x="635" y="193"/>
                    </a:cubicBezTo>
                    <a:cubicBezTo>
                      <a:pt x="674" y="203"/>
                      <a:pt x="712" y="207"/>
                      <a:pt x="758" y="209"/>
                    </a:cubicBezTo>
                    <a:cubicBezTo>
                      <a:pt x="758" y="217"/>
                      <a:pt x="580" y="207"/>
                      <a:pt x="579" y="211"/>
                    </a:cubicBezTo>
                    <a:cubicBezTo>
                      <a:pt x="575" y="222"/>
                      <a:pt x="682" y="234"/>
                      <a:pt x="665" y="236"/>
                    </a:cubicBezTo>
                  </a:path>
                </a:pathLst>
              </a:custGeom>
              <a:solidFill>
                <a:schemeClr val="accent2">
                  <a:alpha val="46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0000" lnSpcReduction="20000"/>
              </a:bodyPr>
              <a:lstStyle/>
              <a:p>
                <a:endParaRPr lang="zh-CN" altLang="en-US" dirty="0">
                  <a:latin typeface="微软雅黑" panose="020B0503020204020204" charset="-122"/>
                  <a:ea typeface="微软雅黑" panose="020B0503020204020204" charset="-122"/>
                </a:endParaRPr>
              </a:p>
            </p:txBody>
          </p:sp>
        </p:grpSp>
        <p:pic>
          <p:nvPicPr>
            <p:cNvPr id="14" name="图片 13"/>
            <p:cNvPicPr>
              <a:picLocks noChangeAspect="1"/>
            </p:cNvPicPr>
            <p:nvPr>
              <p:custDataLst>
                <p:tags r:id="rId8"/>
              </p:custDataLst>
            </p:nvPr>
          </p:nvPicPr>
          <p:blipFill rotWithShape="1">
            <a:blip r:embed="rId9">
              <a:duotone>
                <a:schemeClr val="bg2">
                  <a:shade val="45000"/>
                  <a:satMod val="135000"/>
                </a:schemeClr>
                <a:prstClr val="white"/>
              </a:duotone>
            </a:blip>
            <a:srcRect r="3191" b="5810"/>
            <a:stretch>
              <a:fillRect/>
            </a:stretch>
          </p:blipFill>
          <p:spPr>
            <a:xfrm>
              <a:off x="4994166" y="1087401"/>
              <a:ext cx="7203311" cy="5770599"/>
            </a:xfrm>
            <a:prstGeom prst="rect">
              <a:avLst/>
            </a:prstGeom>
          </p:spPr>
        </p:pic>
        <p:sp>
          <p:nvSpPr>
            <p:cNvPr id="15" name="Freeform 10"/>
            <p:cNvSpPr/>
            <p:nvPr>
              <p:custDataLst>
                <p:tags r:id="rId10"/>
              </p:custDataLst>
            </p:nvPr>
          </p:nvSpPr>
          <p:spPr bwMode="auto">
            <a:xfrm>
              <a:off x="2131845" y="4129526"/>
              <a:ext cx="3449638" cy="893763"/>
            </a:xfrm>
            <a:custGeom>
              <a:avLst/>
              <a:gdLst>
                <a:gd name="T0" fmla="*/ 917 w 917"/>
                <a:gd name="T1" fmla="*/ 142 h 235"/>
                <a:gd name="T2" fmla="*/ 779 w 917"/>
                <a:gd name="T3" fmla="*/ 126 h 235"/>
                <a:gd name="T4" fmla="*/ 739 w 917"/>
                <a:gd name="T5" fmla="*/ 125 h 235"/>
                <a:gd name="T6" fmla="*/ 700 w 917"/>
                <a:gd name="T7" fmla="*/ 129 h 235"/>
                <a:gd name="T8" fmla="*/ 658 w 917"/>
                <a:gd name="T9" fmla="*/ 113 h 235"/>
                <a:gd name="T10" fmla="*/ 638 w 917"/>
                <a:gd name="T11" fmla="*/ 91 h 235"/>
                <a:gd name="T12" fmla="*/ 614 w 917"/>
                <a:gd name="T13" fmla="*/ 69 h 235"/>
                <a:gd name="T14" fmla="*/ 579 w 917"/>
                <a:gd name="T15" fmla="*/ 49 h 235"/>
                <a:gd name="T16" fmla="*/ 579 w 917"/>
                <a:gd name="T17" fmla="*/ 22 h 235"/>
                <a:gd name="T18" fmla="*/ 535 w 917"/>
                <a:gd name="T19" fmla="*/ 43 h 235"/>
                <a:gd name="T20" fmla="*/ 506 w 917"/>
                <a:gd name="T21" fmla="*/ 69 h 235"/>
                <a:gd name="T22" fmla="*/ 491 w 917"/>
                <a:gd name="T23" fmla="*/ 92 h 235"/>
                <a:gd name="T24" fmla="*/ 467 w 917"/>
                <a:gd name="T25" fmla="*/ 114 h 235"/>
                <a:gd name="T26" fmla="*/ 437 w 917"/>
                <a:gd name="T27" fmla="*/ 128 h 235"/>
                <a:gd name="T28" fmla="*/ 401 w 917"/>
                <a:gd name="T29" fmla="*/ 127 h 235"/>
                <a:gd name="T30" fmla="*/ 365 w 917"/>
                <a:gd name="T31" fmla="*/ 138 h 235"/>
                <a:gd name="T32" fmla="*/ 286 w 917"/>
                <a:gd name="T33" fmla="*/ 129 h 235"/>
                <a:gd name="T34" fmla="*/ 226 w 917"/>
                <a:gd name="T35" fmla="*/ 122 h 235"/>
                <a:gd name="T36" fmla="*/ 131 w 917"/>
                <a:gd name="T37" fmla="*/ 135 h 235"/>
                <a:gd name="T38" fmla="*/ 0 w 917"/>
                <a:gd name="T39" fmla="*/ 142 h 235"/>
                <a:gd name="T40" fmla="*/ 174 w 917"/>
                <a:gd name="T41" fmla="*/ 154 h 235"/>
                <a:gd name="T42" fmla="*/ 222 w 917"/>
                <a:gd name="T43" fmla="*/ 171 h 235"/>
                <a:gd name="T44" fmla="*/ 255 w 917"/>
                <a:gd name="T45" fmla="*/ 192 h 235"/>
                <a:gd name="T46" fmla="*/ 290 w 917"/>
                <a:gd name="T47" fmla="*/ 185 h 235"/>
                <a:gd name="T48" fmla="*/ 341 w 917"/>
                <a:gd name="T49" fmla="*/ 185 h 235"/>
                <a:gd name="T50" fmla="*/ 405 w 917"/>
                <a:gd name="T51" fmla="*/ 193 h 235"/>
                <a:gd name="T52" fmla="*/ 435 w 917"/>
                <a:gd name="T53" fmla="*/ 203 h 235"/>
                <a:gd name="T54" fmla="*/ 471 w 917"/>
                <a:gd name="T55" fmla="*/ 217 h 235"/>
                <a:gd name="T56" fmla="*/ 518 w 917"/>
                <a:gd name="T57" fmla="*/ 215 h 235"/>
                <a:gd name="T58" fmla="*/ 568 w 917"/>
                <a:gd name="T59" fmla="*/ 207 h 235"/>
                <a:gd name="T60" fmla="*/ 613 w 917"/>
                <a:gd name="T61" fmla="*/ 209 h 235"/>
                <a:gd name="T62" fmla="*/ 674 w 917"/>
                <a:gd name="T63" fmla="*/ 202 h 235"/>
                <a:gd name="T64" fmla="*/ 581 w 917"/>
                <a:gd name="T65" fmla="*/ 196 h 235"/>
                <a:gd name="T66" fmla="*/ 759 w 917"/>
                <a:gd name="T67" fmla="*/ 154 h 235"/>
                <a:gd name="T68" fmla="*/ 694 w 917"/>
                <a:gd name="T69" fmla="*/ 136 h 235"/>
                <a:gd name="T70" fmla="*/ 840 w 917"/>
                <a:gd name="T71" fmla="*/ 135 h 235"/>
                <a:gd name="T72" fmla="*/ 760 w 917"/>
                <a:gd name="T73" fmla="*/ 145 h 235"/>
                <a:gd name="T74" fmla="*/ 917 w 917"/>
                <a:gd name="T75" fmla="*/ 14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17" h="235">
                  <a:moveTo>
                    <a:pt x="917" y="142"/>
                  </a:moveTo>
                  <a:cubicBezTo>
                    <a:pt x="886" y="123"/>
                    <a:pt x="810" y="121"/>
                    <a:pt x="779" y="126"/>
                  </a:cubicBezTo>
                  <a:cubicBezTo>
                    <a:pt x="767" y="115"/>
                    <a:pt x="747" y="111"/>
                    <a:pt x="739" y="125"/>
                  </a:cubicBezTo>
                  <a:cubicBezTo>
                    <a:pt x="724" y="124"/>
                    <a:pt x="710" y="115"/>
                    <a:pt x="700" y="129"/>
                  </a:cubicBezTo>
                  <a:cubicBezTo>
                    <a:pt x="689" y="118"/>
                    <a:pt x="672" y="109"/>
                    <a:pt x="658" y="113"/>
                  </a:cubicBezTo>
                  <a:cubicBezTo>
                    <a:pt x="659" y="100"/>
                    <a:pt x="652" y="93"/>
                    <a:pt x="638" y="91"/>
                  </a:cubicBezTo>
                  <a:cubicBezTo>
                    <a:pt x="647" y="74"/>
                    <a:pt x="631" y="61"/>
                    <a:pt x="614" y="69"/>
                  </a:cubicBezTo>
                  <a:cubicBezTo>
                    <a:pt x="624" y="51"/>
                    <a:pt x="599" y="32"/>
                    <a:pt x="579" y="49"/>
                  </a:cubicBezTo>
                  <a:cubicBezTo>
                    <a:pt x="582" y="32"/>
                    <a:pt x="590" y="47"/>
                    <a:pt x="579" y="22"/>
                  </a:cubicBezTo>
                  <a:cubicBezTo>
                    <a:pt x="576" y="19"/>
                    <a:pt x="538" y="0"/>
                    <a:pt x="535" y="43"/>
                  </a:cubicBezTo>
                  <a:cubicBezTo>
                    <a:pt x="516" y="32"/>
                    <a:pt x="499" y="45"/>
                    <a:pt x="506" y="69"/>
                  </a:cubicBezTo>
                  <a:cubicBezTo>
                    <a:pt x="495" y="64"/>
                    <a:pt x="479" y="80"/>
                    <a:pt x="491" y="92"/>
                  </a:cubicBezTo>
                  <a:cubicBezTo>
                    <a:pt x="476" y="81"/>
                    <a:pt x="460" y="96"/>
                    <a:pt x="467" y="114"/>
                  </a:cubicBezTo>
                  <a:cubicBezTo>
                    <a:pt x="440" y="108"/>
                    <a:pt x="425" y="112"/>
                    <a:pt x="437" y="128"/>
                  </a:cubicBezTo>
                  <a:cubicBezTo>
                    <a:pt x="410" y="106"/>
                    <a:pt x="408" y="114"/>
                    <a:pt x="401" y="127"/>
                  </a:cubicBezTo>
                  <a:cubicBezTo>
                    <a:pt x="391" y="146"/>
                    <a:pt x="388" y="110"/>
                    <a:pt x="365" y="138"/>
                  </a:cubicBezTo>
                  <a:cubicBezTo>
                    <a:pt x="357" y="117"/>
                    <a:pt x="316" y="95"/>
                    <a:pt x="286" y="129"/>
                  </a:cubicBezTo>
                  <a:cubicBezTo>
                    <a:pt x="272" y="117"/>
                    <a:pt x="253" y="92"/>
                    <a:pt x="226" y="122"/>
                  </a:cubicBezTo>
                  <a:cubicBezTo>
                    <a:pt x="206" y="121"/>
                    <a:pt x="131" y="96"/>
                    <a:pt x="131" y="135"/>
                  </a:cubicBezTo>
                  <a:cubicBezTo>
                    <a:pt x="96" y="140"/>
                    <a:pt x="35" y="137"/>
                    <a:pt x="0" y="142"/>
                  </a:cubicBezTo>
                  <a:cubicBezTo>
                    <a:pt x="76" y="151"/>
                    <a:pt x="152" y="145"/>
                    <a:pt x="174" y="154"/>
                  </a:cubicBezTo>
                  <a:cubicBezTo>
                    <a:pt x="190" y="160"/>
                    <a:pt x="206" y="168"/>
                    <a:pt x="222" y="171"/>
                  </a:cubicBezTo>
                  <a:cubicBezTo>
                    <a:pt x="236" y="173"/>
                    <a:pt x="262" y="169"/>
                    <a:pt x="255" y="192"/>
                  </a:cubicBezTo>
                  <a:cubicBezTo>
                    <a:pt x="265" y="196"/>
                    <a:pt x="281" y="193"/>
                    <a:pt x="290" y="185"/>
                  </a:cubicBezTo>
                  <a:cubicBezTo>
                    <a:pt x="293" y="215"/>
                    <a:pt x="329" y="203"/>
                    <a:pt x="341" y="185"/>
                  </a:cubicBezTo>
                  <a:cubicBezTo>
                    <a:pt x="336" y="226"/>
                    <a:pt x="386" y="206"/>
                    <a:pt x="405" y="193"/>
                  </a:cubicBezTo>
                  <a:cubicBezTo>
                    <a:pt x="399" y="214"/>
                    <a:pt x="423" y="214"/>
                    <a:pt x="435" y="203"/>
                  </a:cubicBezTo>
                  <a:cubicBezTo>
                    <a:pt x="423" y="229"/>
                    <a:pt x="458" y="229"/>
                    <a:pt x="471" y="217"/>
                  </a:cubicBezTo>
                  <a:cubicBezTo>
                    <a:pt x="468" y="235"/>
                    <a:pt x="513" y="235"/>
                    <a:pt x="518" y="215"/>
                  </a:cubicBezTo>
                  <a:cubicBezTo>
                    <a:pt x="533" y="222"/>
                    <a:pt x="564" y="224"/>
                    <a:pt x="568" y="207"/>
                  </a:cubicBezTo>
                  <a:cubicBezTo>
                    <a:pt x="575" y="226"/>
                    <a:pt x="601" y="212"/>
                    <a:pt x="613" y="209"/>
                  </a:cubicBezTo>
                  <a:cubicBezTo>
                    <a:pt x="633" y="204"/>
                    <a:pt x="656" y="205"/>
                    <a:pt x="674" y="202"/>
                  </a:cubicBezTo>
                  <a:cubicBezTo>
                    <a:pt x="643" y="199"/>
                    <a:pt x="607" y="203"/>
                    <a:pt x="581" y="196"/>
                  </a:cubicBezTo>
                  <a:cubicBezTo>
                    <a:pt x="642" y="192"/>
                    <a:pt x="700" y="169"/>
                    <a:pt x="759" y="154"/>
                  </a:cubicBezTo>
                  <a:cubicBezTo>
                    <a:pt x="739" y="156"/>
                    <a:pt x="694" y="159"/>
                    <a:pt x="694" y="136"/>
                  </a:cubicBezTo>
                  <a:cubicBezTo>
                    <a:pt x="716" y="135"/>
                    <a:pt x="817" y="132"/>
                    <a:pt x="840" y="135"/>
                  </a:cubicBezTo>
                  <a:cubicBezTo>
                    <a:pt x="837" y="136"/>
                    <a:pt x="763" y="144"/>
                    <a:pt x="760" y="145"/>
                  </a:cubicBezTo>
                  <a:cubicBezTo>
                    <a:pt x="778" y="141"/>
                    <a:pt x="898" y="142"/>
                    <a:pt x="917" y="142"/>
                  </a:cubicBezTo>
                </a:path>
              </a:pathLst>
            </a:custGeom>
            <a:solidFill>
              <a:schemeClr val="accent2">
                <a:alpha val="21000"/>
              </a:schemeClr>
            </a:solidFill>
            <a:ln w="9525">
              <a:noFill/>
              <a:round/>
            </a:ln>
          </p:spPr>
          <p:txBody>
            <a:bodyPr vert="horz" wrap="square" lIns="91440" tIns="45720" rIns="91440" bIns="45720" numCol="1" anchor="t" anchorCtr="0" compatLnSpc="1">
              <a:normAutofit fontScale="77500" lnSpcReduction="20000"/>
            </a:bodyPr>
            <a:lstStyle/>
            <a:p>
              <a:endParaRPr lang="zh-CN" altLang="en-US" dirty="0">
                <a:latin typeface="微软雅黑" panose="020B0503020204020204" charset="-122"/>
                <a:ea typeface="微软雅黑" panose="020B0503020204020204" charset="-122"/>
              </a:endParaRPr>
            </a:p>
          </p:txBody>
        </p:sp>
      </p:grpSp>
      <p:sp>
        <p:nvSpPr>
          <p:cNvPr id="2" name="标题 1"/>
          <p:cNvSpPr>
            <a:spLocks noGrp="1"/>
          </p:cNvSpPr>
          <p:nvPr>
            <p:ph type="title"/>
            <p:custDataLst>
              <p:tags r:id="rId11"/>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3"/>
            </p:custDataLst>
          </p:nvPr>
        </p:nvSpPr>
        <p:spPr/>
        <p:txBody>
          <a:bodyPr/>
          <a:lstStyle/>
          <a:p>
            <a:endParaRPr lang="zh-CN" altLang="en-US" dirty="0"/>
          </a:p>
        </p:txBody>
      </p:sp>
      <p:sp>
        <p:nvSpPr>
          <p:cNvPr id="5" name="灯片编号占位符 4"/>
          <p:cNvSpPr>
            <a:spLocks noGrp="1"/>
          </p:cNvSpPr>
          <p:nvPr>
            <p:ph type="sldNum" sz="quarter" idx="12"/>
            <p:custDataLst>
              <p:tags r:id="rId14"/>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5"/>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6"/>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11" name="直角三角形 10"/>
          <p:cNvSpPr/>
          <p:nvPr>
            <p:custDataLst>
              <p:tags r:id="rId3"/>
            </p:custDataLst>
          </p:nvPr>
        </p:nvSpPr>
        <p:spPr>
          <a:xfrm flipV="1">
            <a:off x="0" y="5029200"/>
            <a:ext cx="594000" cy="806593"/>
          </a:xfrm>
          <a:prstGeom prst="r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77500" lnSpcReduction="20000"/>
          </a:bodyPr>
          <a:lstStyle/>
          <a:p>
            <a:pPr algn="ctr"/>
            <a:endParaRPr dirty="0">
              <a:latin typeface="微软雅黑" panose="020B0503020204020204" charset="-122"/>
              <a:ea typeface="微软雅黑" panose="020B0503020204020204" charset="-122"/>
            </a:endParaRPr>
          </a:p>
        </p:txBody>
      </p:sp>
      <p:sp>
        <p:nvSpPr>
          <p:cNvPr id="2" name="标题 1"/>
          <p:cNvSpPr>
            <a:spLocks noGrp="1"/>
          </p:cNvSpPr>
          <p:nvPr>
            <p:ph type="title"/>
            <p:custDataLst>
              <p:tags r:id="rId4"/>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8"/>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9"/>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2" name="直角三角形 11"/>
          <p:cNvSpPr/>
          <p:nvPr>
            <p:custDataLst>
              <p:tags r:id="rId10"/>
            </p:custDataLst>
          </p:nvPr>
        </p:nvSpPr>
        <p:spPr>
          <a:xfrm flipH="1">
            <a:off x="11598000" y="6051407"/>
            <a:ext cx="594000" cy="806593"/>
          </a:xfrm>
          <a:prstGeom prst="r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77500" lnSpcReduction="20000"/>
          </a:bodyPr>
          <a:lstStyle/>
          <a:p>
            <a:pPr algn="ctr"/>
            <a:endParaRPr dirty="0">
              <a:latin typeface="微软雅黑" panose="020B0503020204020204" charset="-122"/>
              <a:ea typeface="微软雅黑" panose="020B0503020204020204" charset="-122"/>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15" name="图片 14"/>
          <p:cNvPicPr>
            <a:picLocks noChangeAspect="1"/>
          </p:cNvPicPr>
          <p:nvPr>
            <p:custDataLst>
              <p:tags r:id="rId3"/>
            </p:custDataLst>
          </p:nvPr>
        </p:nvPicPr>
        <p:blipFill rotWithShape="1">
          <a:blip r:embed="rId4"/>
          <a:srcRect/>
          <a:stretch>
            <a:fillRect/>
          </a:stretch>
        </p:blipFill>
        <p:spPr>
          <a:xfrm flipH="1">
            <a:off x="9782352" y="0"/>
            <a:ext cx="2341039" cy="836762"/>
          </a:xfrm>
          <a:prstGeom prst="rect">
            <a:avLst/>
          </a:prstGeom>
        </p:spPr>
      </p:pic>
      <p:pic>
        <p:nvPicPr>
          <p:cNvPr id="16" name="图片 15"/>
          <p:cNvPicPr>
            <a:picLocks noChangeAspect="1"/>
          </p:cNvPicPr>
          <p:nvPr>
            <p:custDataLst>
              <p:tags r:id="rId5"/>
            </p:custDataLst>
          </p:nvPr>
        </p:nvPicPr>
        <p:blipFill rotWithShape="1">
          <a:blip r:embed="rId4"/>
          <a:srcRect/>
          <a:stretch>
            <a:fillRect/>
          </a:stretch>
        </p:blipFill>
        <p:spPr>
          <a:xfrm flipH="1">
            <a:off x="-68609" y="207238"/>
            <a:ext cx="2341039" cy="836762"/>
          </a:xfrm>
          <a:prstGeom prst="rect">
            <a:avLst/>
          </a:prstGeom>
        </p:spPr>
      </p:pic>
      <p:sp>
        <p:nvSpPr>
          <p:cNvPr id="2" name="标题 1"/>
          <p:cNvSpPr>
            <a:spLocks noGrp="1"/>
          </p:cNvSpPr>
          <p:nvPr>
            <p:ph type="title"/>
            <p:custDataLst>
              <p:tags r:id="rId6"/>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2"/>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3"/>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p:custDataLst>
              <p:tags r:id="rId8"/>
            </p:custDataLst>
          </p:nvPr>
        </p:nvPicPr>
        <p:blipFill rotWithShape="1">
          <a:blip r:embed="rId9"/>
          <a:srcRect/>
          <a:stretch>
            <a:fillRect/>
          </a:stretch>
        </p:blipFill>
        <p:spPr>
          <a:xfrm flipH="1">
            <a:off x="9769661" y="15657"/>
            <a:ext cx="2341039" cy="836762"/>
          </a:xfrm>
          <a:prstGeom prst="rect">
            <a:avLst/>
          </a:prstGeom>
        </p:spPr>
      </p:pic>
      <p:pic>
        <p:nvPicPr>
          <p:cNvPr id="12" name="图片 11"/>
          <p:cNvPicPr>
            <a:picLocks noChangeAspect="1"/>
          </p:cNvPicPr>
          <p:nvPr>
            <p:custDataLst>
              <p:tags r:id="rId10"/>
            </p:custDataLst>
          </p:nvPr>
        </p:nvPicPr>
        <p:blipFill rotWithShape="1">
          <a:blip r:embed="rId11"/>
          <a:srcRect/>
          <a:stretch>
            <a:fillRect/>
          </a:stretch>
        </p:blipFill>
        <p:spPr>
          <a:xfrm>
            <a:off x="65088" y="6148403"/>
            <a:ext cx="2341039" cy="83676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tx2"/>
        </a:solidFill>
        <a:effectLst/>
      </p:bgPr>
    </p:bg>
    <p:spTree>
      <p:nvGrpSpPr>
        <p:cNvPr id="1" name=""/>
        <p:cNvGrpSpPr/>
        <p:nvPr/>
      </p:nvGrpSpPr>
      <p:grpSpPr>
        <a:xfrm>
          <a:off x="0" y="0"/>
          <a:ext cx="0" cy="0"/>
          <a:chOff x="0" y="0"/>
          <a:chExt cx="0" cy="0"/>
        </a:xfrm>
      </p:grpSpPr>
      <p:grpSp>
        <p:nvGrpSpPr>
          <p:cNvPr id="2" name="组合 1"/>
          <p:cNvGrpSpPr/>
          <p:nvPr>
            <p:custDataLst>
              <p:tags r:id="rId2"/>
            </p:custDataLst>
          </p:nvPr>
        </p:nvGrpSpPr>
        <p:grpSpPr>
          <a:xfrm>
            <a:off x="2131845" y="1087401"/>
            <a:ext cx="10065632" cy="5770599"/>
            <a:chOff x="2131845" y="1087401"/>
            <a:chExt cx="10065632" cy="5770599"/>
          </a:xfrm>
        </p:grpSpPr>
        <p:grpSp>
          <p:nvGrpSpPr>
            <p:cNvPr id="6" name="Group 4"/>
            <p:cNvGrpSpPr>
              <a:grpSpLocks noChangeAspect="1"/>
            </p:cNvGrpSpPr>
            <p:nvPr/>
          </p:nvGrpSpPr>
          <p:grpSpPr bwMode="auto">
            <a:xfrm>
              <a:off x="4211618" y="2304568"/>
              <a:ext cx="6687014" cy="4151574"/>
              <a:chOff x="1473" y="692"/>
              <a:chExt cx="4779" cy="2967"/>
            </a:xfrm>
            <a:solidFill>
              <a:schemeClr val="accent5">
                <a:alpha val="35000"/>
              </a:schemeClr>
            </a:solidFill>
          </p:grpSpPr>
          <p:sp>
            <p:nvSpPr>
              <p:cNvPr id="8" name="Freeform 5"/>
              <p:cNvSpPr/>
              <p:nvPr>
                <p:custDataLst>
                  <p:tags r:id="rId3"/>
                </p:custDataLst>
              </p:nvPr>
            </p:nvSpPr>
            <p:spPr bwMode="auto">
              <a:xfrm>
                <a:off x="2452" y="692"/>
                <a:ext cx="3800" cy="2967"/>
              </a:xfrm>
              <a:custGeom>
                <a:avLst/>
                <a:gdLst>
                  <a:gd name="T0" fmla="*/ 1549 w 1606"/>
                  <a:gd name="T1" fmla="*/ 1122 h 1253"/>
                  <a:gd name="T2" fmla="*/ 1529 w 1606"/>
                  <a:gd name="T3" fmla="*/ 325 h 1253"/>
                  <a:gd name="T4" fmla="*/ 1379 w 1606"/>
                  <a:gd name="T5" fmla="*/ 88 h 1253"/>
                  <a:gd name="T6" fmla="*/ 1305 w 1606"/>
                  <a:gd name="T7" fmla="*/ 49 h 1253"/>
                  <a:gd name="T8" fmla="*/ 1280 w 1606"/>
                  <a:gd name="T9" fmla="*/ 4 h 1253"/>
                  <a:gd name="T10" fmla="*/ 1235 w 1606"/>
                  <a:gd name="T11" fmla="*/ 40 h 1253"/>
                  <a:gd name="T12" fmla="*/ 1166 w 1606"/>
                  <a:gd name="T13" fmla="*/ 91 h 1253"/>
                  <a:gd name="T14" fmla="*/ 1157 w 1606"/>
                  <a:gd name="T15" fmla="*/ 158 h 1253"/>
                  <a:gd name="T16" fmla="*/ 1129 w 1606"/>
                  <a:gd name="T17" fmla="*/ 68 h 1253"/>
                  <a:gd name="T18" fmla="*/ 1034 w 1606"/>
                  <a:gd name="T19" fmla="*/ 66 h 1253"/>
                  <a:gd name="T20" fmla="*/ 947 w 1606"/>
                  <a:gd name="T21" fmla="*/ 40 h 1253"/>
                  <a:gd name="T22" fmla="*/ 928 w 1606"/>
                  <a:gd name="T23" fmla="*/ 75 h 1253"/>
                  <a:gd name="T24" fmla="*/ 877 w 1606"/>
                  <a:gd name="T25" fmla="*/ 136 h 1253"/>
                  <a:gd name="T26" fmla="*/ 877 w 1606"/>
                  <a:gd name="T27" fmla="*/ 220 h 1253"/>
                  <a:gd name="T28" fmla="*/ 947 w 1606"/>
                  <a:gd name="T29" fmla="*/ 267 h 1253"/>
                  <a:gd name="T30" fmla="*/ 791 w 1606"/>
                  <a:gd name="T31" fmla="*/ 261 h 1253"/>
                  <a:gd name="T32" fmla="*/ 794 w 1606"/>
                  <a:gd name="T33" fmla="*/ 292 h 1253"/>
                  <a:gd name="T34" fmla="*/ 762 w 1606"/>
                  <a:gd name="T35" fmla="*/ 372 h 1253"/>
                  <a:gd name="T36" fmla="*/ 721 w 1606"/>
                  <a:gd name="T37" fmla="*/ 354 h 1253"/>
                  <a:gd name="T38" fmla="*/ 675 w 1606"/>
                  <a:gd name="T39" fmla="*/ 298 h 1253"/>
                  <a:gd name="T40" fmla="*/ 654 w 1606"/>
                  <a:gd name="T41" fmla="*/ 284 h 1253"/>
                  <a:gd name="T42" fmla="*/ 612 w 1606"/>
                  <a:gd name="T43" fmla="*/ 314 h 1253"/>
                  <a:gd name="T44" fmla="*/ 546 w 1606"/>
                  <a:gd name="T45" fmla="*/ 352 h 1253"/>
                  <a:gd name="T46" fmla="*/ 480 w 1606"/>
                  <a:gd name="T47" fmla="*/ 385 h 1253"/>
                  <a:gd name="T48" fmla="*/ 453 w 1606"/>
                  <a:gd name="T49" fmla="*/ 435 h 1253"/>
                  <a:gd name="T50" fmla="*/ 461 w 1606"/>
                  <a:gd name="T51" fmla="*/ 465 h 1253"/>
                  <a:gd name="T52" fmla="*/ 509 w 1606"/>
                  <a:gd name="T53" fmla="*/ 531 h 1253"/>
                  <a:gd name="T54" fmla="*/ 502 w 1606"/>
                  <a:gd name="T55" fmla="*/ 575 h 1253"/>
                  <a:gd name="T56" fmla="*/ 468 w 1606"/>
                  <a:gd name="T57" fmla="*/ 598 h 1253"/>
                  <a:gd name="T58" fmla="*/ 386 w 1606"/>
                  <a:gd name="T59" fmla="*/ 564 h 1253"/>
                  <a:gd name="T60" fmla="*/ 328 w 1606"/>
                  <a:gd name="T61" fmla="*/ 609 h 1253"/>
                  <a:gd name="T62" fmla="*/ 301 w 1606"/>
                  <a:gd name="T63" fmla="*/ 638 h 1253"/>
                  <a:gd name="T64" fmla="*/ 243 w 1606"/>
                  <a:gd name="T65" fmla="*/ 698 h 1253"/>
                  <a:gd name="T66" fmla="*/ 246 w 1606"/>
                  <a:gd name="T67" fmla="*/ 764 h 1253"/>
                  <a:gd name="T68" fmla="*/ 251 w 1606"/>
                  <a:gd name="T69" fmla="*/ 801 h 1253"/>
                  <a:gd name="T70" fmla="*/ 328 w 1606"/>
                  <a:gd name="T71" fmla="*/ 830 h 1253"/>
                  <a:gd name="T72" fmla="*/ 170 w 1606"/>
                  <a:gd name="T73" fmla="*/ 845 h 1253"/>
                  <a:gd name="T74" fmla="*/ 84 w 1606"/>
                  <a:gd name="T75" fmla="*/ 868 h 1253"/>
                  <a:gd name="T76" fmla="*/ 39 w 1606"/>
                  <a:gd name="T77" fmla="*/ 876 h 1253"/>
                  <a:gd name="T78" fmla="*/ 33 w 1606"/>
                  <a:gd name="T79" fmla="*/ 941 h 1253"/>
                  <a:gd name="T80" fmla="*/ 44 w 1606"/>
                  <a:gd name="T81" fmla="*/ 1024 h 1253"/>
                  <a:gd name="T82" fmla="*/ 103 w 1606"/>
                  <a:gd name="T83" fmla="*/ 1058 h 1253"/>
                  <a:gd name="T84" fmla="*/ 289 w 1606"/>
                  <a:gd name="T85" fmla="*/ 1157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6" h="1253">
                    <a:moveTo>
                      <a:pt x="710" y="1221"/>
                    </a:moveTo>
                    <a:cubicBezTo>
                      <a:pt x="934" y="1239"/>
                      <a:pt x="1158" y="1253"/>
                      <a:pt x="1377" y="1200"/>
                    </a:cubicBezTo>
                    <a:cubicBezTo>
                      <a:pt x="1432" y="1186"/>
                      <a:pt x="1514" y="1171"/>
                      <a:pt x="1549" y="1122"/>
                    </a:cubicBezTo>
                    <a:cubicBezTo>
                      <a:pt x="1606" y="1039"/>
                      <a:pt x="1585" y="907"/>
                      <a:pt x="1568" y="817"/>
                    </a:cubicBezTo>
                    <a:cubicBezTo>
                      <a:pt x="1549" y="719"/>
                      <a:pt x="1554" y="619"/>
                      <a:pt x="1556" y="521"/>
                    </a:cubicBezTo>
                    <a:cubicBezTo>
                      <a:pt x="1557" y="450"/>
                      <a:pt x="1544" y="393"/>
                      <a:pt x="1529" y="325"/>
                    </a:cubicBezTo>
                    <a:cubicBezTo>
                      <a:pt x="1515" y="262"/>
                      <a:pt x="1539" y="143"/>
                      <a:pt x="1471" y="106"/>
                    </a:cubicBezTo>
                    <a:cubicBezTo>
                      <a:pt x="1450" y="94"/>
                      <a:pt x="1425" y="90"/>
                      <a:pt x="1398" y="89"/>
                    </a:cubicBezTo>
                    <a:cubicBezTo>
                      <a:pt x="1391" y="89"/>
                      <a:pt x="1384" y="89"/>
                      <a:pt x="1379" y="88"/>
                    </a:cubicBezTo>
                    <a:cubicBezTo>
                      <a:pt x="1377" y="88"/>
                      <a:pt x="1375" y="87"/>
                      <a:pt x="1374" y="87"/>
                    </a:cubicBezTo>
                    <a:cubicBezTo>
                      <a:pt x="1383" y="68"/>
                      <a:pt x="1383" y="46"/>
                      <a:pt x="1367" y="32"/>
                    </a:cubicBezTo>
                    <a:cubicBezTo>
                      <a:pt x="1347" y="15"/>
                      <a:pt x="1316" y="26"/>
                      <a:pt x="1305" y="49"/>
                    </a:cubicBezTo>
                    <a:cubicBezTo>
                      <a:pt x="1305" y="46"/>
                      <a:pt x="1308" y="43"/>
                      <a:pt x="1309" y="40"/>
                    </a:cubicBezTo>
                    <a:cubicBezTo>
                      <a:pt x="1309" y="38"/>
                      <a:pt x="1309" y="35"/>
                      <a:pt x="1309" y="33"/>
                    </a:cubicBezTo>
                    <a:cubicBezTo>
                      <a:pt x="1306" y="19"/>
                      <a:pt x="1295" y="8"/>
                      <a:pt x="1280" y="4"/>
                    </a:cubicBezTo>
                    <a:cubicBezTo>
                      <a:pt x="1258" y="0"/>
                      <a:pt x="1239" y="13"/>
                      <a:pt x="1232" y="32"/>
                    </a:cubicBezTo>
                    <a:cubicBezTo>
                      <a:pt x="1231" y="35"/>
                      <a:pt x="1231" y="37"/>
                      <a:pt x="1231" y="38"/>
                    </a:cubicBezTo>
                    <a:cubicBezTo>
                      <a:pt x="1233" y="38"/>
                      <a:pt x="1235" y="40"/>
                      <a:pt x="1235" y="40"/>
                    </a:cubicBezTo>
                    <a:cubicBezTo>
                      <a:pt x="1221" y="29"/>
                      <a:pt x="1199" y="32"/>
                      <a:pt x="1185" y="43"/>
                    </a:cubicBezTo>
                    <a:cubicBezTo>
                      <a:pt x="1171" y="54"/>
                      <a:pt x="1174" y="71"/>
                      <a:pt x="1171" y="85"/>
                    </a:cubicBezTo>
                    <a:cubicBezTo>
                      <a:pt x="1169" y="87"/>
                      <a:pt x="1167" y="89"/>
                      <a:pt x="1166" y="91"/>
                    </a:cubicBezTo>
                    <a:cubicBezTo>
                      <a:pt x="1161" y="97"/>
                      <a:pt x="1156" y="103"/>
                      <a:pt x="1152" y="110"/>
                    </a:cubicBezTo>
                    <a:cubicBezTo>
                      <a:pt x="1148" y="117"/>
                      <a:pt x="1145" y="124"/>
                      <a:pt x="1142" y="131"/>
                    </a:cubicBezTo>
                    <a:cubicBezTo>
                      <a:pt x="1143" y="141"/>
                      <a:pt x="1151" y="149"/>
                      <a:pt x="1157" y="158"/>
                    </a:cubicBezTo>
                    <a:cubicBezTo>
                      <a:pt x="1151" y="148"/>
                      <a:pt x="1144" y="138"/>
                      <a:pt x="1137" y="129"/>
                    </a:cubicBezTo>
                    <a:cubicBezTo>
                      <a:pt x="1135" y="127"/>
                      <a:pt x="1133" y="125"/>
                      <a:pt x="1131" y="122"/>
                    </a:cubicBezTo>
                    <a:cubicBezTo>
                      <a:pt x="1137" y="105"/>
                      <a:pt x="1143" y="85"/>
                      <a:pt x="1129" y="68"/>
                    </a:cubicBezTo>
                    <a:cubicBezTo>
                      <a:pt x="1110" y="46"/>
                      <a:pt x="1073" y="43"/>
                      <a:pt x="1059" y="71"/>
                    </a:cubicBezTo>
                    <a:cubicBezTo>
                      <a:pt x="1058" y="71"/>
                      <a:pt x="1055" y="70"/>
                      <a:pt x="1052" y="69"/>
                    </a:cubicBezTo>
                    <a:cubicBezTo>
                      <a:pt x="1046" y="68"/>
                      <a:pt x="1040" y="67"/>
                      <a:pt x="1034" y="66"/>
                    </a:cubicBezTo>
                    <a:cubicBezTo>
                      <a:pt x="1029" y="65"/>
                      <a:pt x="1023" y="64"/>
                      <a:pt x="1017" y="64"/>
                    </a:cubicBezTo>
                    <a:cubicBezTo>
                      <a:pt x="1015" y="64"/>
                      <a:pt x="1012" y="64"/>
                      <a:pt x="1009" y="65"/>
                    </a:cubicBezTo>
                    <a:cubicBezTo>
                      <a:pt x="1006" y="35"/>
                      <a:pt x="970" y="26"/>
                      <a:pt x="947" y="40"/>
                    </a:cubicBezTo>
                    <a:cubicBezTo>
                      <a:pt x="936" y="52"/>
                      <a:pt x="931" y="66"/>
                      <a:pt x="933" y="82"/>
                    </a:cubicBezTo>
                    <a:cubicBezTo>
                      <a:pt x="933" y="80"/>
                      <a:pt x="933" y="80"/>
                      <a:pt x="934" y="77"/>
                    </a:cubicBezTo>
                    <a:cubicBezTo>
                      <a:pt x="932" y="76"/>
                      <a:pt x="930" y="76"/>
                      <a:pt x="928" y="75"/>
                    </a:cubicBezTo>
                    <a:cubicBezTo>
                      <a:pt x="913" y="69"/>
                      <a:pt x="897" y="67"/>
                      <a:pt x="883" y="82"/>
                    </a:cubicBezTo>
                    <a:cubicBezTo>
                      <a:pt x="872" y="99"/>
                      <a:pt x="866" y="127"/>
                      <a:pt x="883" y="141"/>
                    </a:cubicBezTo>
                    <a:cubicBezTo>
                      <a:pt x="880" y="138"/>
                      <a:pt x="880" y="138"/>
                      <a:pt x="877" y="136"/>
                    </a:cubicBezTo>
                    <a:cubicBezTo>
                      <a:pt x="875" y="136"/>
                      <a:pt x="874" y="136"/>
                      <a:pt x="872" y="137"/>
                    </a:cubicBezTo>
                    <a:cubicBezTo>
                      <a:pt x="862" y="140"/>
                      <a:pt x="854" y="148"/>
                      <a:pt x="847" y="155"/>
                    </a:cubicBezTo>
                    <a:cubicBezTo>
                      <a:pt x="830" y="183"/>
                      <a:pt x="852" y="208"/>
                      <a:pt x="877" y="220"/>
                    </a:cubicBezTo>
                    <a:cubicBezTo>
                      <a:pt x="877" y="222"/>
                      <a:pt x="877" y="223"/>
                      <a:pt x="878" y="225"/>
                    </a:cubicBezTo>
                    <a:cubicBezTo>
                      <a:pt x="879" y="231"/>
                      <a:pt x="880" y="236"/>
                      <a:pt x="881" y="241"/>
                    </a:cubicBezTo>
                    <a:cubicBezTo>
                      <a:pt x="894" y="264"/>
                      <a:pt x="925" y="256"/>
                      <a:pt x="947" y="267"/>
                    </a:cubicBezTo>
                    <a:cubicBezTo>
                      <a:pt x="919" y="255"/>
                      <a:pt x="890" y="254"/>
                      <a:pt x="865" y="262"/>
                    </a:cubicBezTo>
                    <a:cubicBezTo>
                      <a:pt x="862" y="263"/>
                      <a:pt x="859" y="264"/>
                      <a:pt x="856" y="265"/>
                    </a:cubicBezTo>
                    <a:cubicBezTo>
                      <a:pt x="841" y="239"/>
                      <a:pt x="808" y="239"/>
                      <a:pt x="791" y="261"/>
                    </a:cubicBezTo>
                    <a:cubicBezTo>
                      <a:pt x="787" y="268"/>
                      <a:pt x="785" y="274"/>
                      <a:pt x="785" y="281"/>
                    </a:cubicBezTo>
                    <a:cubicBezTo>
                      <a:pt x="785" y="283"/>
                      <a:pt x="785" y="285"/>
                      <a:pt x="786" y="288"/>
                    </a:cubicBezTo>
                    <a:cubicBezTo>
                      <a:pt x="785" y="292"/>
                      <a:pt x="788" y="292"/>
                      <a:pt x="794" y="292"/>
                    </a:cubicBezTo>
                    <a:cubicBezTo>
                      <a:pt x="777" y="289"/>
                      <a:pt x="763" y="292"/>
                      <a:pt x="752" y="306"/>
                    </a:cubicBezTo>
                    <a:cubicBezTo>
                      <a:pt x="738" y="326"/>
                      <a:pt x="752" y="348"/>
                      <a:pt x="764" y="366"/>
                    </a:cubicBezTo>
                    <a:cubicBezTo>
                      <a:pt x="763" y="368"/>
                      <a:pt x="762" y="370"/>
                      <a:pt x="762" y="372"/>
                    </a:cubicBezTo>
                    <a:cubicBezTo>
                      <a:pt x="759" y="381"/>
                      <a:pt x="757" y="390"/>
                      <a:pt x="756" y="399"/>
                    </a:cubicBezTo>
                    <a:cubicBezTo>
                      <a:pt x="748" y="383"/>
                      <a:pt x="738" y="369"/>
                      <a:pt x="725" y="358"/>
                    </a:cubicBezTo>
                    <a:cubicBezTo>
                      <a:pt x="723" y="356"/>
                      <a:pt x="721" y="355"/>
                      <a:pt x="721" y="354"/>
                    </a:cubicBezTo>
                    <a:cubicBezTo>
                      <a:pt x="738" y="328"/>
                      <a:pt x="715" y="295"/>
                      <a:pt x="687" y="295"/>
                    </a:cubicBezTo>
                    <a:cubicBezTo>
                      <a:pt x="685" y="295"/>
                      <a:pt x="683" y="296"/>
                      <a:pt x="681" y="296"/>
                    </a:cubicBezTo>
                    <a:cubicBezTo>
                      <a:pt x="679" y="296"/>
                      <a:pt x="677" y="297"/>
                      <a:pt x="675" y="298"/>
                    </a:cubicBezTo>
                    <a:cubicBezTo>
                      <a:pt x="673" y="298"/>
                      <a:pt x="671" y="298"/>
                      <a:pt x="671" y="295"/>
                    </a:cubicBezTo>
                    <a:cubicBezTo>
                      <a:pt x="679" y="303"/>
                      <a:pt x="682" y="314"/>
                      <a:pt x="682" y="326"/>
                    </a:cubicBezTo>
                    <a:cubicBezTo>
                      <a:pt x="682" y="306"/>
                      <a:pt x="671" y="289"/>
                      <a:pt x="654" y="284"/>
                    </a:cubicBezTo>
                    <a:cubicBezTo>
                      <a:pt x="634" y="277"/>
                      <a:pt x="614" y="288"/>
                      <a:pt x="606" y="307"/>
                    </a:cubicBezTo>
                    <a:cubicBezTo>
                      <a:pt x="605" y="309"/>
                      <a:pt x="605" y="311"/>
                      <a:pt x="606" y="311"/>
                    </a:cubicBezTo>
                    <a:cubicBezTo>
                      <a:pt x="606" y="314"/>
                      <a:pt x="609" y="314"/>
                      <a:pt x="612" y="314"/>
                    </a:cubicBezTo>
                    <a:cubicBezTo>
                      <a:pt x="595" y="303"/>
                      <a:pt x="573" y="303"/>
                      <a:pt x="559" y="317"/>
                    </a:cubicBezTo>
                    <a:cubicBezTo>
                      <a:pt x="553" y="326"/>
                      <a:pt x="548" y="337"/>
                      <a:pt x="548" y="347"/>
                    </a:cubicBezTo>
                    <a:cubicBezTo>
                      <a:pt x="548" y="349"/>
                      <a:pt x="548" y="350"/>
                      <a:pt x="546" y="352"/>
                    </a:cubicBezTo>
                    <a:cubicBezTo>
                      <a:pt x="543" y="354"/>
                      <a:pt x="545" y="351"/>
                      <a:pt x="545" y="351"/>
                    </a:cubicBezTo>
                    <a:cubicBezTo>
                      <a:pt x="525" y="331"/>
                      <a:pt x="492" y="342"/>
                      <a:pt x="481" y="365"/>
                    </a:cubicBezTo>
                    <a:cubicBezTo>
                      <a:pt x="479" y="372"/>
                      <a:pt x="478" y="379"/>
                      <a:pt x="480" y="385"/>
                    </a:cubicBezTo>
                    <a:cubicBezTo>
                      <a:pt x="480" y="388"/>
                      <a:pt x="481" y="390"/>
                      <a:pt x="482" y="392"/>
                    </a:cubicBezTo>
                    <a:cubicBezTo>
                      <a:pt x="489" y="398"/>
                      <a:pt x="500" y="387"/>
                      <a:pt x="506" y="395"/>
                    </a:cubicBezTo>
                    <a:cubicBezTo>
                      <a:pt x="481" y="395"/>
                      <a:pt x="458" y="412"/>
                      <a:pt x="453" y="435"/>
                    </a:cubicBezTo>
                    <a:cubicBezTo>
                      <a:pt x="452" y="443"/>
                      <a:pt x="454" y="450"/>
                      <a:pt x="457" y="456"/>
                    </a:cubicBezTo>
                    <a:cubicBezTo>
                      <a:pt x="458" y="458"/>
                      <a:pt x="459" y="460"/>
                      <a:pt x="461" y="462"/>
                    </a:cubicBezTo>
                    <a:cubicBezTo>
                      <a:pt x="461" y="462"/>
                      <a:pt x="461" y="465"/>
                      <a:pt x="461" y="465"/>
                    </a:cubicBezTo>
                    <a:cubicBezTo>
                      <a:pt x="469" y="457"/>
                      <a:pt x="475" y="446"/>
                      <a:pt x="489" y="446"/>
                    </a:cubicBezTo>
                    <a:cubicBezTo>
                      <a:pt x="472" y="446"/>
                      <a:pt x="464" y="460"/>
                      <a:pt x="458" y="474"/>
                    </a:cubicBezTo>
                    <a:cubicBezTo>
                      <a:pt x="450" y="510"/>
                      <a:pt x="486" y="518"/>
                      <a:pt x="509" y="531"/>
                    </a:cubicBezTo>
                    <a:cubicBezTo>
                      <a:pt x="509" y="533"/>
                      <a:pt x="510" y="535"/>
                      <a:pt x="511" y="537"/>
                    </a:cubicBezTo>
                    <a:cubicBezTo>
                      <a:pt x="513" y="543"/>
                      <a:pt x="516" y="550"/>
                      <a:pt x="519" y="556"/>
                    </a:cubicBezTo>
                    <a:cubicBezTo>
                      <a:pt x="513" y="562"/>
                      <a:pt x="508" y="568"/>
                      <a:pt x="502" y="575"/>
                    </a:cubicBezTo>
                    <a:cubicBezTo>
                      <a:pt x="497" y="581"/>
                      <a:pt x="492" y="587"/>
                      <a:pt x="486" y="594"/>
                    </a:cubicBezTo>
                    <a:cubicBezTo>
                      <a:pt x="483" y="597"/>
                      <a:pt x="478" y="602"/>
                      <a:pt x="475" y="602"/>
                    </a:cubicBezTo>
                    <a:cubicBezTo>
                      <a:pt x="473" y="601"/>
                      <a:pt x="470" y="600"/>
                      <a:pt x="468" y="598"/>
                    </a:cubicBezTo>
                    <a:cubicBezTo>
                      <a:pt x="465" y="597"/>
                      <a:pt x="463" y="596"/>
                      <a:pt x="460" y="595"/>
                    </a:cubicBezTo>
                    <a:cubicBezTo>
                      <a:pt x="464" y="569"/>
                      <a:pt x="447" y="549"/>
                      <a:pt x="425" y="546"/>
                    </a:cubicBezTo>
                    <a:cubicBezTo>
                      <a:pt x="411" y="545"/>
                      <a:pt x="395" y="553"/>
                      <a:pt x="386" y="564"/>
                    </a:cubicBezTo>
                    <a:cubicBezTo>
                      <a:pt x="385" y="567"/>
                      <a:pt x="383" y="569"/>
                      <a:pt x="382" y="571"/>
                    </a:cubicBezTo>
                    <a:cubicBezTo>
                      <a:pt x="383" y="574"/>
                      <a:pt x="383" y="577"/>
                      <a:pt x="386" y="577"/>
                    </a:cubicBezTo>
                    <a:cubicBezTo>
                      <a:pt x="360" y="563"/>
                      <a:pt x="330" y="583"/>
                      <a:pt x="328" y="609"/>
                    </a:cubicBezTo>
                    <a:cubicBezTo>
                      <a:pt x="328" y="611"/>
                      <a:pt x="326" y="613"/>
                      <a:pt x="324" y="615"/>
                    </a:cubicBezTo>
                    <a:cubicBezTo>
                      <a:pt x="318" y="620"/>
                      <a:pt x="312" y="626"/>
                      <a:pt x="306" y="632"/>
                    </a:cubicBezTo>
                    <a:cubicBezTo>
                      <a:pt x="304" y="634"/>
                      <a:pt x="302" y="636"/>
                      <a:pt x="301" y="638"/>
                    </a:cubicBezTo>
                    <a:cubicBezTo>
                      <a:pt x="277" y="633"/>
                      <a:pt x="246" y="616"/>
                      <a:pt x="229" y="644"/>
                    </a:cubicBezTo>
                    <a:cubicBezTo>
                      <a:pt x="214" y="668"/>
                      <a:pt x="225" y="686"/>
                      <a:pt x="243" y="699"/>
                    </a:cubicBezTo>
                    <a:cubicBezTo>
                      <a:pt x="245" y="701"/>
                      <a:pt x="243" y="698"/>
                      <a:pt x="243" y="698"/>
                    </a:cubicBezTo>
                    <a:cubicBezTo>
                      <a:pt x="243" y="692"/>
                      <a:pt x="251" y="697"/>
                      <a:pt x="251" y="692"/>
                    </a:cubicBezTo>
                    <a:cubicBezTo>
                      <a:pt x="229" y="704"/>
                      <a:pt x="229" y="737"/>
                      <a:pt x="241" y="758"/>
                    </a:cubicBezTo>
                    <a:cubicBezTo>
                      <a:pt x="243" y="760"/>
                      <a:pt x="244" y="762"/>
                      <a:pt x="246" y="764"/>
                    </a:cubicBezTo>
                    <a:cubicBezTo>
                      <a:pt x="249" y="767"/>
                      <a:pt x="249" y="767"/>
                      <a:pt x="249" y="767"/>
                    </a:cubicBezTo>
                    <a:cubicBezTo>
                      <a:pt x="254" y="762"/>
                      <a:pt x="254" y="750"/>
                      <a:pt x="263" y="748"/>
                    </a:cubicBezTo>
                    <a:cubicBezTo>
                      <a:pt x="246" y="762"/>
                      <a:pt x="240" y="781"/>
                      <a:pt x="251" y="801"/>
                    </a:cubicBezTo>
                    <a:cubicBezTo>
                      <a:pt x="265" y="829"/>
                      <a:pt x="293" y="826"/>
                      <a:pt x="318" y="826"/>
                    </a:cubicBezTo>
                    <a:cubicBezTo>
                      <a:pt x="319" y="827"/>
                      <a:pt x="322" y="827"/>
                      <a:pt x="325" y="827"/>
                    </a:cubicBezTo>
                    <a:cubicBezTo>
                      <a:pt x="327" y="827"/>
                      <a:pt x="329" y="827"/>
                      <a:pt x="328" y="830"/>
                    </a:cubicBezTo>
                    <a:cubicBezTo>
                      <a:pt x="323" y="837"/>
                      <a:pt x="318" y="845"/>
                      <a:pt x="314" y="851"/>
                    </a:cubicBezTo>
                    <a:cubicBezTo>
                      <a:pt x="309" y="858"/>
                      <a:pt x="304" y="865"/>
                      <a:pt x="299" y="872"/>
                    </a:cubicBezTo>
                    <a:cubicBezTo>
                      <a:pt x="265" y="837"/>
                      <a:pt x="214" y="832"/>
                      <a:pt x="170" y="845"/>
                    </a:cubicBezTo>
                    <a:cubicBezTo>
                      <a:pt x="168" y="846"/>
                      <a:pt x="165" y="847"/>
                      <a:pt x="163" y="848"/>
                    </a:cubicBezTo>
                    <a:cubicBezTo>
                      <a:pt x="154" y="831"/>
                      <a:pt x="134" y="826"/>
                      <a:pt x="117" y="831"/>
                    </a:cubicBezTo>
                    <a:cubicBezTo>
                      <a:pt x="100" y="837"/>
                      <a:pt x="89" y="851"/>
                      <a:pt x="84" y="868"/>
                    </a:cubicBezTo>
                    <a:cubicBezTo>
                      <a:pt x="83" y="871"/>
                      <a:pt x="83" y="874"/>
                      <a:pt x="84" y="877"/>
                    </a:cubicBezTo>
                    <a:cubicBezTo>
                      <a:pt x="85" y="880"/>
                      <a:pt x="87" y="883"/>
                      <a:pt x="89" y="885"/>
                    </a:cubicBezTo>
                    <a:cubicBezTo>
                      <a:pt x="73" y="876"/>
                      <a:pt x="56" y="865"/>
                      <a:pt x="39" y="876"/>
                    </a:cubicBezTo>
                    <a:cubicBezTo>
                      <a:pt x="22" y="887"/>
                      <a:pt x="17" y="907"/>
                      <a:pt x="22" y="924"/>
                    </a:cubicBezTo>
                    <a:cubicBezTo>
                      <a:pt x="31" y="943"/>
                      <a:pt x="47" y="952"/>
                      <a:pt x="67" y="957"/>
                    </a:cubicBezTo>
                    <a:cubicBezTo>
                      <a:pt x="56" y="954"/>
                      <a:pt x="45" y="946"/>
                      <a:pt x="33" y="941"/>
                    </a:cubicBezTo>
                    <a:cubicBezTo>
                      <a:pt x="31" y="942"/>
                      <a:pt x="29" y="943"/>
                      <a:pt x="27" y="944"/>
                    </a:cubicBezTo>
                    <a:cubicBezTo>
                      <a:pt x="23" y="947"/>
                      <a:pt x="19" y="950"/>
                      <a:pt x="17" y="954"/>
                    </a:cubicBezTo>
                    <a:cubicBezTo>
                      <a:pt x="0" y="982"/>
                      <a:pt x="14" y="1019"/>
                      <a:pt x="44" y="1024"/>
                    </a:cubicBezTo>
                    <a:cubicBezTo>
                      <a:pt x="44" y="1024"/>
                      <a:pt x="44" y="1022"/>
                      <a:pt x="44" y="1024"/>
                    </a:cubicBezTo>
                    <a:cubicBezTo>
                      <a:pt x="45" y="1029"/>
                      <a:pt x="46" y="1034"/>
                      <a:pt x="47" y="1038"/>
                    </a:cubicBezTo>
                    <a:cubicBezTo>
                      <a:pt x="59" y="1058"/>
                      <a:pt x="81" y="1063"/>
                      <a:pt x="103" y="1058"/>
                    </a:cubicBezTo>
                    <a:cubicBezTo>
                      <a:pt x="105" y="1060"/>
                      <a:pt x="107" y="1062"/>
                      <a:pt x="109" y="1065"/>
                    </a:cubicBezTo>
                    <a:cubicBezTo>
                      <a:pt x="147" y="1111"/>
                      <a:pt x="209" y="1142"/>
                      <a:pt x="265" y="1152"/>
                    </a:cubicBezTo>
                    <a:cubicBezTo>
                      <a:pt x="273" y="1153"/>
                      <a:pt x="281" y="1155"/>
                      <a:pt x="289" y="1157"/>
                    </a:cubicBezTo>
                    <a:cubicBezTo>
                      <a:pt x="330" y="1166"/>
                      <a:pt x="373" y="1170"/>
                      <a:pt x="411" y="1179"/>
                    </a:cubicBezTo>
                    <a:cubicBezTo>
                      <a:pt x="508" y="1205"/>
                      <a:pt x="610" y="1213"/>
                      <a:pt x="710" y="1221"/>
                    </a:cubicBezTo>
                    <a:close/>
                  </a:path>
                </a:pathLst>
              </a:custGeom>
              <a:solidFill>
                <a:schemeClr val="accent2">
                  <a:alpha val="2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dirty="0">
                  <a:latin typeface="微软雅黑" panose="020B0503020204020204" charset="-122"/>
                  <a:ea typeface="微软雅黑" panose="020B0503020204020204" charset="-122"/>
                </a:endParaRPr>
              </a:p>
            </p:txBody>
          </p:sp>
          <p:sp>
            <p:nvSpPr>
              <p:cNvPr id="9" name="Freeform 6"/>
              <p:cNvSpPr/>
              <p:nvPr>
                <p:custDataLst>
                  <p:tags r:id="rId4"/>
                </p:custDataLst>
              </p:nvPr>
            </p:nvSpPr>
            <p:spPr bwMode="auto">
              <a:xfrm>
                <a:off x="1473" y="2880"/>
                <a:ext cx="1793" cy="582"/>
              </a:xfrm>
              <a:custGeom>
                <a:avLst/>
                <a:gdLst>
                  <a:gd name="T0" fmla="*/ 667 w 758"/>
                  <a:gd name="T1" fmla="*/ 236 h 246"/>
                  <a:gd name="T2" fmla="*/ 507 w 758"/>
                  <a:gd name="T3" fmla="*/ 229 h 246"/>
                  <a:gd name="T4" fmla="*/ 370 w 758"/>
                  <a:gd name="T5" fmla="*/ 245 h 246"/>
                  <a:gd name="T6" fmla="*/ 215 w 758"/>
                  <a:gd name="T7" fmla="*/ 229 h 246"/>
                  <a:gd name="T8" fmla="*/ 0 w 758"/>
                  <a:gd name="T9" fmla="*/ 232 h 246"/>
                  <a:gd name="T10" fmla="*/ 51 w 758"/>
                  <a:gd name="T11" fmla="*/ 215 h 246"/>
                  <a:gd name="T12" fmla="*/ 85 w 758"/>
                  <a:gd name="T13" fmla="*/ 180 h 246"/>
                  <a:gd name="T14" fmla="*/ 111 w 758"/>
                  <a:gd name="T15" fmla="*/ 145 h 246"/>
                  <a:gd name="T16" fmla="*/ 106 w 758"/>
                  <a:gd name="T17" fmla="*/ 84 h 246"/>
                  <a:gd name="T18" fmla="*/ 146 w 758"/>
                  <a:gd name="T19" fmla="*/ 82 h 246"/>
                  <a:gd name="T20" fmla="*/ 223 w 758"/>
                  <a:gd name="T21" fmla="*/ 55 h 246"/>
                  <a:gd name="T22" fmla="*/ 272 w 758"/>
                  <a:gd name="T23" fmla="*/ 89 h 246"/>
                  <a:gd name="T24" fmla="*/ 343 w 758"/>
                  <a:gd name="T25" fmla="*/ 145 h 246"/>
                  <a:gd name="T26" fmla="*/ 454 w 758"/>
                  <a:gd name="T27" fmla="*/ 179 h 246"/>
                  <a:gd name="T28" fmla="*/ 536 w 758"/>
                  <a:gd name="T29" fmla="*/ 181 h 246"/>
                  <a:gd name="T30" fmla="*/ 635 w 758"/>
                  <a:gd name="T31" fmla="*/ 193 h 246"/>
                  <a:gd name="T32" fmla="*/ 758 w 758"/>
                  <a:gd name="T33" fmla="*/ 209 h 246"/>
                  <a:gd name="T34" fmla="*/ 579 w 758"/>
                  <a:gd name="T35" fmla="*/ 211 h 246"/>
                  <a:gd name="T36" fmla="*/ 665 w 758"/>
                  <a:gd name="T37" fmla="*/ 23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8" h="246">
                    <a:moveTo>
                      <a:pt x="667" y="236"/>
                    </a:moveTo>
                    <a:cubicBezTo>
                      <a:pt x="607" y="239"/>
                      <a:pt x="565" y="230"/>
                      <a:pt x="507" y="229"/>
                    </a:cubicBezTo>
                    <a:cubicBezTo>
                      <a:pt x="451" y="229"/>
                      <a:pt x="434" y="245"/>
                      <a:pt x="370" y="245"/>
                    </a:cubicBezTo>
                    <a:cubicBezTo>
                      <a:pt x="280" y="246"/>
                      <a:pt x="260" y="233"/>
                      <a:pt x="215" y="229"/>
                    </a:cubicBezTo>
                    <a:cubicBezTo>
                      <a:pt x="156" y="224"/>
                      <a:pt x="80" y="228"/>
                      <a:pt x="0" y="232"/>
                    </a:cubicBezTo>
                    <a:cubicBezTo>
                      <a:pt x="9" y="225"/>
                      <a:pt x="31" y="227"/>
                      <a:pt x="51" y="215"/>
                    </a:cubicBezTo>
                    <a:cubicBezTo>
                      <a:pt x="41" y="206"/>
                      <a:pt x="75" y="183"/>
                      <a:pt x="85" y="180"/>
                    </a:cubicBezTo>
                    <a:cubicBezTo>
                      <a:pt x="72" y="167"/>
                      <a:pt x="76" y="148"/>
                      <a:pt x="111" y="145"/>
                    </a:cubicBezTo>
                    <a:cubicBezTo>
                      <a:pt x="102" y="124"/>
                      <a:pt x="92" y="102"/>
                      <a:pt x="106" y="84"/>
                    </a:cubicBezTo>
                    <a:cubicBezTo>
                      <a:pt x="115" y="72"/>
                      <a:pt x="134" y="80"/>
                      <a:pt x="146" y="82"/>
                    </a:cubicBezTo>
                    <a:cubicBezTo>
                      <a:pt x="139" y="67"/>
                      <a:pt x="180" y="0"/>
                      <a:pt x="223" y="55"/>
                    </a:cubicBezTo>
                    <a:cubicBezTo>
                      <a:pt x="265" y="50"/>
                      <a:pt x="275" y="53"/>
                      <a:pt x="272" y="89"/>
                    </a:cubicBezTo>
                    <a:cubicBezTo>
                      <a:pt x="313" y="82"/>
                      <a:pt x="347" y="102"/>
                      <a:pt x="343" y="145"/>
                    </a:cubicBezTo>
                    <a:cubicBezTo>
                      <a:pt x="385" y="138"/>
                      <a:pt x="437" y="127"/>
                      <a:pt x="454" y="179"/>
                    </a:cubicBezTo>
                    <a:cubicBezTo>
                      <a:pt x="482" y="167"/>
                      <a:pt x="510" y="148"/>
                      <a:pt x="536" y="181"/>
                    </a:cubicBezTo>
                    <a:cubicBezTo>
                      <a:pt x="558" y="160"/>
                      <a:pt x="610" y="186"/>
                      <a:pt x="635" y="193"/>
                    </a:cubicBezTo>
                    <a:cubicBezTo>
                      <a:pt x="674" y="203"/>
                      <a:pt x="712" y="207"/>
                      <a:pt x="758" y="209"/>
                    </a:cubicBezTo>
                    <a:cubicBezTo>
                      <a:pt x="758" y="217"/>
                      <a:pt x="580" y="207"/>
                      <a:pt x="579" y="211"/>
                    </a:cubicBezTo>
                    <a:cubicBezTo>
                      <a:pt x="575" y="222"/>
                      <a:pt x="682" y="234"/>
                      <a:pt x="665" y="236"/>
                    </a:cubicBezTo>
                  </a:path>
                </a:pathLst>
              </a:custGeom>
              <a:solidFill>
                <a:schemeClr val="accent2">
                  <a:alpha val="46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dirty="0">
                  <a:latin typeface="微软雅黑" panose="020B0503020204020204" charset="-122"/>
                  <a:ea typeface="微软雅黑" panose="020B0503020204020204" charset="-122"/>
                </a:endParaRPr>
              </a:p>
            </p:txBody>
          </p:sp>
        </p:grpSp>
        <p:grpSp>
          <p:nvGrpSpPr>
            <p:cNvPr id="18" name="Group 4"/>
            <p:cNvGrpSpPr>
              <a:grpSpLocks noChangeAspect="1"/>
            </p:cNvGrpSpPr>
            <p:nvPr/>
          </p:nvGrpSpPr>
          <p:grpSpPr bwMode="auto">
            <a:xfrm>
              <a:off x="5678592" y="2912353"/>
              <a:ext cx="5360645" cy="3328110"/>
              <a:chOff x="1473" y="692"/>
              <a:chExt cx="4779" cy="2967"/>
            </a:xfrm>
            <a:solidFill>
              <a:schemeClr val="accent5">
                <a:alpha val="35000"/>
              </a:schemeClr>
            </a:solidFill>
          </p:grpSpPr>
          <p:sp>
            <p:nvSpPr>
              <p:cNvPr id="19" name="Freeform 5"/>
              <p:cNvSpPr/>
              <p:nvPr>
                <p:custDataLst>
                  <p:tags r:id="rId5"/>
                </p:custDataLst>
              </p:nvPr>
            </p:nvSpPr>
            <p:spPr bwMode="auto">
              <a:xfrm>
                <a:off x="2452" y="692"/>
                <a:ext cx="3800" cy="2967"/>
              </a:xfrm>
              <a:custGeom>
                <a:avLst/>
                <a:gdLst>
                  <a:gd name="T0" fmla="*/ 1549 w 1606"/>
                  <a:gd name="T1" fmla="*/ 1122 h 1253"/>
                  <a:gd name="T2" fmla="*/ 1529 w 1606"/>
                  <a:gd name="T3" fmla="*/ 325 h 1253"/>
                  <a:gd name="T4" fmla="*/ 1379 w 1606"/>
                  <a:gd name="T5" fmla="*/ 88 h 1253"/>
                  <a:gd name="T6" fmla="*/ 1305 w 1606"/>
                  <a:gd name="T7" fmla="*/ 49 h 1253"/>
                  <a:gd name="T8" fmla="*/ 1280 w 1606"/>
                  <a:gd name="T9" fmla="*/ 4 h 1253"/>
                  <a:gd name="T10" fmla="*/ 1235 w 1606"/>
                  <a:gd name="T11" fmla="*/ 40 h 1253"/>
                  <a:gd name="T12" fmla="*/ 1166 w 1606"/>
                  <a:gd name="T13" fmla="*/ 91 h 1253"/>
                  <a:gd name="T14" fmla="*/ 1157 w 1606"/>
                  <a:gd name="T15" fmla="*/ 158 h 1253"/>
                  <a:gd name="T16" fmla="*/ 1129 w 1606"/>
                  <a:gd name="T17" fmla="*/ 68 h 1253"/>
                  <a:gd name="T18" fmla="*/ 1034 w 1606"/>
                  <a:gd name="T19" fmla="*/ 66 h 1253"/>
                  <a:gd name="T20" fmla="*/ 947 w 1606"/>
                  <a:gd name="T21" fmla="*/ 40 h 1253"/>
                  <a:gd name="T22" fmla="*/ 928 w 1606"/>
                  <a:gd name="T23" fmla="*/ 75 h 1253"/>
                  <a:gd name="T24" fmla="*/ 877 w 1606"/>
                  <a:gd name="T25" fmla="*/ 136 h 1253"/>
                  <a:gd name="T26" fmla="*/ 877 w 1606"/>
                  <a:gd name="T27" fmla="*/ 220 h 1253"/>
                  <a:gd name="T28" fmla="*/ 947 w 1606"/>
                  <a:gd name="T29" fmla="*/ 267 h 1253"/>
                  <a:gd name="T30" fmla="*/ 791 w 1606"/>
                  <a:gd name="T31" fmla="*/ 261 h 1253"/>
                  <a:gd name="T32" fmla="*/ 794 w 1606"/>
                  <a:gd name="T33" fmla="*/ 292 h 1253"/>
                  <a:gd name="T34" fmla="*/ 762 w 1606"/>
                  <a:gd name="T35" fmla="*/ 372 h 1253"/>
                  <a:gd name="T36" fmla="*/ 721 w 1606"/>
                  <a:gd name="T37" fmla="*/ 354 h 1253"/>
                  <a:gd name="T38" fmla="*/ 675 w 1606"/>
                  <a:gd name="T39" fmla="*/ 298 h 1253"/>
                  <a:gd name="T40" fmla="*/ 654 w 1606"/>
                  <a:gd name="T41" fmla="*/ 284 h 1253"/>
                  <a:gd name="T42" fmla="*/ 612 w 1606"/>
                  <a:gd name="T43" fmla="*/ 314 h 1253"/>
                  <a:gd name="T44" fmla="*/ 546 w 1606"/>
                  <a:gd name="T45" fmla="*/ 352 h 1253"/>
                  <a:gd name="T46" fmla="*/ 480 w 1606"/>
                  <a:gd name="T47" fmla="*/ 385 h 1253"/>
                  <a:gd name="T48" fmla="*/ 453 w 1606"/>
                  <a:gd name="T49" fmla="*/ 435 h 1253"/>
                  <a:gd name="T50" fmla="*/ 461 w 1606"/>
                  <a:gd name="T51" fmla="*/ 465 h 1253"/>
                  <a:gd name="T52" fmla="*/ 509 w 1606"/>
                  <a:gd name="T53" fmla="*/ 531 h 1253"/>
                  <a:gd name="T54" fmla="*/ 502 w 1606"/>
                  <a:gd name="T55" fmla="*/ 575 h 1253"/>
                  <a:gd name="T56" fmla="*/ 468 w 1606"/>
                  <a:gd name="T57" fmla="*/ 598 h 1253"/>
                  <a:gd name="T58" fmla="*/ 386 w 1606"/>
                  <a:gd name="T59" fmla="*/ 564 h 1253"/>
                  <a:gd name="T60" fmla="*/ 328 w 1606"/>
                  <a:gd name="T61" fmla="*/ 609 h 1253"/>
                  <a:gd name="T62" fmla="*/ 301 w 1606"/>
                  <a:gd name="T63" fmla="*/ 638 h 1253"/>
                  <a:gd name="T64" fmla="*/ 243 w 1606"/>
                  <a:gd name="T65" fmla="*/ 698 h 1253"/>
                  <a:gd name="T66" fmla="*/ 246 w 1606"/>
                  <a:gd name="T67" fmla="*/ 764 h 1253"/>
                  <a:gd name="T68" fmla="*/ 251 w 1606"/>
                  <a:gd name="T69" fmla="*/ 801 h 1253"/>
                  <a:gd name="T70" fmla="*/ 328 w 1606"/>
                  <a:gd name="T71" fmla="*/ 830 h 1253"/>
                  <a:gd name="T72" fmla="*/ 170 w 1606"/>
                  <a:gd name="T73" fmla="*/ 845 h 1253"/>
                  <a:gd name="T74" fmla="*/ 84 w 1606"/>
                  <a:gd name="T75" fmla="*/ 868 h 1253"/>
                  <a:gd name="T76" fmla="*/ 39 w 1606"/>
                  <a:gd name="T77" fmla="*/ 876 h 1253"/>
                  <a:gd name="T78" fmla="*/ 33 w 1606"/>
                  <a:gd name="T79" fmla="*/ 941 h 1253"/>
                  <a:gd name="T80" fmla="*/ 44 w 1606"/>
                  <a:gd name="T81" fmla="*/ 1024 h 1253"/>
                  <a:gd name="T82" fmla="*/ 103 w 1606"/>
                  <a:gd name="T83" fmla="*/ 1058 h 1253"/>
                  <a:gd name="T84" fmla="*/ 289 w 1606"/>
                  <a:gd name="T85" fmla="*/ 1157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6" h="1253">
                    <a:moveTo>
                      <a:pt x="710" y="1221"/>
                    </a:moveTo>
                    <a:cubicBezTo>
                      <a:pt x="934" y="1239"/>
                      <a:pt x="1158" y="1253"/>
                      <a:pt x="1377" y="1200"/>
                    </a:cubicBezTo>
                    <a:cubicBezTo>
                      <a:pt x="1432" y="1186"/>
                      <a:pt x="1514" y="1171"/>
                      <a:pt x="1549" y="1122"/>
                    </a:cubicBezTo>
                    <a:cubicBezTo>
                      <a:pt x="1606" y="1039"/>
                      <a:pt x="1585" y="907"/>
                      <a:pt x="1568" y="817"/>
                    </a:cubicBezTo>
                    <a:cubicBezTo>
                      <a:pt x="1549" y="719"/>
                      <a:pt x="1554" y="619"/>
                      <a:pt x="1556" y="521"/>
                    </a:cubicBezTo>
                    <a:cubicBezTo>
                      <a:pt x="1557" y="450"/>
                      <a:pt x="1544" y="393"/>
                      <a:pt x="1529" y="325"/>
                    </a:cubicBezTo>
                    <a:cubicBezTo>
                      <a:pt x="1515" y="262"/>
                      <a:pt x="1539" y="143"/>
                      <a:pt x="1471" y="106"/>
                    </a:cubicBezTo>
                    <a:cubicBezTo>
                      <a:pt x="1450" y="94"/>
                      <a:pt x="1425" y="90"/>
                      <a:pt x="1398" y="89"/>
                    </a:cubicBezTo>
                    <a:cubicBezTo>
                      <a:pt x="1391" y="89"/>
                      <a:pt x="1384" y="89"/>
                      <a:pt x="1379" y="88"/>
                    </a:cubicBezTo>
                    <a:cubicBezTo>
                      <a:pt x="1377" y="88"/>
                      <a:pt x="1375" y="87"/>
                      <a:pt x="1374" y="87"/>
                    </a:cubicBezTo>
                    <a:cubicBezTo>
                      <a:pt x="1383" y="68"/>
                      <a:pt x="1383" y="46"/>
                      <a:pt x="1367" y="32"/>
                    </a:cubicBezTo>
                    <a:cubicBezTo>
                      <a:pt x="1347" y="15"/>
                      <a:pt x="1316" y="26"/>
                      <a:pt x="1305" y="49"/>
                    </a:cubicBezTo>
                    <a:cubicBezTo>
                      <a:pt x="1305" y="46"/>
                      <a:pt x="1308" y="43"/>
                      <a:pt x="1309" y="40"/>
                    </a:cubicBezTo>
                    <a:cubicBezTo>
                      <a:pt x="1309" y="38"/>
                      <a:pt x="1309" y="35"/>
                      <a:pt x="1309" y="33"/>
                    </a:cubicBezTo>
                    <a:cubicBezTo>
                      <a:pt x="1306" y="19"/>
                      <a:pt x="1295" y="8"/>
                      <a:pt x="1280" y="4"/>
                    </a:cubicBezTo>
                    <a:cubicBezTo>
                      <a:pt x="1258" y="0"/>
                      <a:pt x="1239" y="13"/>
                      <a:pt x="1232" y="32"/>
                    </a:cubicBezTo>
                    <a:cubicBezTo>
                      <a:pt x="1231" y="35"/>
                      <a:pt x="1231" y="37"/>
                      <a:pt x="1231" y="38"/>
                    </a:cubicBezTo>
                    <a:cubicBezTo>
                      <a:pt x="1233" y="38"/>
                      <a:pt x="1235" y="40"/>
                      <a:pt x="1235" y="40"/>
                    </a:cubicBezTo>
                    <a:cubicBezTo>
                      <a:pt x="1221" y="29"/>
                      <a:pt x="1199" y="32"/>
                      <a:pt x="1185" y="43"/>
                    </a:cubicBezTo>
                    <a:cubicBezTo>
                      <a:pt x="1171" y="54"/>
                      <a:pt x="1174" y="71"/>
                      <a:pt x="1171" y="85"/>
                    </a:cubicBezTo>
                    <a:cubicBezTo>
                      <a:pt x="1169" y="87"/>
                      <a:pt x="1167" y="89"/>
                      <a:pt x="1166" y="91"/>
                    </a:cubicBezTo>
                    <a:cubicBezTo>
                      <a:pt x="1161" y="97"/>
                      <a:pt x="1156" y="103"/>
                      <a:pt x="1152" y="110"/>
                    </a:cubicBezTo>
                    <a:cubicBezTo>
                      <a:pt x="1148" y="117"/>
                      <a:pt x="1145" y="124"/>
                      <a:pt x="1142" y="131"/>
                    </a:cubicBezTo>
                    <a:cubicBezTo>
                      <a:pt x="1143" y="141"/>
                      <a:pt x="1151" y="149"/>
                      <a:pt x="1157" y="158"/>
                    </a:cubicBezTo>
                    <a:cubicBezTo>
                      <a:pt x="1151" y="148"/>
                      <a:pt x="1144" y="138"/>
                      <a:pt x="1137" y="129"/>
                    </a:cubicBezTo>
                    <a:cubicBezTo>
                      <a:pt x="1135" y="127"/>
                      <a:pt x="1133" y="125"/>
                      <a:pt x="1131" y="122"/>
                    </a:cubicBezTo>
                    <a:cubicBezTo>
                      <a:pt x="1137" y="105"/>
                      <a:pt x="1143" y="85"/>
                      <a:pt x="1129" y="68"/>
                    </a:cubicBezTo>
                    <a:cubicBezTo>
                      <a:pt x="1110" y="46"/>
                      <a:pt x="1073" y="43"/>
                      <a:pt x="1059" y="71"/>
                    </a:cubicBezTo>
                    <a:cubicBezTo>
                      <a:pt x="1058" y="71"/>
                      <a:pt x="1055" y="70"/>
                      <a:pt x="1052" y="69"/>
                    </a:cubicBezTo>
                    <a:cubicBezTo>
                      <a:pt x="1046" y="68"/>
                      <a:pt x="1040" y="67"/>
                      <a:pt x="1034" y="66"/>
                    </a:cubicBezTo>
                    <a:cubicBezTo>
                      <a:pt x="1029" y="65"/>
                      <a:pt x="1023" y="64"/>
                      <a:pt x="1017" y="64"/>
                    </a:cubicBezTo>
                    <a:cubicBezTo>
                      <a:pt x="1015" y="64"/>
                      <a:pt x="1012" y="64"/>
                      <a:pt x="1009" y="65"/>
                    </a:cubicBezTo>
                    <a:cubicBezTo>
                      <a:pt x="1006" y="35"/>
                      <a:pt x="970" y="26"/>
                      <a:pt x="947" y="40"/>
                    </a:cubicBezTo>
                    <a:cubicBezTo>
                      <a:pt x="936" y="52"/>
                      <a:pt x="931" y="66"/>
                      <a:pt x="933" y="82"/>
                    </a:cubicBezTo>
                    <a:cubicBezTo>
                      <a:pt x="933" y="80"/>
                      <a:pt x="933" y="80"/>
                      <a:pt x="934" y="77"/>
                    </a:cubicBezTo>
                    <a:cubicBezTo>
                      <a:pt x="932" y="76"/>
                      <a:pt x="930" y="76"/>
                      <a:pt x="928" y="75"/>
                    </a:cubicBezTo>
                    <a:cubicBezTo>
                      <a:pt x="913" y="69"/>
                      <a:pt x="897" y="67"/>
                      <a:pt x="883" y="82"/>
                    </a:cubicBezTo>
                    <a:cubicBezTo>
                      <a:pt x="872" y="99"/>
                      <a:pt x="866" y="127"/>
                      <a:pt x="883" y="141"/>
                    </a:cubicBezTo>
                    <a:cubicBezTo>
                      <a:pt x="880" y="138"/>
                      <a:pt x="880" y="138"/>
                      <a:pt x="877" y="136"/>
                    </a:cubicBezTo>
                    <a:cubicBezTo>
                      <a:pt x="875" y="136"/>
                      <a:pt x="874" y="136"/>
                      <a:pt x="872" y="137"/>
                    </a:cubicBezTo>
                    <a:cubicBezTo>
                      <a:pt x="862" y="140"/>
                      <a:pt x="854" y="148"/>
                      <a:pt x="847" y="155"/>
                    </a:cubicBezTo>
                    <a:cubicBezTo>
                      <a:pt x="830" y="183"/>
                      <a:pt x="852" y="208"/>
                      <a:pt x="877" y="220"/>
                    </a:cubicBezTo>
                    <a:cubicBezTo>
                      <a:pt x="877" y="222"/>
                      <a:pt x="877" y="223"/>
                      <a:pt x="878" y="225"/>
                    </a:cubicBezTo>
                    <a:cubicBezTo>
                      <a:pt x="879" y="231"/>
                      <a:pt x="880" y="236"/>
                      <a:pt x="881" y="241"/>
                    </a:cubicBezTo>
                    <a:cubicBezTo>
                      <a:pt x="894" y="264"/>
                      <a:pt x="925" y="256"/>
                      <a:pt x="947" y="267"/>
                    </a:cubicBezTo>
                    <a:cubicBezTo>
                      <a:pt x="919" y="255"/>
                      <a:pt x="890" y="254"/>
                      <a:pt x="865" y="262"/>
                    </a:cubicBezTo>
                    <a:cubicBezTo>
                      <a:pt x="862" y="263"/>
                      <a:pt x="859" y="264"/>
                      <a:pt x="856" y="265"/>
                    </a:cubicBezTo>
                    <a:cubicBezTo>
                      <a:pt x="841" y="239"/>
                      <a:pt x="808" y="239"/>
                      <a:pt x="791" y="261"/>
                    </a:cubicBezTo>
                    <a:cubicBezTo>
                      <a:pt x="787" y="268"/>
                      <a:pt x="785" y="274"/>
                      <a:pt x="785" y="281"/>
                    </a:cubicBezTo>
                    <a:cubicBezTo>
                      <a:pt x="785" y="283"/>
                      <a:pt x="785" y="285"/>
                      <a:pt x="786" y="288"/>
                    </a:cubicBezTo>
                    <a:cubicBezTo>
                      <a:pt x="785" y="292"/>
                      <a:pt x="788" y="292"/>
                      <a:pt x="794" y="292"/>
                    </a:cubicBezTo>
                    <a:cubicBezTo>
                      <a:pt x="777" y="289"/>
                      <a:pt x="763" y="292"/>
                      <a:pt x="752" y="306"/>
                    </a:cubicBezTo>
                    <a:cubicBezTo>
                      <a:pt x="738" y="326"/>
                      <a:pt x="752" y="348"/>
                      <a:pt x="764" y="366"/>
                    </a:cubicBezTo>
                    <a:cubicBezTo>
                      <a:pt x="763" y="368"/>
                      <a:pt x="762" y="370"/>
                      <a:pt x="762" y="372"/>
                    </a:cubicBezTo>
                    <a:cubicBezTo>
                      <a:pt x="759" y="381"/>
                      <a:pt x="757" y="390"/>
                      <a:pt x="756" y="399"/>
                    </a:cubicBezTo>
                    <a:cubicBezTo>
                      <a:pt x="748" y="383"/>
                      <a:pt x="738" y="369"/>
                      <a:pt x="725" y="358"/>
                    </a:cubicBezTo>
                    <a:cubicBezTo>
                      <a:pt x="723" y="356"/>
                      <a:pt x="721" y="355"/>
                      <a:pt x="721" y="354"/>
                    </a:cubicBezTo>
                    <a:cubicBezTo>
                      <a:pt x="738" y="328"/>
                      <a:pt x="715" y="295"/>
                      <a:pt x="687" y="295"/>
                    </a:cubicBezTo>
                    <a:cubicBezTo>
                      <a:pt x="685" y="295"/>
                      <a:pt x="683" y="296"/>
                      <a:pt x="681" y="296"/>
                    </a:cubicBezTo>
                    <a:cubicBezTo>
                      <a:pt x="679" y="296"/>
                      <a:pt x="677" y="297"/>
                      <a:pt x="675" y="298"/>
                    </a:cubicBezTo>
                    <a:cubicBezTo>
                      <a:pt x="673" y="298"/>
                      <a:pt x="671" y="298"/>
                      <a:pt x="671" y="295"/>
                    </a:cubicBezTo>
                    <a:cubicBezTo>
                      <a:pt x="679" y="303"/>
                      <a:pt x="682" y="314"/>
                      <a:pt x="682" y="326"/>
                    </a:cubicBezTo>
                    <a:cubicBezTo>
                      <a:pt x="682" y="306"/>
                      <a:pt x="671" y="289"/>
                      <a:pt x="654" y="284"/>
                    </a:cubicBezTo>
                    <a:cubicBezTo>
                      <a:pt x="634" y="277"/>
                      <a:pt x="614" y="288"/>
                      <a:pt x="606" y="307"/>
                    </a:cubicBezTo>
                    <a:cubicBezTo>
                      <a:pt x="605" y="309"/>
                      <a:pt x="605" y="311"/>
                      <a:pt x="606" y="311"/>
                    </a:cubicBezTo>
                    <a:cubicBezTo>
                      <a:pt x="606" y="314"/>
                      <a:pt x="609" y="314"/>
                      <a:pt x="612" y="314"/>
                    </a:cubicBezTo>
                    <a:cubicBezTo>
                      <a:pt x="595" y="303"/>
                      <a:pt x="573" y="303"/>
                      <a:pt x="559" y="317"/>
                    </a:cubicBezTo>
                    <a:cubicBezTo>
                      <a:pt x="553" y="326"/>
                      <a:pt x="548" y="337"/>
                      <a:pt x="548" y="347"/>
                    </a:cubicBezTo>
                    <a:cubicBezTo>
                      <a:pt x="548" y="349"/>
                      <a:pt x="548" y="350"/>
                      <a:pt x="546" y="352"/>
                    </a:cubicBezTo>
                    <a:cubicBezTo>
                      <a:pt x="543" y="354"/>
                      <a:pt x="545" y="351"/>
                      <a:pt x="545" y="351"/>
                    </a:cubicBezTo>
                    <a:cubicBezTo>
                      <a:pt x="525" y="331"/>
                      <a:pt x="492" y="342"/>
                      <a:pt x="481" y="365"/>
                    </a:cubicBezTo>
                    <a:cubicBezTo>
                      <a:pt x="479" y="372"/>
                      <a:pt x="478" y="379"/>
                      <a:pt x="480" y="385"/>
                    </a:cubicBezTo>
                    <a:cubicBezTo>
                      <a:pt x="480" y="388"/>
                      <a:pt x="481" y="390"/>
                      <a:pt x="482" y="392"/>
                    </a:cubicBezTo>
                    <a:cubicBezTo>
                      <a:pt x="489" y="398"/>
                      <a:pt x="500" y="387"/>
                      <a:pt x="506" y="395"/>
                    </a:cubicBezTo>
                    <a:cubicBezTo>
                      <a:pt x="481" y="395"/>
                      <a:pt x="458" y="412"/>
                      <a:pt x="453" y="435"/>
                    </a:cubicBezTo>
                    <a:cubicBezTo>
                      <a:pt x="452" y="443"/>
                      <a:pt x="454" y="450"/>
                      <a:pt x="457" y="456"/>
                    </a:cubicBezTo>
                    <a:cubicBezTo>
                      <a:pt x="458" y="458"/>
                      <a:pt x="459" y="460"/>
                      <a:pt x="461" y="462"/>
                    </a:cubicBezTo>
                    <a:cubicBezTo>
                      <a:pt x="461" y="462"/>
                      <a:pt x="461" y="465"/>
                      <a:pt x="461" y="465"/>
                    </a:cubicBezTo>
                    <a:cubicBezTo>
                      <a:pt x="469" y="457"/>
                      <a:pt x="475" y="446"/>
                      <a:pt x="489" y="446"/>
                    </a:cubicBezTo>
                    <a:cubicBezTo>
                      <a:pt x="472" y="446"/>
                      <a:pt x="464" y="460"/>
                      <a:pt x="458" y="474"/>
                    </a:cubicBezTo>
                    <a:cubicBezTo>
                      <a:pt x="450" y="510"/>
                      <a:pt x="486" y="518"/>
                      <a:pt x="509" y="531"/>
                    </a:cubicBezTo>
                    <a:cubicBezTo>
                      <a:pt x="509" y="533"/>
                      <a:pt x="510" y="535"/>
                      <a:pt x="511" y="537"/>
                    </a:cubicBezTo>
                    <a:cubicBezTo>
                      <a:pt x="513" y="543"/>
                      <a:pt x="516" y="550"/>
                      <a:pt x="519" y="556"/>
                    </a:cubicBezTo>
                    <a:cubicBezTo>
                      <a:pt x="513" y="562"/>
                      <a:pt x="508" y="568"/>
                      <a:pt x="502" y="575"/>
                    </a:cubicBezTo>
                    <a:cubicBezTo>
                      <a:pt x="497" y="581"/>
                      <a:pt x="492" y="587"/>
                      <a:pt x="486" y="594"/>
                    </a:cubicBezTo>
                    <a:cubicBezTo>
                      <a:pt x="483" y="597"/>
                      <a:pt x="478" y="602"/>
                      <a:pt x="475" y="602"/>
                    </a:cubicBezTo>
                    <a:cubicBezTo>
                      <a:pt x="473" y="601"/>
                      <a:pt x="470" y="600"/>
                      <a:pt x="468" y="598"/>
                    </a:cubicBezTo>
                    <a:cubicBezTo>
                      <a:pt x="465" y="597"/>
                      <a:pt x="463" y="596"/>
                      <a:pt x="460" y="595"/>
                    </a:cubicBezTo>
                    <a:cubicBezTo>
                      <a:pt x="464" y="569"/>
                      <a:pt x="447" y="549"/>
                      <a:pt x="425" y="546"/>
                    </a:cubicBezTo>
                    <a:cubicBezTo>
                      <a:pt x="411" y="545"/>
                      <a:pt x="395" y="553"/>
                      <a:pt x="386" y="564"/>
                    </a:cubicBezTo>
                    <a:cubicBezTo>
                      <a:pt x="385" y="567"/>
                      <a:pt x="383" y="569"/>
                      <a:pt x="382" y="571"/>
                    </a:cubicBezTo>
                    <a:cubicBezTo>
                      <a:pt x="383" y="574"/>
                      <a:pt x="383" y="577"/>
                      <a:pt x="386" y="577"/>
                    </a:cubicBezTo>
                    <a:cubicBezTo>
                      <a:pt x="360" y="563"/>
                      <a:pt x="330" y="583"/>
                      <a:pt x="328" y="609"/>
                    </a:cubicBezTo>
                    <a:cubicBezTo>
                      <a:pt x="328" y="611"/>
                      <a:pt x="326" y="613"/>
                      <a:pt x="324" y="615"/>
                    </a:cubicBezTo>
                    <a:cubicBezTo>
                      <a:pt x="318" y="620"/>
                      <a:pt x="312" y="626"/>
                      <a:pt x="306" y="632"/>
                    </a:cubicBezTo>
                    <a:cubicBezTo>
                      <a:pt x="304" y="634"/>
                      <a:pt x="302" y="636"/>
                      <a:pt x="301" y="638"/>
                    </a:cubicBezTo>
                    <a:cubicBezTo>
                      <a:pt x="277" y="633"/>
                      <a:pt x="246" y="616"/>
                      <a:pt x="229" y="644"/>
                    </a:cubicBezTo>
                    <a:cubicBezTo>
                      <a:pt x="214" y="668"/>
                      <a:pt x="225" y="686"/>
                      <a:pt x="243" y="699"/>
                    </a:cubicBezTo>
                    <a:cubicBezTo>
                      <a:pt x="245" y="701"/>
                      <a:pt x="243" y="698"/>
                      <a:pt x="243" y="698"/>
                    </a:cubicBezTo>
                    <a:cubicBezTo>
                      <a:pt x="243" y="692"/>
                      <a:pt x="251" y="697"/>
                      <a:pt x="251" y="692"/>
                    </a:cubicBezTo>
                    <a:cubicBezTo>
                      <a:pt x="229" y="704"/>
                      <a:pt x="229" y="737"/>
                      <a:pt x="241" y="758"/>
                    </a:cubicBezTo>
                    <a:cubicBezTo>
                      <a:pt x="243" y="760"/>
                      <a:pt x="244" y="762"/>
                      <a:pt x="246" y="764"/>
                    </a:cubicBezTo>
                    <a:cubicBezTo>
                      <a:pt x="249" y="767"/>
                      <a:pt x="249" y="767"/>
                      <a:pt x="249" y="767"/>
                    </a:cubicBezTo>
                    <a:cubicBezTo>
                      <a:pt x="254" y="762"/>
                      <a:pt x="254" y="750"/>
                      <a:pt x="263" y="748"/>
                    </a:cubicBezTo>
                    <a:cubicBezTo>
                      <a:pt x="246" y="762"/>
                      <a:pt x="240" y="781"/>
                      <a:pt x="251" y="801"/>
                    </a:cubicBezTo>
                    <a:cubicBezTo>
                      <a:pt x="265" y="829"/>
                      <a:pt x="293" y="826"/>
                      <a:pt x="318" y="826"/>
                    </a:cubicBezTo>
                    <a:cubicBezTo>
                      <a:pt x="319" y="827"/>
                      <a:pt x="322" y="827"/>
                      <a:pt x="325" y="827"/>
                    </a:cubicBezTo>
                    <a:cubicBezTo>
                      <a:pt x="327" y="827"/>
                      <a:pt x="329" y="827"/>
                      <a:pt x="328" y="830"/>
                    </a:cubicBezTo>
                    <a:cubicBezTo>
                      <a:pt x="323" y="837"/>
                      <a:pt x="318" y="845"/>
                      <a:pt x="314" y="851"/>
                    </a:cubicBezTo>
                    <a:cubicBezTo>
                      <a:pt x="309" y="858"/>
                      <a:pt x="304" y="865"/>
                      <a:pt x="299" y="872"/>
                    </a:cubicBezTo>
                    <a:cubicBezTo>
                      <a:pt x="265" y="837"/>
                      <a:pt x="214" y="832"/>
                      <a:pt x="170" y="845"/>
                    </a:cubicBezTo>
                    <a:cubicBezTo>
                      <a:pt x="168" y="846"/>
                      <a:pt x="165" y="847"/>
                      <a:pt x="163" y="848"/>
                    </a:cubicBezTo>
                    <a:cubicBezTo>
                      <a:pt x="154" y="831"/>
                      <a:pt x="134" y="826"/>
                      <a:pt x="117" y="831"/>
                    </a:cubicBezTo>
                    <a:cubicBezTo>
                      <a:pt x="100" y="837"/>
                      <a:pt x="89" y="851"/>
                      <a:pt x="84" y="868"/>
                    </a:cubicBezTo>
                    <a:cubicBezTo>
                      <a:pt x="83" y="871"/>
                      <a:pt x="83" y="874"/>
                      <a:pt x="84" y="877"/>
                    </a:cubicBezTo>
                    <a:cubicBezTo>
                      <a:pt x="85" y="880"/>
                      <a:pt x="87" y="883"/>
                      <a:pt x="89" y="885"/>
                    </a:cubicBezTo>
                    <a:cubicBezTo>
                      <a:pt x="73" y="876"/>
                      <a:pt x="56" y="865"/>
                      <a:pt x="39" y="876"/>
                    </a:cubicBezTo>
                    <a:cubicBezTo>
                      <a:pt x="22" y="887"/>
                      <a:pt x="17" y="907"/>
                      <a:pt x="22" y="924"/>
                    </a:cubicBezTo>
                    <a:cubicBezTo>
                      <a:pt x="31" y="943"/>
                      <a:pt x="47" y="952"/>
                      <a:pt x="67" y="957"/>
                    </a:cubicBezTo>
                    <a:cubicBezTo>
                      <a:pt x="56" y="954"/>
                      <a:pt x="45" y="946"/>
                      <a:pt x="33" y="941"/>
                    </a:cubicBezTo>
                    <a:cubicBezTo>
                      <a:pt x="31" y="942"/>
                      <a:pt x="29" y="943"/>
                      <a:pt x="27" y="944"/>
                    </a:cubicBezTo>
                    <a:cubicBezTo>
                      <a:pt x="23" y="947"/>
                      <a:pt x="19" y="950"/>
                      <a:pt x="17" y="954"/>
                    </a:cubicBezTo>
                    <a:cubicBezTo>
                      <a:pt x="0" y="982"/>
                      <a:pt x="14" y="1019"/>
                      <a:pt x="44" y="1024"/>
                    </a:cubicBezTo>
                    <a:cubicBezTo>
                      <a:pt x="44" y="1024"/>
                      <a:pt x="44" y="1022"/>
                      <a:pt x="44" y="1024"/>
                    </a:cubicBezTo>
                    <a:cubicBezTo>
                      <a:pt x="45" y="1029"/>
                      <a:pt x="46" y="1034"/>
                      <a:pt x="47" y="1038"/>
                    </a:cubicBezTo>
                    <a:cubicBezTo>
                      <a:pt x="59" y="1058"/>
                      <a:pt x="81" y="1063"/>
                      <a:pt x="103" y="1058"/>
                    </a:cubicBezTo>
                    <a:cubicBezTo>
                      <a:pt x="105" y="1060"/>
                      <a:pt x="107" y="1062"/>
                      <a:pt x="109" y="1065"/>
                    </a:cubicBezTo>
                    <a:cubicBezTo>
                      <a:pt x="147" y="1111"/>
                      <a:pt x="209" y="1142"/>
                      <a:pt x="265" y="1152"/>
                    </a:cubicBezTo>
                    <a:cubicBezTo>
                      <a:pt x="273" y="1153"/>
                      <a:pt x="281" y="1155"/>
                      <a:pt x="289" y="1157"/>
                    </a:cubicBezTo>
                    <a:cubicBezTo>
                      <a:pt x="330" y="1166"/>
                      <a:pt x="373" y="1170"/>
                      <a:pt x="411" y="1179"/>
                    </a:cubicBezTo>
                    <a:cubicBezTo>
                      <a:pt x="508" y="1205"/>
                      <a:pt x="610" y="1213"/>
                      <a:pt x="710" y="1221"/>
                    </a:cubicBezTo>
                    <a:close/>
                  </a:path>
                </a:pathLst>
              </a:custGeom>
              <a:solidFill>
                <a:schemeClr val="accent2">
                  <a:alpha val="46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dirty="0">
                  <a:latin typeface="微软雅黑" panose="020B0503020204020204" charset="-122"/>
                  <a:ea typeface="微软雅黑" panose="020B0503020204020204" charset="-122"/>
                </a:endParaRPr>
              </a:p>
            </p:txBody>
          </p:sp>
          <p:sp>
            <p:nvSpPr>
              <p:cNvPr id="20" name="Freeform 6"/>
              <p:cNvSpPr/>
              <p:nvPr>
                <p:custDataLst>
                  <p:tags r:id="rId6"/>
                </p:custDataLst>
              </p:nvPr>
            </p:nvSpPr>
            <p:spPr bwMode="auto">
              <a:xfrm>
                <a:off x="1473" y="2880"/>
                <a:ext cx="1793" cy="582"/>
              </a:xfrm>
              <a:custGeom>
                <a:avLst/>
                <a:gdLst>
                  <a:gd name="T0" fmla="*/ 667 w 758"/>
                  <a:gd name="T1" fmla="*/ 236 h 246"/>
                  <a:gd name="T2" fmla="*/ 507 w 758"/>
                  <a:gd name="T3" fmla="*/ 229 h 246"/>
                  <a:gd name="T4" fmla="*/ 370 w 758"/>
                  <a:gd name="T5" fmla="*/ 245 h 246"/>
                  <a:gd name="T6" fmla="*/ 215 w 758"/>
                  <a:gd name="T7" fmla="*/ 229 h 246"/>
                  <a:gd name="T8" fmla="*/ 0 w 758"/>
                  <a:gd name="T9" fmla="*/ 232 h 246"/>
                  <a:gd name="T10" fmla="*/ 51 w 758"/>
                  <a:gd name="T11" fmla="*/ 215 h 246"/>
                  <a:gd name="T12" fmla="*/ 85 w 758"/>
                  <a:gd name="T13" fmla="*/ 180 h 246"/>
                  <a:gd name="T14" fmla="*/ 111 w 758"/>
                  <a:gd name="T15" fmla="*/ 145 h 246"/>
                  <a:gd name="T16" fmla="*/ 106 w 758"/>
                  <a:gd name="T17" fmla="*/ 84 h 246"/>
                  <a:gd name="T18" fmla="*/ 146 w 758"/>
                  <a:gd name="T19" fmla="*/ 82 h 246"/>
                  <a:gd name="T20" fmla="*/ 223 w 758"/>
                  <a:gd name="T21" fmla="*/ 55 h 246"/>
                  <a:gd name="T22" fmla="*/ 272 w 758"/>
                  <a:gd name="T23" fmla="*/ 89 h 246"/>
                  <a:gd name="T24" fmla="*/ 343 w 758"/>
                  <a:gd name="T25" fmla="*/ 145 h 246"/>
                  <a:gd name="T26" fmla="*/ 454 w 758"/>
                  <a:gd name="T27" fmla="*/ 179 h 246"/>
                  <a:gd name="T28" fmla="*/ 536 w 758"/>
                  <a:gd name="T29" fmla="*/ 181 h 246"/>
                  <a:gd name="T30" fmla="*/ 635 w 758"/>
                  <a:gd name="T31" fmla="*/ 193 h 246"/>
                  <a:gd name="T32" fmla="*/ 758 w 758"/>
                  <a:gd name="T33" fmla="*/ 209 h 246"/>
                  <a:gd name="T34" fmla="*/ 579 w 758"/>
                  <a:gd name="T35" fmla="*/ 211 h 246"/>
                  <a:gd name="T36" fmla="*/ 665 w 758"/>
                  <a:gd name="T37" fmla="*/ 23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8" h="246">
                    <a:moveTo>
                      <a:pt x="667" y="236"/>
                    </a:moveTo>
                    <a:cubicBezTo>
                      <a:pt x="607" y="239"/>
                      <a:pt x="565" y="230"/>
                      <a:pt x="507" y="229"/>
                    </a:cubicBezTo>
                    <a:cubicBezTo>
                      <a:pt x="451" y="229"/>
                      <a:pt x="434" y="245"/>
                      <a:pt x="370" y="245"/>
                    </a:cubicBezTo>
                    <a:cubicBezTo>
                      <a:pt x="280" y="246"/>
                      <a:pt x="260" y="233"/>
                      <a:pt x="215" y="229"/>
                    </a:cubicBezTo>
                    <a:cubicBezTo>
                      <a:pt x="156" y="224"/>
                      <a:pt x="80" y="228"/>
                      <a:pt x="0" y="232"/>
                    </a:cubicBezTo>
                    <a:cubicBezTo>
                      <a:pt x="9" y="225"/>
                      <a:pt x="31" y="227"/>
                      <a:pt x="51" y="215"/>
                    </a:cubicBezTo>
                    <a:cubicBezTo>
                      <a:pt x="41" y="206"/>
                      <a:pt x="75" y="183"/>
                      <a:pt x="85" y="180"/>
                    </a:cubicBezTo>
                    <a:cubicBezTo>
                      <a:pt x="72" y="167"/>
                      <a:pt x="76" y="148"/>
                      <a:pt x="111" y="145"/>
                    </a:cubicBezTo>
                    <a:cubicBezTo>
                      <a:pt x="102" y="124"/>
                      <a:pt x="92" y="102"/>
                      <a:pt x="106" y="84"/>
                    </a:cubicBezTo>
                    <a:cubicBezTo>
                      <a:pt x="115" y="72"/>
                      <a:pt x="134" y="80"/>
                      <a:pt x="146" y="82"/>
                    </a:cubicBezTo>
                    <a:cubicBezTo>
                      <a:pt x="139" y="67"/>
                      <a:pt x="180" y="0"/>
                      <a:pt x="223" y="55"/>
                    </a:cubicBezTo>
                    <a:cubicBezTo>
                      <a:pt x="265" y="50"/>
                      <a:pt x="275" y="53"/>
                      <a:pt x="272" y="89"/>
                    </a:cubicBezTo>
                    <a:cubicBezTo>
                      <a:pt x="313" y="82"/>
                      <a:pt x="347" y="102"/>
                      <a:pt x="343" y="145"/>
                    </a:cubicBezTo>
                    <a:cubicBezTo>
                      <a:pt x="385" y="138"/>
                      <a:pt x="437" y="127"/>
                      <a:pt x="454" y="179"/>
                    </a:cubicBezTo>
                    <a:cubicBezTo>
                      <a:pt x="482" y="167"/>
                      <a:pt x="510" y="148"/>
                      <a:pt x="536" y="181"/>
                    </a:cubicBezTo>
                    <a:cubicBezTo>
                      <a:pt x="558" y="160"/>
                      <a:pt x="610" y="186"/>
                      <a:pt x="635" y="193"/>
                    </a:cubicBezTo>
                    <a:cubicBezTo>
                      <a:pt x="674" y="203"/>
                      <a:pt x="712" y="207"/>
                      <a:pt x="758" y="209"/>
                    </a:cubicBezTo>
                    <a:cubicBezTo>
                      <a:pt x="758" y="217"/>
                      <a:pt x="580" y="207"/>
                      <a:pt x="579" y="211"/>
                    </a:cubicBezTo>
                    <a:cubicBezTo>
                      <a:pt x="575" y="222"/>
                      <a:pt x="682" y="234"/>
                      <a:pt x="665" y="236"/>
                    </a:cubicBezTo>
                  </a:path>
                </a:pathLst>
              </a:custGeom>
              <a:solidFill>
                <a:schemeClr val="accent2">
                  <a:alpha val="46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dirty="0">
                  <a:latin typeface="微软雅黑" panose="020B0503020204020204" charset="-122"/>
                  <a:ea typeface="微软雅黑" panose="020B0503020204020204" charset="-122"/>
                </a:endParaRPr>
              </a:p>
            </p:txBody>
          </p:sp>
        </p:grpSp>
        <p:pic>
          <p:nvPicPr>
            <p:cNvPr id="3" name="图片 2"/>
            <p:cNvPicPr>
              <a:picLocks noChangeAspect="1"/>
            </p:cNvPicPr>
            <p:nvPr>
              <p:custDataLst>
                <p:tags r:id="rId7"/>
              </p:custDataLst>
            </p:nvPr>
          </p:nvPicPr>
          <p:blipFill rotWithShape="1">
            <a:blip r:embed="rId8">
              <a:duotone>
                <a:schemeClr val="bg2">
                  <a:shade val="45000"/>
                  <a:satMod val="135000"/>
                </a:schemeClr>
                <a:prstClr val="white"/>
              </a:duotone>
            </a:blip>
            <a:srcRect r="3191" b="5810"/>
            <a:stretch>
              <a:fillRect/>
            </a:stretch>
          </p:blipFill>
          <p:spPr>
            <a:xfrm>
              <a:off x="4994166" y="1087401"/>
              <a:ext cx="7203311" cy="5770599"/>
            </a:xfrm>
            <a:prstGeom prst="rect">
              <a:avLst/>
            </a:prstGeom>
          </p:spPr>
        </p:pic>
        <p:sp>
          <p:nvSpPr>
            <p:cNvPr id="22" name="Freeform 10"/>
            <p:cNvSpPr/>
            <p:nvPr>
              <p:custDataLst>
                <p:tags r:id="rId9"/>
              </p:custDataLst>
            </p:nvPr>
          </p:nvSpPr>
          <p:spPr bwMode="auto">
            <a:xfrm>
              <a:off x="2131845" y="4129526"/>
              <a:ext cx="3449638" cy="893763"/>
            </a:xfrm>
            <a:custGeom>
              <a:avLst/>
              <a:gdLst>
                <a:gd name="T0" fmla="*/ 917 w 917"/>
                <a:gd name="T1" fmla="*/ 142 h 235"/>
                <a:gd name="T2" fmla="*/ 779 w 917"/>
                <a:gd name="T3" fmla="*/ 126 h 235"/>
                <a:gd name="T4" fmla="*/ 739 w 917"/>
                <a:gd name="T5" fmla="*/ 125 h 235"/>
                <a:gd name="T6" fmla="*/ 700 w 917"/>
                <a:gd name="T7" fmla="*/ 129 h 235"/>
                <a:gd name="T8" fmla="*/ 658 w 917"/>
                <a:gd name="T9" fmla="*/ 113 h 235"/>
                <a:gd name="T10" fmla="*/ 638 w 917"/>
                <a:gd name="T11" fmla="*/ 91 h 235"/>
                <a:gd name="T12" fmla="*/ 614 w 917"/>
                <a:gd name="T13" fmla="*/ 69 h 235"/>
                <a:gd name="T14" fmla="*/ 579 w 917"/>
                <a:gd name="T15" fmla="*/ 49 h 235"/>
                <a:gd name="T16" fmla="*/ 579 w 917"/>
                <a:gd name="T17" fmla="*/ 22 h 235"/>
                <a:gd name="T18" fmla="*/ 535 w 917"/>
                <a:gd name="T19" fmla="*/ 43 h 235"/>
                <a:gd name="T20" fmla="*/ 506 w 917"/>
                <a:gd name="T21" fmla="*/ 69 h 235"/>
                <a:gd name="T22" fmla="*/ 491 w 917"/>
                <a:gd name="T23" fmla="*/ 92 h 235"/>
                <a:gd name="T24" fmla="*/ 467 w 917"/>
                <a:gd name="T25" fmla="*/ 114 h 235"/>
                <a:gd name="T26" fmla="*/ 437 w 917"/>
                <a:gd name="T27" fmla="*/ 128 h 235"/>
                <a:gd name="T28" fmla="*/ 401 w 917"/>
                <a:gd name="T29" fmla="*/ 127 h 235"/>
                <a:gd name="T30" fmla="*/ 365 w 917"/>
                <a:gd name="T31" fmla="*/ 138 h 235"/>
                <a:gd name="T32" fmla="*/ 286 w 917"/>
                <a:gd name="T33" fmla="*/ 129 h 235"/>
                <a:gd name="T34" fmla="*/ 226 w 917"/>
                <a:gd name="T35" fmla="*/ 122 h 235"/>
                <a:gd name="T36" fmla="*/ 131 w 917"/>
                <a:gd name="T37" fmla="*/ 135 h 235"/>
                <a:gd name="T38" fmla="*/ 0 w 917"/>
                <a:gd name="T39" fmla="*/ 142 h 235"/>
                <a:gd name="T40" fmla="*/ 174 w 917"/>
                <a:gd name="T41" fmla="*/ 154 h 235"/>
                <a:gd name="T42" fmla="*/ 222 w 917"/>
                <a:gd name="T43" fmla="*/ 171 h 235"/>
                <a:gd name="T44" fmla="*/ 255 w 917"/>
                <a:gd name="T45" fmla="*/ 192 h 235"/>
                <a:gd name="T46" fmla="*/ 290 w 917"/>
                <a:gd name="T47" fmla="*/ 185 h 235"/>
                <a:gd name="T48" fmla="*/ 341 w 917"/>
                <a:gd name="T49" fmla="*/ 185 h 235"/>
                <a:gd name="T50" fmla="*/ 405 w 917"/>
                <a:gd name="T51" fmla="*/ 193 h 235"/>
                <a:gd name="T52" fmla="*/ 435 w 917"/>
                <a:gd name="T53" fmla="*/ 203 h 235"/>
                <a:gd name="T54" fmla="*/ 471 w 917"/>
                <a:gd name="T55" fmla="*/ 217 h 235"/>
                <a:gd name="T56" fmla="*/ 518 w 917"/>
                <a:gd name="T57" fmla="*/ 215 h 235"/>
                <a:gd name="T58" fmla="*/ 568 w 917"/>
                <a:gd name="T59" fmla="*/ 207 h 235"/>
                <a:gd name="T60" fmla="*/ 613 w 917"/>
                <a:gd name="T61" fmla="*/ 209 h 235"/>
                <a:gd name="T62" fmla="*/ 674 w 917"/>
                <a:gd name="T63" fmla="*/ 202 h 235"/>
                <a:gd name="T64" fmla="*/ 581 w 917"/>
                <a:gd name="T65" fmla="*/ 196 h 235"/>
                <a:gd name="T66" fmla="*/ 759 w 917"/>
                <a:gd name="T67" fmla="*/ 154 h 235"/>
                <a:gd name="T68" fmla="*/ 694 w 917"/>
                <a:gd name="T69" fmla="*/ 136 h 235"/>
                <a:gd name="T70" fmla="*/ 840 w 917"/>
                <a:gd name="T71" fmla="*/ 135 h 235"/>
                <a:gd name="T72" fmla="*/ 760 w 917"/>
                <a:gd name="T73" fmla="*/ 145 h 235"/>
                <a:gd name="T74" fmla="*/ 917 w 917"/>
                <a:gd name="T75" fmla="*/ 14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17" h="235">
                  <a:moveTo>
                    <a:pt x="917" y="142"/>
                  </a:moveTo>
                  <a:cubicBezTo>
                    <a:pt x="886" y="123"/>
                    <a:pt x="810" y="121"/>
                    <a:pt x="779" y="126"/>
                  </a:cubicBezTo>
                  <a:cubicBezTo>
                    <a:pt x="767" y="115"/>
                    <a:pt x="747" y="111"/>
                    <a:pt x="739" y="125"/>
                  </a:cubicBezTo>
                  <a:cubicBezTo>
                    <a:pt x="724" y="124"/>
                    <a:pt x="710" y="115"/>
                    <a:pt x="700" y="129"/>
                  </a:cubicBezTo>
                  <a:cubicBezTo>
                    <a:pt x="689" y="118"/>
                    <a:pt x="672" y="109"/>
                    <a:pt x="658" y="113"/>
                  </a:cubicBezTo>
                  <a:cubicBezTo>
                    <a:pt x="659" y="100"/>
                    <a:pt x="652" y="93"/>
                    <a:pt x="638" y="91"/>
                  </a:cubicBezTo>
                  <a:cubicBezTo>
                    <a:pt x="647" y="74"/>
                    <a:pt x="631" y="61"/>
                    <a:pt x="614" y="69"/>
                  </a:cubicBezTo>
                  <a:cubicBezTo>
                    <a:pt x="624" y="51"/>
                    <a:pt x="599" y="32"/>
                    <a:pt x="579" y="49"/>
                  </a:cubicBezTo>
                  <a:cubicBezTo>
                    <a:pt x="582" y="32"/>
                    <a:pt x="590" y="47"/>
                    <a:pt x="579" y="22"/>
                  </a:cubicBezTo>
                  <a:cubicBezTo>
                    <a:pt x="576" y="19"/>
                    <a:pt x="538" y="0"/>
                    <a:pt x="535" y="43"/>
                  </a:cubicBezTo>
                  <a:cubicBezTo>
                    <a:pt x="516" y="32"/>
                    <a:pt x="499" y="45"/>
                    <a:pt x="506" y="69"/>
                  </a:cubicBezTo>
                  <a:cubicBezTo>
                    <a:pt x="495" y="64"/>
                    <a:pt x="479" y="80"/>
                    <a:pt x="491" y="92"/>
                  </a:cubicBezTo>
                  <a:cubicBezTo>
                    <a:pt x="476" y="81"/>
                    <a:pt x="460" y="96"/>
                    <a:pt x="467" y="114"/>
                  </a:cubicBezTo>
                  <a:cubicBezTo>
                    <a:pt x="440" y="108"/>
                    <a:pt x="425" y="112"/>
                    <a:pt x="437" y="128"/>
                  </a:cubicBezTo>
                  <a:cubicBezTo>
                    <a:pt x="410" y="106"/>
                    <a:pt x="408" y="114"/>
                    <a:pt x="401" y="127"/>
                  </a:cubicBezTo>
                  <a:cubicBezTo>
                    <a:pt x="391" y="146"/>
                    <a:pt x="388" y="110"/>
                    <a:pt x="365" y="138"/>
                  </a:cubicBezTo>
                  <a:cubicBezTo>
                    <a:pt x="357" y="117"/>
                    <a:pt x="316" y="95"/>
                    <a:pt x="286" y="129"/>
                  </a:cubicBezTo>
                  <a:cubicBezTo>
                    <a:pt x="272" y="117"/>
                    <a:pt x="253" y="92"/>
                    <a:pt x="226" y="122"/>
                  </a:cubicBezTo>
                  <a:cubicBezTo>
                    <a:pt x="206" y="121"/>
                    <a:pt x="131" y="96"/>
                    <a:pt x="131" y="135"/>
                  </a:cubicBezTo>
                  <a:cubicBezTo>
                    <a:pt x="96" y="140"/>
                    <a:pt x="35" y="137"/>
                    <a:pt x="0" y="142"/>
                  </a:cubicBezTo>
                  <a:cubicBezTo>
                    <a:pt x="76" y="151"/>
                    <a:pt x="152" y="145"/>
                    <a:pt x="174" y="154"/>
                  </a:cubicBezTo>
                  <a:cubicBezTo>
                    <a:pt x="190" y="160"/>
                    <a:pt x="206" y="168"/>
                    <a:pt x="222" y="171"/>
                  </a:cubicBezTo>
                  <a:cubicBezTo>
                    <a:pt x="236" y="173"/>
                    <a:pt x="262" y="169"/>
                    <a:pt x="255" y="192"/>
                  </a:cubicBezTo>
                  <a:cubicBezTo>
                    <a:pt x="265" y="196"/>
                    <a:pt x="281" y="193"/>
                    <a:pt x="290" y="185"/>
                  </a:cubicBezTo>
                  <a:cubicBezTo>
                    <a:pt x="293" y="215"/>
                    <a:pt x="329" y="203"/>
                    <a:pt x="341" y="185"/>
                  </a:cubicBezTo>
                  <a:cubicBezTo>
                    <a:pt x="336" y="226"/>
                    <a:pt x="386" y="206"/>
                    <a:pt x="405" y="193"/>
                  </a:cubicBezTo>
                  <a:cubicBezTo>
                    <a:pt x="399" y="214"/>
                    <a:pt x="423" y="214"/>
                    <a:pt x="435" y="203"/>
                  </a:cubicBezTo>
                  <a:cubicBezTo>
                    <a:pt x="423" y="229"/>
                    <a:pt x="458" y="229"/>
                    <a:pt x="471" y="217"/>
                  </a:cubicBezTo>
                  <a:cubicBezTo>
                    <a:pt x="468" y="235"/>
                    <a:pt x="513" y="235"/>
                    <a:pt x="518" y="215"/>
                  </a:cubicBezTo>
                  <a:cubicBezTo>
                    <a:pt x="533" y="222"/>
                    <a:pt x="564" y="224"/>
                    <a:pt x="568" y="207"/>
                  </a:cubicBezTo>
                  <a:cubicBezTo>
                    <a:pt x="575" y="226"/>
                    <a:pt x="601" y="212"/>
                    <a:pt x="613" y="209"/>
                  </a:cubicBezTo>
                  <a:cubicBezTo>
                    <a:pt x="633" y="204"/>
                    <a:pt x="656" y="205"/>
                    <a:pt x="674" y="202"/>
                  </a:cubicBezTo>
                  <a:cubicBezTo>
                    <a:pt x="643" y="199"/>
                    <a:pt x="607" y="203"/>
                    <a:pt x="581" y="196"/>
                  </a:cubicBezTo>
                  <a:cubicBezTo>
                    <a:pt x="642" y="192"/>
                    <a:pt x="700" y="169"/>
                    <a:pt x="759" y="154"/>
                  </a:cubicBezTo>
                  <a:cubicBezTo>
                    <a:pt x="739" y="156"/>
                    <a:pt x="694" y="159"/>
                    <a:pt x="694" y="136"/>
                  </a:cubicBezTo>
                  <a:cubicBezTo>
                    <a:pt x="716" y="135"/>
                    <a:pt x="817" y="132"/>
                    <a:pt x="840" y="135"/>
                  </a:cubicBezTo>
                  <a:cubicBezTo>
                    <a:pt x="837" y="136"/>
                    <a:pt x="763" y="144"/>
                    <a:pt x="760" y="145"/>
                  </a:cubicBezTo>
                  <a:cubicBezTo>
                    <a:pt x="778" y="141"/>
                    <a:pt x="898" y="142"/>
                    <a:pt x="917" y="142"/>
                  </a:cubicBezTo>
                </a:path>
              </a:pathLst>
            </a:custGeom>
            <a:solidFill>
              <a:schemeClr val="accent2">
                <a:alpha val="21000"/>
              </a:schemeClr>
            </a:solidFill>
            <a:ln w="9525">
              <a:noFill/>
              <a:round/>
            </a:ln>
          </p:spPr>
          <p:txBody>
            <a:bodyPr vert="horz" wrap="square" lIns="91440" tIns="45720" rIns="91440" bIns="45720" numCol="1" anchor="t" anchorCtr="0" compatLnSpc="1">
              <a:normAutofit/>
            </a:bodyPr>
            <a:lstStyle/>
            <a:p>
              <a:endParaRPr lang="zh-CN" altLang="en-US" dirty="0">
                <a:latin typeface="微软雅黑" panose="020B0503020204020204" charset="-122"/>
                <a:ea typeface="微软雅黑" panose="020B0503020204020204" charset="-122"/>
              </a:endParaRPr>
            </a:p>
          </p:txBody>
        </p:sp>
      </p:grpSp>
      <p:sp>
        <p:nvSpPr>
          <p:cNvPr id="9801" name="副标题 2"/>
          <p:cNvSpPr>
            <a:spLocks noGrp="1"/>
          </p:cNvSpPr>
          <p:nvPr>
            <p:ph type="subTitle" idx="1" hasCustomPrompt="1"/>
            <p:custDataLst>
              <p:tags r:id="rId10"/>
            </p:custDataLst>
          </p:nvPr>
        </p:nvSpPr>
        <p:spPr>
          <a:xfrm>
            <a:off x="669926" y="2696674"/>
            <a:ext cx="6106819" cy="343813"/>
          </a:xfrm>
          <a:noFill/>
        </p:spPr>
        <p:txBody>
          <a:bodyPr lIns="90000" rIns="90000" anchor="t">
            <a:normAutofit/>
          </a:bodyPr>
          <a:lstStyle>
            <a:lvl1pPr marL="0" indent="0" algn="l">
              <a:lnSpc>
                <a:spcPct val="90000"/>
              </a:lnSpc>
              <a:buNone/>
              <a:defRPr sz="2000">
                <a:solidFill>
                  <a:schemeClr val="bg1"/>
                </a:solidFill>
                <a:latin typeface="微软雅黑" panose="020B0503020204020204" charset="-122"/>
                <a:ea typeface="微软雅黑" panose="020B050302020402020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9802" name="标题 1"/>
          <p:cNvSpPr>
            <a:spLocks noGrp="1"/>
          </p:cNvSpPr>
          <p:nvPr>
            <p:ph type="ctrTitle" hasCustomPrompt="1"/>
            <p:custDataLst>
              <p:tags r:id="rId11"/>
            </p:custDataLst>
          </p:nvPr>
        </p:nvSpPr>
        <p:spPr>
          <a:xfrm>
            <a:off x="669926" y="1737360"/>
            <a:ext cx="6106819" cy="897834"/>
          </a:xfrm>
          <a:noFill/>
        </p:spPr>
        <p:txBody>
          <a:bodyPr lIns="90000" rIns="90000" anchor="b">
            <a:normAutofit/>
          </a:bodyPr>
          <a:lstStyle>
            <a:lvl1pPr algn="l">
              <a:lnSpc>
                <a:spcPct val="90000"/>
              </a:lnSpc>
              <a:defRPr sz="4800" b="1">
                <a:solidFill>
                  <a:schemeClr val="bg1"/>
                </a:solidFill>
                <a:latin typeface="微软雅黑" panose="020B0503020204020204" charset="-122"/>
                <a:ea typeface="微软雅黑" panose="020B0503020204020204"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12"/>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custDataLst>
              <p:tags r:id="rId13"/>
            </p:custDataLst>
          </p:nvPr>
        </p:nvSpPr>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4"/>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dirty="0"/>
          </a:p>
        </p:txBody>
      </p:sp>
      <p:sp>
        <p:nvSpPr>
          <p:cNvPr id="16" name="文本框 15"/>
          <p:cNvSpPr txBox="1"/>
          <p:nvPr userDrawn="1">
            <p:custDataLst>
              <p:tags r:id="rId15"/>
            </p:custDataLst>
          </p:nvPr>
        </p:nvSpPr>
        <p:spPr>
          <a:xfrm>
            <a:off x="493294" y="4886898"/>
            <a:ext cx="4138863" cy="535531"/>
          </a:xfrm>
          <a:prstGeom prst="rect">
            <a:avLst/>
          </a:prstGeom>
          <a:noFill/>
        </p:spPr>
        <p:txBody>
          <a:bodyPr wrap="square" rtlCol="0" anchor="b" anchorCtr="0">
            <a:normAutofit/>
          </a:bodyPr>
          <a:lstStyle>
            <a:defPPr>
              <a:defRPr lang="zh-CN"/>
            </a:defPPr>
            <a:lvl1pPr algn="r">
              <a:lnSpc>
                <a:spcPct val="90000"/>
              </a:lnSpc>
              <a:defRPr sz="3200" b="1">
                <a:solidFill>
                  <a:schemeClr val="bg1">
                    <a:alpha val="56000"/>
                  </a:schemeClr>
                </a:solidFill>
              </a:defRPr>
            </a:lvl1pPr>
          </a:lstStyle>
          <a:p>
            <a:r>
              <a:rPr lang="en-US" altLang="zh-CN" dirty="0">
                <a:latin typeface="微软雅黑" panose="020B0503020204020204" charset="-122"/>
                <a:ea typeface="微软雅黑" panose="020B0503020204020204" charset="-122"/>
              </a:rPr>
              <a:t>BUSINESS</a:t>
            </a:r>
            <a:endParaRPr lang="en-US" altLang="zh-CN" dirty="0">
              <a:latin typeface="微软雅黑" panose="020B0503020204020204" charset="-122"/>
              <a:ea typeface="微软雅黑" panose="020B0503020204020204" charset="-122"/>
            </a:endParaRPr>
          </a:p>
        </p:txBody>
      </p:sp>
      <p:sp>
        <p:nvSpPr>
          <p:cNvPr id="17" name="文本框 16"/>
          <p:cNvSpPr txBox="1"/>
          <p:nvPr userDrawn="1">
            <p:custDataLst>
              <p:tags r:id="rId16"/>
            </p:custDataLst>
          </p:nvPr>
        </p:nvSpPr>
        <p:spPr>
          <a:xfrm>
            <a:off x="493294" y="5488531"/>
            <a:ext cx="4138863" cy="879986"/>
          </a:xfrm>
          <a:prstGeom prst="rect">
            <a:avLst/>
          </a:prstGeom>
          <a:noFill/>
        </p:spPr>
        <p:txBody>
          <a:bodyPr wrap="square" rtlCol="0" anchor="b" anchorCtr="0">
            <a:normAutofit/>
          </a:bodyPr>
          <a:lstStyle>
            <a:defPPr>
              <a:defRPr lang="zh-CN"/>
            </a:defPPr>
            <a:lvl1pPr algn="r">
              <a:lnSpc>
                <a:spcPct val="90000"/>
              </a:lnSpc>
              <a:defRPr sz="3200" b="1">
                <a:solidFill>
                  <a:schemeClr val="bg1">
                    <a:alpha val="56000"/>
                  </a:schemeClr>
                </a:solidFill>
              </a:defRPr>
            </a:lvl1pPr>
          </a:lstStyle>
          <a:p>
            <a:r>
              <a:rPr lang="en-US" altLang="zh-CN" sz="5400" dirty="0">
                <a:latin typeface="微软雅黑" panose="020B0503020204020204" charset="-122"/>
                <a:ea typeface="微软雅黑" panose="020B0503020204020204" charset="-122"/>
              </a:rPr>
              <a:t>PROPOSAL</a:t>
            </a:r>
            <a:endParaRPr lang="en-US" altLang="zh-CN" sz="5400" dirty="0">
              <a:latin typeface="微软雅黑" panose="020B0503020204020204" charset="-122"/>
              <a:ea typeface="微软雅黑" panose="020B0503020204020204" charset="-122"/>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15" name="组合 14"/>
          <p:cNvGrpSpPr/>
          <p:nvPr>
            <p:custDataLst>
              <p:tags r:id="rId2"/>
            </p:custDataLst>
          </p:nvPr>
        </p:nvGrpSpPr>
        <p:grpSpPr>
          <a:xfrm>
            <a:off x="8332149" y="4419600"/>
            <a:ext cx="3865327" cy="2374232"/>
            <a:chOff x="2131845" y="1087401"/>
            <a:chExt cx="10065632" cy="5770599"/>
          </a:xfrm>
        </p:grpSpPr>
        <p:grpSp>
          <p:nvGrpSpPr>
            <p:cNvPr id="11" name="Group 4"/>
            <p:cNvGrpSpPr>
              <a:grpSpLocks noChangeAspect="1"/>
            </p:cNvGrpSpPr>
            <p:nvPr/>
          </p:nvGrpSpPr>
          <p:grpSpPr bwMode="auto">
            <a:xfrm>
              <a:off x="4211618" y="2304568"/>
              <a:ext cx="6687014" cy="4151574"/>
              <a:chOff x="1473" y="692"/>
              <a:chExt cx="4779" cy="2967"/>
            </a:xfrm>
            <a:solidFill>
              <a:schemeClr val="accent5">
                <a:alpha val="35000"/>
              </a:schemeClr>
            </a:solidFill>
          </p:grpSpPr>
          <p:sp>
            <p:nvSpPr>
              <p:cNvPr id="12" name="Freeform 5"/>
              <p:cNvSpPr/>
              <p:nvPr>
                <p:custDataLst>
                  <p:tags r:id="rId3"/>
                </p:custDataLst>
              </p:nvPr>
            </p:nvSpPr>
            <p:spPr bwMode="auto">
              <a:xfrm>
                <a:off x="2452" y="692"/>
                <a:ext cx="3800" cy="2967"/>
              </a:xfrm>
              <a:custGeom>
                <a:avLst/>
                <a:gdLst>
                  <a:gd name="T0" fmla="*/ 1549 w 1606"/>
                  <a:gd name="T1" fmla="*/ 1122 h 1253"/>
                  <a:gd name="T2" fmla="*/ 1529 w 1606"/>
                  <a:gd name="T3" fmla="*/ 325 h 1253"/>
                  <a:gd name="T4" fmla="*/ 1379 w 1606"/>
                  <a:gd name="T5" fmla="*/ 88 h 1253"/>
                  <a:gd name="T6" fmla="*/ 1305 w 1606"/>
                  <a:gd name="T7" fmla="*/ 49 h 1253"/>
                  <a:gd name="T8" fmla="*/ 1280 w 1606"/>
                  <a:gd name="T9" fmla="*/ 4 h 1253"/>
                  <a:gd name="T10" fmla="*/ 1235 w 1606"/>
                  <a:gd name="T11" fmla="*/ 40 h 1253"/>
                  <a:gd name="T12" fmla="*/ 1166 w 1606"/>
                  <a:gd name="T13" fmla="*/ 91 h 1253"/>
                  <a:gd name="T14" fmla="*/ 1157 w 1606"/>
                  <a:gd name="T15" fmla="*/ 158 h 1253"/>
                  <a:gd name="T16" fmla="*/ 1129 w 1606"/>
                  <a:gd name="T17" fmla="*/ 68 h 1253"/>
                  <a:gd name="T18" fmla="*/ 1034 w 1606"/>
                  <a:gd name="T19" fmla="*/ 66 h 1253"/>
                  <a:gd name="T20" fmla="*/ 947 w 1606"/>
                  <a:gd name="T21" fmla="*/ 40 h 1253"/>
                  <a:gd name="T22" fmla="*/ 928 w 1606"/>
                  <a:gd name="T23" fmla="*/ 75 h 1253"/>
                  <a:gd name="T24" fmla="*/ 877 w 1606"/>
                  <a:gd name="T25" fmla="*/ 136 h 1253"/>
                  <a:gd name="T26" fmla="*/ 877 w 1606"/>
                  <a:gd name="T27" fmla="*/ 220 h 1253"/>
                  <a:gd name="T28" fmla="*/ 947 w 1606"/>
                  <a:gd name="T29" fmla="*/ 267 h 1253"/>
                  <a:gd name="T30" fmla="*/ 791 w 1606"/>
                  <a:gd name="T31" fmla="*/ 261 h 1253"/>
                  <a:gd name="T32" fmla="*/ 794 w 1606"/>
                  <a:gd name="T33" fmla="*/ 292 h 1253"/>
                  <a:gd name="T34" fmla="*/ 762 w 1606"/>
                  <a:gd name="T35" fmla="*/ 372 h 1253"/>
                  <a:gd name="T36" fmla="*/ 721 w 1606"/>
                  <a:gd name="T37" fmla="*/ 354 h 1253"/>
                  <a:gd name="T38" fmla="*/ 675 w 1606"/>
                  <a:gd name="T39" fmla="*/ 298 h 1253"/>
                  <a:gd name="T40" fmla="*/ 654 w 1606"/>
                  <a:gd name="T41" fmla="*/ 284 h 1253"/>
                  <a:gd name="T42" fmla="*/ 612 w 1606"/>
                  <a:gd name="T43" fmla="*/ 314 h 1253"/>
                  <a:gd name="T44" fmla="*/ 546 w 1606"/>
                  <a:gd name="T45" fmla="*/ 352 h 1253"/>
                  <a:gd name="T46" fmla="*/ 480 w 1606"/>
                  <a:gd name="T47" fmla="*/ 385 h 1253"/>
                  <a:gd name="T48" fmla="*/ 453 w 1606"/>
                  <a:gd name="T49" fmla="*/ 435 h 1253"/>
                  <a:gd name="T50" fmla="*/ 461 w 1606"/>
                  <a:gd name="T51" fmla="*/ 465 h 1253"/>
                  <a:gd name="T52" fmla="*/ 509 w 1606"/>
                  <a:gd name="T53" fmla="*/ 531 h 1253"/>
                  <a:gd name="T54" fmla="*/ 502 w 1606"/>
                  <a:gd name="T55" fmla="*/ 575 h 1253"/>
                  <a:gd name="T56" fmla="*/ 468 w 1606"/>
                  <a:gd name="T57" fmla="*/ 598 h 1253"/>
                  <a:gd name="T58" fmla="*/ 386 w 1606"/>
                  <a:gd name="T59" fmla="*/ 564 h 1253"/>
                  <a:gd name="T60" fmla="*/ 328 w 1606"/>
                  <a:gd name="T61" fmla="*/ 609 h 1253"/>
                  <a:gd name="T62" fmla="*/ 301 w 1606"/>
                  <a:gd name="T63" fmla="*/ 638 h 1253"/>
                  <a:gd name="T64" fmla="*/ 243 w 1606"/>
                  <a:gd name="T65" fmla="*/ 698 h 1253"/>
                  <a:gd name="T66" fmla="*/ 246 w 1606"/>
                  <a:gd name="T67" fmla="*/ 764 h 1253"/>
                  <a:gd name="T68" fmla="*/ 251 w 1606"/>
                  <a:gd name="T69" fmla="*/ 801 h 1253"/>
                  <a:gd name="T70" fmla="*/ 328 w 1606"/>
                  <a:gd name="T71" fmla="*/ 830 h 1253"/>
                  <a:gd name="T72" fmla="*/ 170 w 1606"/>
                  <a:gd name="T73" fmla="*/ 845 h 1253"/>
                  <a:gd name="T74" fmla="*/ 84 w 1606"/>
                  <a:gd name="T75" fmla="*/ 868 h 1253"/>
                  <a:gd name="T76" fmla="*/ 39 w 1606"/>
                  <a:gd name="T77" fmla="*/ 876 h 1253"/>
                  <a:gd name="T78" fmla="*/ 33 w 1606"/>
                  <a:gd name="T79" fmla="*/ 941 h 1253"/>
                  <a:gd name="T80" fmla="*/ 44 w 1606"/>
                  <a:gd name="T81" fmla="*/ 1024 h 1253"/>
                  <a:gd name="T82" fmla="*/ 103 w 1606"/>
                  <a:gd name="T83" fmla="*/ 1058 h 1253"/>
                  <a:gd name="T84" fmla="*/ 289 w 1606"/>
                  <a:gd name="T85" fmla="*/ 1157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6" h="1253">
                    <a:moveTo>
                      <a:pt x="710" y="1221"/>
                    </a:moveTo>
                    <a:cubicBezTo>
                      <a:pt x="934" y="1239"/>
                      <a:pt x="1158" y="1253"/>
                      <a:pt x="1377" y="1200"/>
                    </a:cubicBezTo>
                    <a:cubicBezTo>
                      <a:pt x="1432" y="1186"/>
                      <a:pt x="1514" y="1171"/>
                      <a:pt x="1549" y="1122"/>
                    </a:cubicBezTo>
                    <a:cubicBezTo>
                      <a:pt x="1606" y="1039"/>
                      <a:pt x="1585" y="907"/>
                      <a:pt x="1568" y="817"/>
                    </a:cubicBezTo>
                    <a:cubicBezTo>
                      <a:pt x="1549" y="719"/>
                      <a:pt x="1554" y="619"/>
                      <a:pt x="1556" y="521"/>
                    </a:cubicBezTo>
                    <a:cubicBezTo>
                      <a:pt x="1557" y="450"/>
                      <a:pt x="1544" y="393"/>
                      <a:pt x="1529" y="325"/>
                    </a:cubicBezTo>
                    <a:cubicBezTo>
                      <a:pt x="1515" y="262"/>
                      <a:pt x="1539" y="143"/>
                      <a:pt x="1471" y="106"/>
                    </a:cubicBezTo>
                    <a:cubicBezTo>
                      <a:pt x="1450" y="94"/>
                      <a:pt x="1425" y="90"/>
                      <a:pt x="1398" y="89"/>
                    </a:cubicBezTo>
                    <a:cubicBezTo>
                      <a:pt x="1391" y="89"/>
                      <a:pt x="1384" y="89"/>
                      <a:pt x="1379" y="88"/>
                    </a:cubicBezTo>
                    <a:cubicBezTo>
                      <a:pt x="1377" y="88"/>
                      <a:pt x="1375" y="87"/>
                      <a:pt x="1374" y="87"/>
                    </a:cubicBezTo>
                    <a:cubicBezTo>
                      <a:pt x="1383" y="68"/>
                      <a:pt x="1383" y="46"/>
                      <a:pt x="1367" y="32"/>
                    </a:cubicBezTo>
                    <a:cubicBezTo>
                      <a:pt x="1347" y="15"/>
                      <a:pt x="1316" y="26"/>
                      <a:pt x="1305" y="49"/>
                    </a:cubicBezTo>
                    <a:cubicBezTo>
                      <a:pt x="1305" y="46"/>
                      <a:pt x="1308" y="43"/>
                      <a:pt x="1309" y="40"/>
                    </a:cubicBezTo>
                    <a:cubicBezTo>
                      <a:pt x="1309" y="38"/>
                      <a:pt x="1309" y="35"/>
                      <a:pt x="1309" y="33"/>
                    </a:cubicBezTo>
                    <a:cubicBezTo>
                      <a:pt x="1306" y="19"/>
                      <a:pt x="1295" y="8"/>
                      <a:pt x="1280" y="4"/>
                    </a:cubicBezTo>
                    <a:cubicBezTo>
                      <a:pt x="1258" y="0"/>
                      <a:pt x="1239" y="13"/>
                      <a:pt x="1232" y="32"/>
                    </a:cubicBezTo>
                    <a:cubicBezTo>
                      <a:pt x="1231" y="35"/>
                      <a:pt x="1231" y="37"/>
                      <a:pt x="1231" y="38"/>
                    </a:cubicBezTo>
                    <a:cubicBezTo>
                      <a:pt x="1233" y="38"/>
                      <a:pt x="1235" y="40"/>
                      <a:pt x="1235" y="40"/>
                    </a:cubicBezTo>
                    <a:cubicBezTo>
                      <a:pt x="1221" y="29"/>
                      <a:pt x="1199" y="32"/>
                      <a:pt x="1185" y="43"/>
                    </a:cubicBezTo>
                    <a:cubicBezTo>
                      <a:pt x="1171" y="54"/>
                      <a:pt x="1174" y="71"/>
                      <a:pt x="1171" y="85"/>
                    </a:cubicBezTo>
                    <a:cubicBezTo>
                      <a:pt x="1169" y="87"/>
                      <a:pt x="1167" y="89"/>
                      <a:pt x="1166" y="91"/>
                    </a:cubicBezTo>
                    <a:cubicBezTo>
                      <a:pt x="1161" y="97"/>
                      <a:pt x="1156" y="103"/>
                      <a:pt x="1152" y="110"/>
                    </a:cubicBezTo>
                    <a:cubicBezTo>
                      <a:pt x="1148" y="117"/>
                      <a:pt x="1145" y="124"/>
                      <a:pt x="1142" y="131"/>
                    </a:cubicBezTo>
                    <a:cubicBezTo>
                      <a:pt x="1143" y="141"/>
                      <a:pt x="1151" y="149"/>
                      <a:pt x="1157" y="158"/>
                    </a:cubicBezTo>
                    <a:cubicBezTo>
                      <a:pt x="1151" y="148"/>
                      <a:pt x="1144" y="138"/>
                      <a:pt x="1137" y="129"/>
                    </a:cubicBezTo>
                    <a:cubicBezTo>
                      <a:pt x="1135" y="127"/>
                      <a:pt x="1133" y="125"/>
                      <a:pt x="1131" y="122"/>
                    </a:cubicBezTo>
                    <a:cubicBezTo>
                      <a:pt x="1137" y="105"/>
                      <a:pt x="1143" y="85"/>
                      <a:pt x="1129" y="68"/>
                    </a:cubicBezTo>
                    <a:cubicBezTo>
                      <a:pt x="1110" y="46"/>
                      <a:pt x="1073" y="43"/>
                      <a:pt x="1059" y="71"/>
                    </a:cubicBezTo>
                    <a:cubicBezTo>
                      <a:pt x="1058" y="71"/>
                      <a:pt x="1055" y="70"/>
                      <a:pt x="1052" y="69"/>
                    </a:cubicBezTo>
                    <a:cubicBezTo>
                      <a:pt x="1046" y="68"/>
                      <a:pt x="1040" y="67"/>
                      <a:pt x="1034" y="66"/>
                    </a:cubicBezTo>
                    <a:cubicBezTo>
                      <a:pt x="1029" y="65"/>
                      <a:pt x="1023" y="64"/>
                      <a:pt x="1017" y="64"/>
                    </a:cubicBezTo>
                    <a:cubicBezTo>
                      <a:pt x="1015" y="64"/>
                      <a:pt x="1012" y="64"/>
                      <a:pt x="1009" y="65"/>
                    </a:cubicBezTo>
                    <a:cubicBezTo>
                      <a:pt x="1006" y="35"/>
                      <a:pt x="970" y="26"/>
                      <a:pt x="947" y="40"/>
                    </a:cubicBezTo>
                    <a:cubicBezTo>
                      <a:pt x="936" y="52"/>
                      <a:pt x="931" y="66"/>
                      <a:pt x="933" y="82"/>
                    </a:cubicBezTo>
                    <a:cubicBezTo>
                      <a:pt x="933" y="80"/>
                      <a:pt x="933" y="80"/>
                      <a:pt x="934" y="77"/>
                    </a:cubicBezTo>
                    <a:cubicBezTo>
                      <a:pt x="932" y="76"/>
                      <a:pt x="930" y="76"/>
                      <a:pt x="928" y="75"/>
                    </a:cubicBezTo>
                    <a:cubicBezTo>
                      <a:pt x="913" y="69"/>
                      <a:pt x="897" y="67"/>
                      <a:pt x="883" y="82"/>
                    </a:cubicBezTo>
                    <a:cubicBezTo>
                      <a:pt x="872" y="99"/>
                      <a:pt x="866" y="127"/>
                      <a:pt x="883" y="141"/>
                    </a:cubicBezTo>
                    <a:cubicBezTo>
                      <a:pt x="880" y="138"/>
                      <a:pt x="880" y="138"/>
                      <a:pt x="877" y="136"/>
                    </a:cubicBezTo>
                    <a:cubicBezTo>
                      <a:pt x="875" y="136"/>
                      <a:pt x="874" y="136"/>
                      <a:pt x="872" y="137"/>
                    </a:cubicBezTo>
                    <a:cubicBezTo>
                      <a:pt x="862" y="140"/>
                      <a:pt x="854" y="148"/>
                      <a:pt x="847" y="155"/>
                    </a:cubicBezTo>
                    <a:cubicBezTo>
                      <a:pt x="830" y="183"/>
                      <a:pt x="852" y="208"/>
                      <a:pt x="877" y="220"/>
                    </a:cubicBezTo>
                    <a:cubicBezTo>
                      <a:pt x="877" y="222"/>
                      <a:pt x="877" y="223"/>
                      <a:pt x="878" y="225"/>
                    </a:cubicBezTo>
                    <a:cubicBezTo>
                      <a:pt x="879" y="231"/>
                      <a:pt x="880" y="236"/>
                      <a:pt x="881" y="241"/>
                    </a:cubicBezTo>
                    <a:cubicBezTo>
                      <a:pt x="894" y="264"/>
                      <a:pt x="925" y="256"/>
                      <a:pt x="947" y="267"/>
                    </a:cubicBezTo>
                    <a:cubicBezTo>
                      <a:pt x="919" y="255"/>
                      <a:pt x="890" y="254"/>
                      <a:pt x="865" y="262"/>
                    </a:cubicBezTo>
                    <a:cubicBezTo>
                      <a:pt x="862" y="263"/>
                      <a:pt x="859" y="264"/>
                      <a:pt x="856" y="265"/>
                    </a:cubicBezTo>
                    <a:cubicBezTo>
                      <a:pt x="841" y="239"/>
                      <a:pt x="808" y="239"/>
                      <a:pt x="791" y="261"/>
                    </a:cubicBezTo>
                    <a:cubicBezTo>
                      <a:pt x="787" y="268"/>
                      <a:pt x="785" y="274"/>
                      <a:pt x="785" y="281"/>
                    </a:cubicBezTo>
                    <a:cubicBezTo>
                      <a:pt x="785" y="283"/>
                      <a:pt x="785" y="285"/>
                      <a:pt x="786" y="288"/>
                    </a:cubicBezTo>
                    <a:cubicBezTo>
                      <a:pt x="785" y="292"/>
                      <a:pt x="788" y="292"/>
                      <a:pt x="794" y="292"/>
                    </a:cubicBezTo>
                    <a:cubicBezTo>
                      <a:pt x="777" y="289"/>
                      <a:pt x="763" y="292"/>
                      <a:pt x="752" y="306"/>
                    </a:cubicBezTo>
                    <a:cubicBezTo>
                      <a:pt x="738" y="326"/>
                      <a:pt x="752" y="348"/>
                      <a:pt x="764" y="366"/>
                    </a:cubicBezTo>
                    <a:cubicBezTo>
                      <a:pt x="763" y="368"/>
                      <a:pt x="762" y="370"/>
                      <a:pt x="762" y="372"/>
                    </a:cubicBezTo>
                    <a:cubicBezTo>
                      <a:pt x="759" y="381"/>
                      <a:pt x="757" y="390"/>
                      <a:pt x="756" y="399"/>
                    </a:cubicBezTo>
                    <a:cubicBezTo>
                      <a:pt x="748" y="383"/>
                      <a:pt x="738" y="369"/>
                      <a:pt x="725" y="358"/>
                    </a:cubicBezTo>
                    <a:cubicBezTo>
                      <a:pt x="723" y="356"/>
                      <a:pt x="721" y="355"/>
                      <a:pt x="721" y="354"/>
                    </a:cubicBezTo>
                    <a:cubicBezTo>
                      <a:pt x="738" y="328"/>
                      <a:pt x="715" y="295"/>
                      <a:pt x="687" y="295"/>
                    </a:cubicBezTo>
                    <a:cubicBezTo>
                      <a:pt x="685" y="295"/>
                      <a:pt x="683" y="296"/>
                      <a:pt x="681" y="296"/>
                    </a:cubicBezTo>
                    <a:cubicBezTo>
                      <a:pt x="679" y="296"/>
                      <a:pt x="677" y="297"/>
                      <a:pt x="675" y="298"/>
                    </a:cubicBezTo>
                    <a:cubicBezTo>
                      <a:pt x="673" y="298"/>
                      <a:pt x="671" y="298"/>
                      <a:pt x="671" y="295"/>
                    </a:cubicBezTo>
                    <a:cubicBezTo>
                      <a:pt x="679" y="303"/>
                      <a:pt x="682" y="314"/>
                      <a:pt x="682" y="326"/>
                    </a:cubicBezTo>
                    <a:cubicBezTo>
                      <a:pt x="682" y="306"/>
                      <a:pt x="671" y="289"/>
                      <a:pt x="654" y="284"/>
                    </a:cubicBezTo>
                    <a:cubicBezTo>
                      <a:pt x="634" y="277"/>
                      <a:pt x="614" y="288"/>
                      <a:pt x="606" y="307"/>
                    </a:cubicBezTo>
                    <a:cubicBezTo>
                      <a:pt x="605" y="309"/>
                      <a:pt x="605" y="311"/>
                      <a:pt x="606" y="311"/>
                    </a:cubicBezTo>
                    <a:cubicBezTo>
                      <a:pt x="606" y="314"/>
                      <a:pt x="609" y="314"/>
                      <a:pt x="612" y="314"/>
                    </a:cubicBezTo>
                    <a:cubicBezTo>
                      <a:pt x="595" y="303"/>
                      <a:pt x="573" y="303"/>
                      <a:pt x="559" y="317"/>
                    </a:cubicBezTo>
                    <a:cubicBezTo>
                      <a:pt x="553" y="326"/>
                      <a:pt x="548" y="337"/>
                      <a:pt x="548" y="347"/>
                    </a:cubicBezTo>
                    <a:cubicBezTo>
                      <a:pt x="548" y="349"/>
                      <a:pt x="548" y="350"/>
                      <a:pt x="546" y="352"/>
                    </a:cubicBezTo>
                    <a:cubicBezTo>
                      <a:pt x="543" y="354"/>
                      <a:pt x="545" y="351"/>
                      <a:pt x="545" y="351"/>
                    </a:cubicBezTo>
                    <a:cubicBezTo>
                      <a:pt x="525" y="331"/>
                      <a:pt x="492" y="342"/>
                      <a:pt x="481" y="365"/>
                    </a:cubicBezTo>
                    <a:cubicBezTo>
                      <a:pt x="479" y="372"/>
                      <a:pt x="478" y="379"/>
                      <a:pt x="480" y="385"/>
                    </a:cubicBezTo>
                    <a:cubicBezTo>
                      <a:pt x="480" y="388"/>
                      <a:pt x="481" y="390"/>
                      <a:pt x="482" y="392"/>
                    </a:cubicBezTo>
                    <a:cubicBezTo>
                      <a:pt x="489" y="398"/>
                      <a:pt x="500" y="387"/>
                      <a:pt x="506" y="395"/>
                    </a:cubicBezTo>
                    <a:cubicBezTo>
                      <a:pt x="481" y="395"/>
                      <a:pt x="458" y="412"/>
                      <a:pt x="453" y="435"/>
                    </a:cubicBezTo>
                    <a:cubicBezTo>
                      <a:pt x="452" y="443"/>
                      <a:pt x="454" y="450"/>
                      <a:pt x="457" y="456"/>
                    </a:cubicBezTo>
                    <a:cubicBezTo>
                      <a:pt x="458" y="458"/>
                      <a:pt x="459" y="460"/>
                      <a:pt x="461" y="462"/>
                    </a:cubicBezTo>
                    <a:cubicBezTo>
                      <a:pt x="461" y="462"/>
                      <a:pt x="461" y="465"/>
                      <a:pt x="461" y="465"/>
                    </a:cubicBezTo>
                    <a:cubicBezTo>
                      <a:pt x="469" y="457"/>
                      <a:pt x="475" y="446"/>
                      <a:pt x="489" y="446"/>
                    </a:cubicBezTo>
                    <a:cubicBezTo>
                      <a:pt x="472" y="446"/>
                      <a:pt x="464" y="460"/>
                      <a:pt x="458" y="474"/>
                    </a:cubicBezTo>
                    <a:cubicBezTo>
                      <a:pt x="450" y="510"/>
                      <a:pt x="486" y="518"/>
                      <a:pt x="509" y="531"/>
                    </a:cubicBezTo>
                    <a:cubicBezTo>
                      <a:pt x="509" y="533"/>
                      <a:pt x="510" y="535"/>
                      <a:pt x="511" y="537"/>
                    </a:cubicBezTo>
                    <a:cubicBezTo>
                      <a:pt x="513" y="543"/>
                      <a:pt x="516" y="550"/>
                      <a:pt x="519" y="556"/>
                    </a:cubicBezTo>
                    <a:cubicBezTo>
                      <a:pt x="513" y="562"/>
                      <a:pt x="508" y="568"/>
                      <a:pt x="502" y="575"/>
                    </a:cubicBezTo>
                    <a:cubicBezTo>
                      <a:pt x="497" y="581"/>
                      <a:pt x="492" y="587"/>
                      <a:pt x="486" y="594"/>
                    </a:cubicBezTo>
                    <a:cubicBezTo>
                      <a:pt x="483" y="597"/>
                      <a:pt x="478" y="602"/>
                      <a:pt x="475" y="602"/>
                    </a:cubicBezTo>
                    <a:cubicBezTo>
                      <a:pt x="473" y="601"/>
                      <a:pt x="470" y="600"/>
                      <a:pt x="468" y="598"/>
                    </a:cubicBezTo>
                    <a:cubicBezTo>
                      <a:pt x="465" y="597"/>
                      <a:pt x="463" y="596"/>
                      <a:pt x="460" y="595"/>
                    </a:cubicBezTo>
                    <a:cubicBezTo>
                      <a:pt x="464" y="569"/>
                      <a:pt x="447" y="549"/>
                      <a:pt x="425" y="546"/>
                    </a:cubicBezTo>
                    <a:cubicBezTo>
                      <a:pt x="411" y="545"/>
                      <a:pt x="395" y="553"/>
                      <a:pt x="386" y="564"/>
                    </a:cubicBezTo>
                    <a:cubicBezTo>
                      <a:pt x="385" y="567"/>
                      <a:pt x="383" y="569"/>
                      <a:pt x="382" y="571"/>
                    </a:cubicBezTo>
                    <a:cubicBezTo>
                      <a:pt x="383" y="574"/>
                      <a:pt x="383" y="577"/>
                      <a:pt x="386" y="577"/>
                    </a:cubicBezTo>
                    <a:cubicBezTo>
                      <a:pt x="360" y="563"/>
                      <a:pt x="330" y="583"/>
                      <a:pt x="328" y="609"/>
                    </a:cubicBezTo>
                    <a:cubicBezTo>
                      <a:pt x="328" y="611"/>
                      <a:pt x="326" y="613"/>
                      <a:pt x="324" y="615"/>
                    </a:cubicBezTo>
                    <a:cubicBezTo>
                      <a:pt x="318" y="620"/>
                      <a:pt x="312" y="626"/>
                      <a:pt x="306" y="632"/>
                    </a:cubicBezTo>
                    <a:cubicBezTo>
                      <a:pt x="304" y="634"/>
                      <a:pt x="302" y="636"/>
                      <a:pt x="301" y="638"/>
                    </a:cubicBezTo>
                    <a:cubicBezTo>
                      <a:pt x="277" y="633"/>
                      <a:pt x="246" y="616"/>
                      <a:pt x="229" y="644"/>
                    </a:cubicBezTo>
                    <a:cubicBezTo>
                      <a:pt x="214" y="668"/>
                      <a:pt x="225" y="686"/>
                      <a:pt x="243" y="699"/>
                    </a:cubicBezTo>
                    <a:cubicBezTo>
                      <a:pt x="245" y="701"/>
                      <a:pt x="243" y="698"/>
                      <a:pt x="243" y="698"/>
                    </a:cubicBezTo>
                    <a:cubicBezTo>
                      <a:pt x="243" y="692"/>
                      <a:pt x="251" y="697"/>
                      <a:pt x="251" y="692"/>
                    </a:cubicBezTo>
                    <a:cubicBezTo>
                      <a:pt x="229" y="704"/>
                      <a:pt x="229" y="737"/>
                      <a:pt x="241" y="758"/>
                    </a:cubicBezTo>
                    <a:cubicBezTo>
                      <a:pt x="243" y="760"/>
                      <a:pt x="244" y="762"/>
                      <a:pt x="246" y="764"/>
                    </a:cubicBezTo>
                    <a:cubicBezTo>
                      <a:pt x="249" y="767"/>
                      <a:pt x="249" y="767"/>
                      <a:pt x="249" y="767"/>
                    </a:cubicBezTo>
                    <a:cubicBezTo>
                      <a:pt x="254" y="762"/>
                      <a:pt x="254" y="750"/>
                      <a:pt x="263" y="748"/>
                    </a:cubicBezTo>
                    <a:cubicBezTo>
                      <a:pt x="246" y="762"/>
                      <a:pt x="240" y="781"/>
                      <a:pt x="251" y="801"/>
                    </a:cubicBezTo>
                    <a:cubicBezTo>
                      <a:pt x="265" y="829"/>
                      <a:pt x="293" y="826"/>
                      <a:pt x="318" y="826"/>
                    </a:cubicBezTo>
                    <a:cubicBezTo>
                      <a:pt x="319" y="827"/>
                      <a:pt x="322" y="827"/>
                      <a:pt x="325" y="827"/>
                    </a:cubicBezTo>
                    <a:cubicBezTo>
                      <a:pt x="327" y="827"/>
                      <a:pt x="329" y="827"/>
                      <a:pt x="328" y="830"/>
                    </a:cubicBezTo>
                    <a:cubicBezTo>
                      <a:pt x="323" y="837"/>
                      <a:pt x="318" y="845"/>
                      <a:pt x="314" y="851"/>
                    </a:cubicBezTo>
                    <a:cubicBezTo>
                      <a:pt x="309" y="858"/>
                      <a:pt x="304" y="865"/>
                      <a:pt x="299" y="872"/>
                    </a:cubicBezTo>
                    <a:cubicBezTo>
                      <a:pt x="265" y="837"/>
                      <a:pt x="214" y="832"/>
                      <a:pt x="170" y="845"/>
                    </a:cubicBezTo>
                    <a:cubicBezTo>
                      <a:pt x="168" y="846"/>
                      <a:pt x="165" y="847"/>
                      <a:pt x="163" y="848"/>
                    </a:cubicBezTo>
                    <a:cubicBezTo>
                      <a:pt x="154" y="831"/>
                      <a:pt x="134" y="826"/>
                      <a:pt x="117" y="831"/>
                    </a:cubicBezTo>
                    <a:cubicBezTo>
                      <a:pt x="100" y="837"/>
                      <a:pt x="89" y="851"/>
                      <a:pt x="84" y="868"/>
                    </a:cubicBezTo>
                    <a:cubicBezTo>
                      <a:pt x="83" y="871"/>
                      <a:pt x="83" y="874"/>
                      <a:pt x="84" y="877"/>
                    </a:cubicBezTo>
                    <a:cubicBezTo>
                      <a:pt x="85" y="880"/>
                      <a:pt x="87" y="883"/>
                      <a:pt x="89" y="885"/>
                    </a:cubicBezTo>
                    <a:cubicBezTo>
                      <a:pt x="73" y="876"/>
                      <a:pt x="56" y="865"/>
                      <a:pt x="39" y="876"/>
                    </a:cubicBezTo>
                    <a:cubicBezTo>
                      <a:pt x="22" y="887"/>
                      <a:pt x="17" y="907"/>
                      <a:pt x="22" y="924"/>
                    </a:cubicBezTo>
                    <a:cubicBezTo>
                      <a:pt x="31" y="943"/>
                      <a:pt x="47" y="952"/>
                      <a:pt x="67" y="957"/>
                    </a:cubicBezTo>
                    <a:cubicBezTo>
                      <a:pt x="56" y="954"/>
                      <a:pt x="45" y="946"/>
                      <a:pt x="33" y="941"/>
                    </a:cubicBezTo>
                    <a:cubicBezTo>
                      <a:pt x="31" y="942"/>
                      <a:pt x="29" y="943"/>
                      <a:pt x="27" y="944"/>
                    </a:cubicBezTo>
                    <a:cubicBezTo>
                      <a:pt x="23" y="947"/>
                      <a:pt x="19" y="950"/>
                      <a:pt x="17" y="954"/>
                    </a:cubicBezTo>
                    <a:cubicBezTo>
                      <a:pt x="0" y="982"/>
                      <a:pt x="14" y="1019"/>
                      <a:pt x="44" y="1024"/>
                    </a:cubicBezTo>
                    <a:cubicBezTo>
                      <a:pt x="44" y="1024"/>
                      <a:pt x="44" y="1022"/>
                      <a:pt x="44" y="1024"/>
                    </a:cubicBezTo>
                    <a:cubicBezTo>
                      <a:pt x="45" y="1029"/>
                      <a:pt x="46" y="1034"/>
                      <a:pt x="47" y="1038"/>
                    </a:cubicBezTo>
                    <a:cubicBezTo>
                      <a:pt x="59" y="1058"/>
                      <a:pt x="81" y="1063"/>
                      <a:pt x="103" y="1058"/>
                    </a:cubicBezTo>
                    <a:cubicBezTo>
                      <a:pt x="105" y="1060"/>
                      <a:pt x="107" y="1062"/>
                      <a:pt x="109" y="1065"/>
                    </a:cubicBezTo>
                    <a:cubicBezTo>
                      <a:pt x="147" y="1111"/>
                      <a:pt x="209" y="1142"/>
                      <a:pt x="265" y="1152"/>
                    </a:cubicBezTo>
                    <a:cubicBezTo>
                      <a:pt x="273" y="1153"/>
                      <a:pt x="281" y="1155"/>
                      <a:pt x="289" y="1157"/>
                    </a:cubicBezTo>
                    <a:cubicBezTo>
                      <a:pt x="330" y="1166"/>
                      <a:pt x="373" y="1170"/>
                      <a:pt x="411" y="1179"/>
                    </a:cubicBezTo>
                    <a:cubicBezTo>
                      <a:pt x="508" y="1205"/>
                      <a:pt x="610" y="1213"/>
                      <a:pt x="710" y="1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dirty="0">
                  <a:latin typeface="微软雅黑" panose="020B0503020204020204" charset="-122"/>
                  <a:ea typeface="微软雅黑" panose="020B0503020204020204" charset="-122"/>
                </a:endParaRPr>
              </a:p>
            </p:txBody>
          </p:sp>
          <p:sp>
            <p:nvSpPr>
              <p:cNvPr id="13" name="Freeform 6"/>
              <p:cNvSpPr/>
              <p:nvPr>
                <p:custDataLst>
                  <p:tags r:id="rId4"/>
                </p:custDataLst>
              </p:nvPr>
            </p:nvSpPr>
            <p:spPr bwMode="auto">
              <a:xfrm>
                <a:off x="1473" y="2880"/>
                <a:ext cx="1793" cy="582"/>
              </a:xfrm>
              <a:custGeom>
                <a:avLst/>
                <a:gdLst>
                  <a:gd name="T0" fmla="*/ 667 w 758"/>
                  <a:gd name="T1" fmla="*/ 236 h 246"/>
                  <a:gd name="T2" fmla="*/ 507 w 758"/>
                  <a:gd name="T3" fmla="*/ 229 h 246"/>
                  <a:gd name="T4" fmla="*/ 370 w 758"/>
                  <a:gd name="T5" fmla="*/ 245 h 246"/>
                  <a:gd name="T6" fmla="*/ 215 w 758"/>
                  <a:gd name="T7" fmla="*/ 229 h 246"/>
                  <a:gd name="T8" fmla="*/ 0 w 758"/>
                  <a:gd name="T9" fmla="*/ 232 h 246"/>
                  <a:gd name="T10" fmla="*/ 51 w 758"/>
                  <a:gd name="T11" fmla="*/ 215 h 246"/>
                  <a:gd name="T12" fmla="*/ 85 w 758"/>
                  <a:gd name="T13" fmla="*/ 180 h 246"/>
                  <a:gd name="T14" fmla="*/ 111 w 758"/>
                  <a:gd name="T15" fmla="*/ 145 h 246"/>
                  <a:gd name="T16" fmla="*/ 106 w 758"/>
                  <a:gd name="T17" fmla="*/ 84 h 246"/>
                  <a:gd name="T18" fmla="*/ 146 w 758"/>
                  <a:gd name="T19" fmla="*/ 82 h 246"/>
                  <a:gd name="T20" fmla="*/ 223 w 758"/>
                  <a:gd name="T21" fmla="*/ 55 h 246"/>
                  <a:gd name="T22" fmla="*/ 272 w 758"/>
                  <a:gd name="T23" fmla="*/ 89 h 246"/>
                  <a:gd name="T24" fmla="*/ 343 w 758"/>
                  <a:gd name="T25" fmla="*/ 145 h 246"/>
                  <a:gd name="T26" fmla="*/ 454 w 758"/>
                  <a:gd name="T27" fmla="*/ 179 h 246"/>
                  <a:gd name="T28" fmla="*/ 536 w 758"/>
                  <a:gd name="T29" fmla="*/ 181 h 246"/>
                  <a:gd name="T30" fmla="*/ 635 w 758"/>
                  <a:gd name="T31" fmla="*/ 193 h 246"/>
                  <a:gd name="T32" fmla="*/ 758 w 758"/>
                  <a:gd name="T33" fmla="*/ 209 h 246"/>
                  <a:gd name="T34" fmla="*/ 579 w 758"/>
                  <a:gd name="T35" fmla="*/ 211 h 246"/>
                  <a:gd name="T36" fmla="*/ 665 w 758"/>
                  <a:gd name="T37" fmla="*/ 23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8" h="246">
                    <a:moveTo>
                      <a:pt x="667" y="236"/>
                    </a:moveTo>
                    <a:cubicBezTo>
                      <a:pt x="607" y="239"/>
                      <a:pt x="565" y="230"/>
                      <a:pt x="507" y="229"/>
                    </a:cubicBezTo>
                    <a:cubicBezTo>
                      <a:pt x="451" y="229"/>
                      <a:pt x="434" y="245"/>
                      <a:pt x="370" y="245"/>
                    </a:cubicBezTo>
                    <a:cubicBezTo>
                      <a:pt x="280" y="246"/>
                      <a:pt x="260" y="233"/>
                      <a:pt x="215" y="229"/>
                    </a:cubicBezTo>
                    <a:cubicBezTo>
                      <a:pt x="156" y="224"/>
                      <a:pt x="80" y="228"/>
                      <a:pt x="0" y="232"/>
                    </a:cubicBezTo>
                    <a:cubicBezTo>
                      <a:pt x="9" y="225"/>
                      <a:pt x="31" y="227"/>
                      <a:pt x="51" y="215"/>
                    </a:cubicBezTo>
                    <a:cubicBezTo>
                      <a:pt x="41" y="206"/>
                      <a:pt x="75" y="183"/>
                      <a:pt x="85" y="180"/>
                    </a:cubicBezTo>
                    <a:cubicBezTo>
                      <a:pt x="72" y="167"/>
                      <a:pt x="76" y="148"/>
                      <a:pt x="111" y="145"/>
                    </a:cubicBezTo>
                    <a:cubicBezTo>
                      <a:pt x="102" y="124"/>
                      <a:pt x="92" y="102"/>
                      <a:pt x="106" y="84"/>
                    </a:cubicBezTo>
                    <a:cubicBezTo>
                      <a:pt x="115" y="72"/>
                      <a:pt x="134" y="80"/>
                      <a:pt x="146" y="82"/>
                    </a:cubicBezTo>
                    <a:cubicBezTo>
                      <a:pt x="139" y="67"/>
                      <a:pt x="180" y="0"/>
                      <a:pt x="223" y="55"/>
                    </a:cubicBezTo>
                    <a:cubicBezTo>
                      <a:pt x="265" y="50"/>
                      <a:pt x="275" y="53"/>
                      <a:pt x="272" y="89"/>
                    </a:cubicBezTo>
                    <a:cubicBezTo>
                      <a:pt x="313" y="82"/>
                      <a:pt x="347" y="102"/>
                      <a:pt x="343" y="145"/>
                    </a:cubicBezTo>
                    <a:cubicBezTo>
                      <a:pt x="385" y="138"/>
                      <a:pt x="437" y="127"/>
                      <a:pt x="454" y="179"/>
                    </a:cubicBezTo>
                    <a:cubicBezTo>
                      <a:pt x="482" y="167"/>
                      <a:pt x="510" y="148"/>
                      <a:pt x="536" y="181"/>
                    </a:cubicBezTo>
                    <a:cubicBezTo>
                      <a:pt x="558" y="160"/>
                      <a:pt x="610" y="186"/>
                      <a:pt x="635" y="193"/>
                    </a:cubicBezTo>
                    <a:cubicBezTo>
                      <a:pt x="674" y="203"/>
                      <a:pt x="712" y="207"/>
                      <a:pt x="758" y="209"/>
                    </a:cubicBezTo>
                    <a:cubicBezTo>
                      <a:pt x="758" y="217"/>
                      <a:pt x="580" y="207"/>
                      <a:pt x="579" y="211"/>
                    </a:cubicBezTo>
                    <a:cubicBezTo>
                      <a:pt x="575" y="222"/>
                      <a:pt x="682" y="234"/>
                      <a:pt x="665" y="236"/>
                    </a:cubicBezTo>
                  </a:path>
                </a:pathLst>
              </a:custGeom>
              <a:solidFill>
                <a:schemeClr val="accent5">
                  <a:alpha val="46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10000"/>
              </a:bodyPr>
              <a:lstStyle/>
              <a:p>
                <a:endParaRPr lang="zh-CN" altLang="en-US" dirty="0">
                  <a:latin typeface="微软雅黑" panose="020B0503020204020204" charset="-122"/>
                  <a:ea typeface="微软雅黑" panose="020B0503020204020204" charset="-122"/>
                </a:endParaRPr>
              </a:p>
            </p:txBody>
          </p:sp>
        </p:grpSp>
        <p:grpSp>
          <p:nvGrpSpPr>
            <p:cNvPr id="8" name="Group 4"/>
            <p:cNvGrpSpPr>
              <a:grpSpLocks noChangeAspect="1"/>
            </p:cNvGrpSpPr>
            <p:nvPr/>
          </p:nvGrpSpPr>
          <p:grpSpPr bwMode="auto">
            <a:xfrm>
              <a:off x="5678592" y="2912353"/>
              <a:ext cx="5360645" cy="3328110"/>
              <a:chOff x="1473" y="692"/>
              <a:chExt cx="4779" cy="2967"/>
            </a:xfrm>
            <a:solidFill>
              <a:schemeClr val="accent5">
                <a:alpha val="35000"/>
              </a:schemeClr>
            </a:solidFill>
          </p:grpSpPr>
          <p:sp>
            <p:nvSpPr>
              <p:cNvPr id="9" name="Freeform 5"/>
              <p:cNvSpPr/>
              <p:nvPr>
                <p:custDataLst>
                  <p:tags r:id="rId5"/>
                </p:custDataLst>
              </p:nvPr>
            </p:nvSpPr>
            <p:spPr bwMode="auto">
              <a:xfrm>
                <a:off x="2452" y="692"/>
                <a:ext cx="3800" cy="2967"/>
              </a:xfrm>
              <a:custGeom>
                <a:avLst/>
                <a:gdLst>
                  <a:gd name="T0" fmla="*/ 1549 w 1606"/>
                  <a:gd name="T1" fmla="*/ 1122 h 1253"/>
                  <a:gd name="T2" fmla="*/ 1529 w 1606"/>
                  <a:gd name="T3" fmla="*/ 325 h 1253"/>
                  <a:gd name="T4" fmla="*/ 1379 w 1606"/>
                  <a:gd name="T5" fmla="*/ 88 h 1253"/>
                  <a:gd name="T6" fmla="*/ 1305 w 1606"/>
                  <a:gd name="T7" fmla="*/ 49 h 1253"/>
                  <a:gd name="T8" fmla="*/ 1280 w 1606"/>
                  <a:gd name="T9" fmla="*/ 4 h 1253"/>
                  <a:gd name="T10" fmla="*/ 1235 w 1606"/>
                  <a:gd name="T11" fmla="*/ 40 h 1253"/>
                  <a:gd name="T12" fmla="*/ 1166 w 1606"/>
                  <a:gd name="T13" fmla="*/ 91 h 1253"/>
                  <a:gd name="T14" fmla="*/ 1157 w 1606"/>
                  <a:gd name="T15" fmla="*/ 158 h 1253"/>
                  <a:gd name="T16" fmla="*/ 1129 w 1606"/>
                  <a:gd name="T17" fmla="*/ 68 h 1253"/>
                  <a:gd name="T18" fmla="*/ 1034 w 1606"/>
                  <a:gd name="T19" fmla="*/ 66 h 1253"/>
                  <a:gd name="T20" fmla="*/ 947 w 1606"/>
                  <a:gd name="T21" fmla="*/ 40 h 1253"/>
                  <a:gd name="T22" fmla="*/ 928 w 1606"/>
                  <a:gd name="T23" fmla="*/ 75 h 1253"/>
                  <a:gd name="T24" fmla="*/ 877 w 1606"/>
                  <a:gd name="T25" fmla="*/ 136 h 1253"/>
                  <a:gd name="T26" fmla="*/ 877 w 1606"/>
                  <a:gd name="T27" fmla="*/ 220 h 1253"/>
                  <a:gd name="T28" fmla="*/ 947 w 1606"/>
                  <a:gd name="T29" fmla="*/ 267 h 1253"/>
                  <a:gd name="T30" fmla="*/ 791 w 1606"/>
                  <a:gd name="T31" fmla="*/ 261 h 1253"/>
                  <a:gd name="T32" fmla="*/ 794 w 1606"/>
                  <a:gd name="T33" fmla="*/ 292 h 1253"/>
                  <a:gd name="T34" fmla="*/ 762 w 1606"/>
                  <a:gd name="T35" fmla="*/ 372 h 1253"/>
                  <a:gd name="T36" fmla="*/ 721 w 1606"/>
                  <a:gd name="T37" fmla="*/ 354 h 1253"/>
                  <a:gd name="T38" fmla="*/ 675 w 1606"/>
                  <a:gd name="T39" fmla="*/ 298 h 1253"/>
                  <a:gd name="T40" fmla="*/ 654 w 1606"/>
                  <a:gd name="T41" fmla="*/ 284 h 1253"/>
                  <a:gd name="T42" fmla="*/ 612 w 1606"/>
                  <a:gd name="T43" fmla="*/ 314 h 1253"/>
                  <a:gd name="T44" fmla="*/ 546 w 1606"/>
                  <a:gd name="T45" fmla="*/ 352 h 1253"/>
                  <a:gd name="T46" fmla="*/ 480 w 1606"/>
                  <a:gd name="T47" fmla="*/ 385 h 1253"/>
                  <a:gd name="T48" fmla="*/ 453 w 1606"/>
                  <a:gd name="T49" fmla="*/ 435 h 1253"/>
                  <a:gd name="T50" fmla="*/ 461 w 1606"/>
                  <a:gd name="T51" fmla="*/ 465 h 1253"/>
                  <a:gd name="T52" fmla="*/ 509 w 1606"/>
                  <a:gd name="T53" fmla="*/ 531 h 1253"/>
                  <a:gd name="T54" fmla="*/ 502 w 1606"/>
                  <a:gd name="T55" fmla="*/ 575 h 1253"/>
                  <a:gd name="T56" fmla="*/ 468 w 1606"/>
                  <a:gd name="T57" fmla="*/ 598 h 1253"/>
                  <a:gd name="T58" fmla="*/ 386 w 1606"/>
                  <a:gd name="T59" fmla="*/ 564 h 1253"/>
                  <a:gd name="T60" fmla="*/ 328 w 1606"/>
                  <a:gd name="T61" fmla="*/ 609 h 1253"/>
                  <a:gd name="T62" fmla="*/ 301 w 1606"/>
                  <a:gd name="T63" fmla="*/ 638 h 1253"/>
                  <a:gd name="T64" fmla="*/ 243 w 1606"/>
                  <a:gd name="T65" fmla="*/ 698 h 1253"/>
                  <a:gd name="T66" fmla="*/ 246 w 1606"/>
                  <a:gd name="T67" fmla="*/ 764 h 1253"/>
                  <a:gd name="T68" fmla="*/ 251 w 1606"/>
                  <a:gd name="T69" fmla="*/ 801 h 1253"/>
                  <a:gd name="T70" fmla="*/ 328 w 1606"/>
                  <a:gd name="T71" fmla="*/ 830 h 1253"/>
                  <a:gd name="T72" fmla="*/ 170 w 1606"/>
                  <a:gd name="T73" fmla="*/ 845 h 1253"/>
                  <a:gd name="T74" fmla="*/ 84 w 1606"/>
                  <a:gd name="T75" fmla="*/ 868 h 1253"/>
                  <a:gd name="T76" fmla="*/ 39 w 1606"/>
                  <a:gd name="T77" fmla="*/ 876 h 1253"/>
                  <a:gd name="T78" fmla="*/ 33 w 1606"/>
                  <a:gd name="T79" fmla="*/ 941 h 1253"/>
                  <a:gd name="T80" fmla="*/ 44 w 1606"/>
                  <a:gd name="T81" fmla="*/ 1024 h 1253"/>
                  <a:gd name="T82" fmla="*/ 103 w 1606"/>
                  <a:gd name="T83" fmla="*/ 1058 h 1253"/>
                  <a:gd name="T84" fmla="*/ 289 w 1606"/>
                  <a:gd name="T85" fmla="*/ 1157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6" h="1253">
                    <a:moveTo>
                      <a:pt x="710" y="1221"/>
                    </a:moveTo>
                    <a:cubicBezTo>
                      <a:pt x="934" y="1239"/>
                      <a:pt x="1158" y="1253"/>
                      <a:pt x="1377" y="1200"/>
                    </a:cubicBezTo>
                    <a:cubicBezTo>
                      <a:pt x="1432" y="1186"/>
                      <a:pt x="1514" y="1171"/>
                      <a:pt x="1549" y="1122"/>
                    </a:cubicBezTo>
                    <a:cubicBezTo>
                      <a:pt x="1606" y="1039"/>
                      <a:pt x="1585" y="907"/>
                      <a:pt x="1568" y="817"/>
                    </a:cubicBezTo>
                    <a:cubicBezTo>
                      <a:pt x="1549" y="719"/>
                      <a:pt x="1554" y="619"/>
                      <a:pt x="1556" y="521"/>
                    </a:cubicBezTo>
                    <a:cubicBezTo>
                      <a:pt x="1557" y="450"/>
                      <a:pt x="1544" y="393"/>
                      <a:pt x="1529" y="325"/>
                    </a:cubicBezTo>
                    <a:cubicBezTo>
                      <a:pt x="1515" y="262"/>
                      <a:pt x="1539" y="143"/>
                      <a:pt x="1471" y="106"/>
                    </a:cubicBezTo>
                    <a:cubicBezTo>
                      <a:pt x="1450" y="94"/>
                      <a:pt x="1425" y="90"/>
                      <a:pt x="1398" y="89"/>
                    </a:cubicBezTo>
                    <a:cubicBezTo>
                      <a:pt x="1391" y="89"/>
                      <a:pt x="1384" y="89"/>
                      <a:pt x="1379" y="88"/>
                    </a:cubicBezTo>
                    <a:cubicBezTo>
                      <a:pt x="1377" y="88"/>
                      <a:pt x="1375" y="87"/>
                      <a:pt x="1374" y="87"/>
                    </a:cubicBezTo>
                    <a:cubicBezTo>
                      <a:pt x="1383" y="68"/>
                      <a:pt x="1383" y="46"/>
                      <a:pt x="1367" y="32"/>
                    </a:cubicBezTo>
                    <a:cubicBezTo>
                      <a:pt x="1347" y="15"/>
                      <a:pt x="1316" y="26"/>
                      <a:pt x="1305" y="49"/>
                    </a:cubicBezTo>
                    <a:cubicBezTo>
                      <a:pt x="1305" y="46"/>
                      <a:pt x="1308" y="43"/>
                      <a:pt x="1309" y="40"/>
                    </a:cubicBezTo>
                    <a:cubicBezTo>
                      <a:pt x="1309" y="38"/>
                      <a:pt x="1309" y="35"/>
                      <a:pt x="1309" y="33"/>
                    </a:cubicBezTo>
                    <a:cubicBezTo>
                      <a:pt x="1306" y="19"/>
                      <a:pt x="1295" y="8"/>
                      <a:pt x="1280" y="4"/>
                    </a:cubicBezTo>
                    <a:cubicBezTo>
                      <a:pt x="1258" y="0"/>
                      <a:pt x="1239" y="13"/>
                      <a:pt x="1232" y="32"/>
                    </a:cubicBezTo>
                    <a:cubicBezTo>
                      <a:pt x="1231" y="35"/>
                      <a:pt x="1231" y="37"/>
                      <a:pt x="1231" y="38"/>
                    </a:cubicBezTo>
                    <a:cubicBezTo>
                      <a:pt x="1233" y="38"/>
                      <a:pt x="1235" y="40"/>
                      <a:pt x="1235" y="40"/>
                    </a:cubicBezTo>
                    <a:cubicBezTo>
                      <a:pt x="1221" y="29"/>
                      <a:pt x="1199" y="32"/>
                      <a:pt x="1185" y="43"/>
                    </a:cubicBezTo>
                    <a:cubicBezTo>
                      <a:pt x="1171" y="54"/>
                      <a:pt x="1174" y="71"/>
                      <a:pt x="1171" y="85"/>
                    </a:cubicBezTo>
                    <a:cubicBezTo>
                      <a:pt x="1169" y="87"/>
                      <a:pt x="1167" y="89"/>
                      <a:pt x="1166" y="91"/>
                    </a:cubicBezTo>
                    <a:cubicBezTo>
                      <a:pt x="1161" y="97"/>
                      <a:pt x="1156" y="103"/>
                      <a:pt x="1152" y="110"/>
                    </a:cubicBezTo>
                    <a:cubicBezTo>
                      <a:pt x="1148" y="117"/>
                      <a:pt x="1145" y="124"/>
                      <a:pt x="1142" y="131"/>
                    </a:cubicBezTo>
                    <a:cubicBezTo>
                      <a:pt x="1143" y="141"/>
                      <a:pt x="1151" y="149"/>
                      <a:pt x="1157" y="158"/>
                    </a:cubicBezTo>
                    <a:cubicBezTo>
                      <a:pt x="1151" y="148"/>
                      <a:pt x="1144" y="138"/>
                      <a:pt x="1137" y="129"/>
                    </a:cubicBezTo>
                    <a:cubicBezTo>
                      <a:pt x="1135" y="127"/>
                      <a:pt x="1133" y="125"/>
                      <a:pt x="1131" y="122"/>
                    </a:cubicBezTo>
                    <a:cubicBezTo>
                      <a:pt x="1137" y="105"/>
                      <a:pt x="1143" y="85"/>
                      <a:pt x="1129" y="68"/>
                    </a:cubicBezTo>
                    <a:cubicBezTo>
                      <a:pt x="1110" y="46"/>
                      <a:pt x="1073" y="43"/>
                      <a:pt x="1059" y="71"/>
                    </a:cubicBezTo>
                    <a:cubicBezTo>
                      <a:pt x="1058" y="71"/>
                      <a:pt x="1055" y="70"/>
                      <a:pt x="1052" y="69"/>
                    </a:cubicBezTo>
                    <a:cubicBezTo>
                      <a:pt x="1046" y="68"/>
                      <a:pt x="1040" y="67"/>
                      <a:pt x="1034" y="66"/>
                    </a:cubicBezTo>
                    <a:cubicBezTo>
                      <a:pt x="1029" y="65"/>
                      <a:pt x="1023" y="64"/>
                      <a:pt x="1017" y="64"/>
                    </a:cubicBezTo>
                    <a:cubicBezTo>
                      <a:pt x="1015" y="64"/>
                      <a:pt x="1012" y="64"/>
                      <a:pt x="1009" y="65"/>
                    </a:cubicBezTo>
                    <a:cubicBezTo>
                      <a:pt x="1006" y="35"/>
                      <a:pt x="970" y="26"/>
                      <a:pt x="947" y="40"/>
                    </a:cubicBezTo>
                    <a:cubicBezTo>
                      <a:pt x="936" y="52"/>
                      <a:pt x="931" y="66"/>
                      <a:pt x="933" y="82"/>
                    </a:cubicBezTo>
                    <a:cubicBezTo>
                      <a:pt x="933" y="80"/>
                      <a:pt x="933" y="80"/>
                      <a:pt x="934" y="77"/>
                    </a:cubicBezTo>
                    <a:cubicBezTo>
                      <a:pt x="932" y="76"/>
                      <a:pt x="930" y="76"/>
                      <a:pt x="928" y="75"/>
                    </a:cubicBezTo>
                    <a:cubicBezTo>
                      <a:pt x="913" y="69"/>
                      <a:pt x="897" y="67"/>
                      <a:pt x="883" y="82"/>
                    </a:cubicBezTo>
                    <a:cubicBezTo>
                      <a:pt x="872" y="99"/>
                      <a:pt x="866" y="127"/>
                      <a:pt x="883" y="141"/>
                    </a:cubicBezTo>
                    <a:cubicBezTo>
                      <a:pt x="880" y="138"/>
                      <a:pt x="880" y="138"/>
                      <a:pt x="877" y="136"/>
                    </a:cubicBezTo>
                    <a:cubicBezTo>
                      <a:pt x="875" y="136"/>
                      <a:pt x="874" y="136"/>
                      <a:pt x="872" y="137"/>
                    </a:cubicBezTo>
                    <a:cubicBezTo>
                      <a:pt x="862" y="140"/>
                      <a:pt x="854" y="148"/>
                      <a:pt x="847" y="155"/>
                    </a:cubicBezTo>
                    <a:cubicBezTo>
                      <a:pt x="830" y="183"/>
                      <a:pt x="852" y="208"/>
                      <a:pt x="877" y="220"/>
                    </a:cubicBezTo>
                    <a:cubicBezTo>
                      <a:pt x="877" y="222"/>
                      <a:pt x="877" y="223"/>
                      <a:pt x="878" y="225"/>
                    </a:cubicBezTo>
                    <a:cubicBezTo>
                      <a:pt x="879" y="231"/>
                      <a:pt x="880" y="236"/>
                      <a:pt x="881" y="241"/>
                    </a:cubicBezTo>
                    <a:cubicBezTo>
                      <a:pt x="894" y="264"/>
                      <a:pt x="925" y="256"/>
                      <a:pt x="947" y="267"/>
                    </a:cubicBezTo>
                    <a:cubicBezTo>
                      <a:pt x="919" y="255"/>
                      <a:pt x="890" y="254"/>
                      <a:pt x="865" y="262"/>
                    </a:cubicBezTo>
                    <a:cubicBezTo>
                      <a:pt x="862" y="263"/>
                      <a:pt x="859" y="264"/>
                      <a:pt x="856" y="265"/>
                    </a:cubicBezTo>
                    <a:cubicBezTo>
                      <a:pt x="841" y="239"/>
                      <a:pt x="808" y="239"/>
                      <a:pt x="791" y="261"/>
                    </a:cubicBezTo>
                    <a:cubicBezTo>
                      <a:pt x="787" y="268"/>
                      <a:pt x="785" y="274"/>
                      <a:pt x="785" y="281"/>
                    </a:cubicBezTo>
                    <a:cubicBezTo>
                      <a:pt x="785" y="283"/>
                      <a:pt x="785" y="285"/>
                      <a:pt x="786" y="288"/>
                    </a:cubicBezTo>
                    <a:cubicBezTo>
                      <a:pt x="785" y="292"/>
                      <a:pt x="788" y="292"/>
                      <a:pt x="794" y="292"/>
                    </a:cubicBezTo>
                    <a:cubicBezTo>
                      <a:pt x="777" y="289"/>
                      <a:pt x="763" y="292"/>
                      <a:pt x="752" y="306"/>
                    </a:cubicBezTo>
                    <a:cubicBezTo>
                      <a:pt x="738" y="326"/>
                      <a:pt x="752" y="348"/>
                      <a:pt x="764" y="366"/>
                    </a:cubicBezTo>
                    <a:cubicBezTo>
                      <a:pt x="763" y="368"/>
                      <a:pt x="762" y="370"/>
                      <a:pt x="762" y="372"/>
                    </a:cubicBezTo>
                    <a:cubicBezTo>
                      <a:pt x="759" y="381"/>
                      <a:pt x="757" y="390"/>
                      <a:pt x="756" y="399"/>
                    </a:cubicBezTo>
                    <a:cubicBezTo>
                      <a:pt x="748" y="383"/>
                      <a:pt x="738" y="369"/>
                      <a:pt x="725" y="358"/>
                    </a:cubicBezTo>
                    <a:cubicBezTo>
                      <a:pt x="723" y="356"/>
                      <a:pt x="721" y="355"/>
                      <a:pt x="721" y="354"/>
                    </a:cubicBezTo>
                    <a:cubicBezTo>
                      <a:pt x="738" y="328"/>
                      <a:pt x="715" y="295"/>
                      <a:pt x="687" y="295"/>
                    </a:cubicBezTo>
                    <a:cubicBezTo>
                      <a:pt x="685" y="295"/>
                      <a:pt x="683" y="296"/>
                      <a:pt x="681" y="296"/>
                    </a:cubicBezTo>
                    <a:cubicBezTo>
                      <a:pt x="679" y="296"/>
                      <a:pt x="677" y="297"/>
                      <a:pt x="675" y="298"/>
                    </a:cubicBezTo>
                    <a:cubicBezTo>
                      <a:pt x="673" y="298"/>
                      <a:pt x="671" y="298"/>
                      <a:pt x="671" y="295"/>
                    </a:cubicBezTo>
                    <a:cubicBezTo>
                      <a:pt x="679" y="303"/>
                      <a:pt x="682" y="314"/>
                      <a:pt x="682" y="326"/>
                    </a:cubicBezTo>
                    <a:cubicBezTo>
                      <a:pt x="682" y="306"/>
                      <a:pt x="671" y="289"/>
                      <a:pt x="654" y="284"/>
                    </a:cubicBezTo>
                    <a:cubicBezTo>
                      <a:pt x="634" y="277"/>
                      <a:pt x="614" y="288"/>
                      <a:pt x="606" y="307"/>
                    </a:cubicBezTo>
                    <a:cubicBezTo>
                      <a:pt x="605" y="309"/>
                      <a:pt x="605" y="311"/>
                      <a:pt x="606" y="311"/>
                    </a:cubicBezTo>
                    <a:cubicBezTo>
                      <a:pt x="606" y="314"/>
                      <a:pt x="609" y="314"/>
                      <a:pt x="612" y="314"/>
                    </a:cubicBezTo>
                    <a:cubicBezTo>
                      <a:pt x="595" y="303"/>
                      <a:pt x="573" y="303"/>
                      <a:pt x="559" y="317"/>
                    </a:cubicBezTo>
                    <a:cubicBezTo>
                      <a:pt x="553" y="326"/>
                      <a:pt x="548" y="337"/>
                      <a:pt x="548" y="347"/>
                    </a:cubicBezTo>
                    <a:cubicBezTo>
                      <a:pt x="548" y="349"/>
                      <a:pt x="548" y="350"/>
                      <a:pt x="546" y="352"/>
                    </a:cubicBezTo>
                    <a:cubicBezTo>
                      <a:pt x="543" y="354"/>
                      <a:pt x="545" y="351"/>
                      <a:pt x="545" y="351"/>
                    </a:cubicBezTo>
                    <a:cubicBezTo>
                      <a:pt x="525" y="331"/>
                      <a:pt x="492" y="342"/>
                      <a:pt x="481" y="365"/>
                    </a:cubicBezTo>
                    <a:cubicBezTo>
                      <a:pt x="479" y="372"/>
                      <a:pt x="478" y="379"/>
                      <a:pt x="480" y="385"/>
                    </a:cubicBezTo>
                    <a:cubicBezTo>
                      <a:pt x="480" y="388"/>
                      <a:pt x="481" y="390"/>
                      <a:pt x="482" y="392"/>
                    </a:cubicBezTo>
                    <a:cubicBezTo>
                      <a:pt x="489" y="398"/>
                      <a:pt x="500" y="387"/>
                      <a:pt x="506" y="395"/>
                    </a:cubicBezTo>
                    <a:cubicBezTo>
                      <a:pt x="481" y="395"/>
                      <a:pt x="458" y="412"/>
                      <a:pt x="453" y="435"/>
                    </a:cubicBezTo>
                    <a:cubicBezTo>
                      <a:pt x="452" y="443"/>
                      <a:pt x="454" y="450"/>
                      <a:pt x="457" y="456"/>
                    </a:cubicBezTo>
                    <a:cubicBezTo>
                      <a:pt x="458" y="458"/>
                      <a:pt x="459" y="460"/>
                      <a:pt x="461" y="462"/>
                    </a:cubicBezTo>
                    <a:cubicBezTo>
                      <a:pt x="461" y="462"/>
                      <a:pt x="461" y="465"/>
                      <a:pt x="461" y="465"/>
                    </a:cubicBezTo>
                    <a:cubicBezTo>
                      <a:pt x="469" y="457"/>
                      <a:pt x="475" y="446"/>
                      <a:pt x="489" y="446"/>
                    </a:cubicBezTo>
                    <a:cubicBezTo>
                      <a:pt x="472" y="446"/>
                      <a:pt x="464" y="460"/>
                      <a:pt x="458" y="474"/>
                    </a:cubicBezTo>
                    <a:cubicBezTo>
                      <a:pt x="450" y="510"/>
                      <a:pt x="486" y="518"/>
                      <a:pt x="509" y="531"/>
                    </a:cubicBezTo>
                    <a:cubicBezTo>
                      <a:pt x="509" y="533"/>
                      <a:pt x="510" y="535"/>
                      <a:pt x="511" y="537"/>
                    </a:cubicBezTo>
                    <a:cubicBezTo>
                      <a:pt x="513" y="543"/>
                      <a:pt x="516" y="550"/>
                      <a:pt x="519" y="556"/>
                    </a:cubicBezTo>
                    <a:cubicBezTo>
                      <a:pt x="513" y="562"/>
                      <a:pt x="508" y="568"/>
                      <a:pt x="502" y="575"/>
                    </a:cubicBezTo>
                    <a:cubicBezTo>
                      <a:pt x="497" y="581"/>
                      <a:pt x="492" y="587"/>
                      <a:pt x="486" y="594"/>
                    </a:cubicBezTo>
                    <a:cubicBezTo>
                      <a:pt x="483" y="597"/>
                      <a:pt x="478" y="602"/>
                      <a:pt x="475" y="602"/>
                    </a:cubicBezTo>
                    <a:cubicBezTo>
                      <a:pt x="473" y="601"/>
                      <a:pt x="470" y="600"/>
                      <a:pt x="468" y="598"/>
                    </a:cubicBezTo>
                    <a:cubicBezTo>
                      <a:pt x="465" y="597"/>
                      <a:pt x="463" y="596"/>
                      <a:pt x="460" y="595"/>
                    </a:cubicBezTo>
                    <a:cubicBezTo>
                      <a:pt x="464" y="569"/>
                      <a:pt x="447" y="549"/>
                      <a:pt x="425" y="546"/>
                    </a:cubicBezTo>
                    <a:cubicBezTo>
                      <a:pt x="411" y="545"/>
                      <a:pt x="395" y="553"/>
                      <a:pt x="386" y="564"/>
                    </a:cubicBezTo>
                    <a:cubicBezTo>
                      <a:pt x="385" y="567"/>
                      <a:pt x="383" y="569"/>
                      <a:pt x="382" y="571"/>
                    </a:cubicBezTo>
                    <a:cubicBezTo>
                      <a:pt x="383" y="574"/>
                      <a:pt x="383" y="577"/>
                      <a:pt x="386" y="577"/>
                    </a:cubicBezTo>
                    <a:cubicBezTo>
                      <a:pt x="360" y="563"/>
                      <a:pt x="330" y="583"/>
                      <a:pt x="328" y="609"/>
                    </a:cubicBezTo>
                    <a:cubicBezTo>
                      <a:pt x="328" y="611"/>
                      <a:pt x="326" y="613"/>
                      <a:pt x="324" y="615"/>
                    </a:cubicBezTo>
                    <a:cubicBezTo>
                      <a:pt x="318" y="620"/>
                      <a:pt x="312" y="626"/>
                      <a:pt x="306" y="632"/>
                    </a:cubicBezTo>
                    <a:cubicBezTo>
                      <a:pt x="304" y="634"/>
                      <a:pt x="302" y="636"/>
                      <a:pt x="301" y="638"/>
                    </a:cubicBezTo>
                    <a:cubicBezTo>
                      <a:pt x="277" y="633"/>
                      <a:pt x="246" y="616"/>
                      <a:pt x="229" y="644"/>
                    </a:cubicBezTo>
                    <a:cubicBezTo>
                      <a:pt x="214" y="668"/>
                      <a:pt x="225" y="686"/>
                      <a:pt x="243" y="699"/>
                    </a:cubicBezTo>
                    <a:cubicBezTo>
                      <a:pt x="245" y="701"/>
                      <a:pt x="243" y="698"/>
                      <a:pt x="243" y="698"/>
                    </a:cubicBezTo>
                    <a:cubicBezTo>
                      <a:pt x="243" y="692"/>
                      <a:pt x="251" y="697"/>
                      <a:pt x="251" y="692"/>
                    </a:cubicBezTo>
                    <a:cubicBezTo>
                      <a:pt x="229" y="704"/>
                      <a:pt x="229" y="737"/>
                      <a:pt x="241" y="758"/>
                    </a:cubicBezTo>
                    <a:cubicBezTo>
                      <a:pt x="243" y="760"/>
                      <a:pt x="244" y="762"/>
                      <a:pt x="246" y="764"/>
                    </a:cubicBezTo>
                    <a:cubicBezTo>
                      <a:pt x="249" y="767"/>
                      <a:pt x="249" y="767"/>
                      <a:pt x="249" y="767"/>
                    </a:cubicBezTo>
                    <a:cubicBezTo>
                      <a:pt x="254" y="762"/>
                      <a:pt x="254" y="750"/>
                      <a:pt x="263" y="748"/>
                    </a:cubicBezTo>
                    <a:cubicBezTo>
                      <a:pt x="246" y="762"/>
                      <a:pt x="240" y="781"/>
                      <a:pt x="251" y="801"/>
                    </a:cubicBezTo>
                    <a:cubicBezTo>
                      <a:pt x="265" y="829"/>
                      <a:pt x="293" y="826"/>
                      <a:pt x="318" y="826"/>
                    </a:cubicBezTo>
                    <a:cubicBezTo>
                      <a:pt x="319" y="827"/>
                      <a:pt x="322" y="827"/>
                      <a:pt x="325" y="827"/>
                    </a:cubicBezTo>
                    <a:cubicBezTo>
                      <a:pt x="327" y="827"/>
                      <a:pt x="329" y="827"/>
                      <a:pt x="328" y="830"/>
                    </a:cubicBezTo>
                    <a:cubicBezTo>
                      <a:pt x="323" y="837"/>
                      <a:pt x="318" y="845"/>
                      <a:pt x="314" y="851"/>
                    </a:cubicBezTo>
                    <a:cubicBezTo>
                      <a:pt x="309" y="858"/>
                      <a:pt x="304" y="865"/>
                      <a:pt x="299" y="872"/>
                    </a:cubicBezTo>
                    <a:cubicBezTo>
                      <a:pt x="265" y="837"/>
                      <a:pt x="214" y="832"/>
                      <a:pt x="170" y="845"/>
                    </a:cubicBezTo>
                    <a:cubicBezTo>
                      <a:pt x="168" y="846"/>
                      <a:pt x="165" y="847"/>
                      <a:pt x="163" y="848"/>
                    </a:cubicBezTo>
                    <a:cubicBezTo>
                      <a:pt x="154" y="831"/>
                      <a:pt x="134" y="826"/>
                      <a:pt x="117" y="831"/>
                    </a:cubicBezTo>
                    <a:cubicBezTo>
                      <a:pt x="100" y="837"/>
                      <a:pt x="89" y="851"/>
                      <a:pt x="84" y="868"/>
                    </a:cubicBezTo>
                    <a:cubicBezTo>
                      <a:pt x="83" y="871"/>
                      <a:pt x="83" y="874"/>
                      <a:pt x="84" y="877"/>
                    </a:cubicBezTo>
                    <a:cubicBezTo>
                      <a:pt x="85" y="880"/>
                      <a:pt x="87" y="883"/>
                      <a:pt x="89" y="885"/>
                    </a:cubicBezTo>
                    <a:cubicBezTo>
                      <a:pt x="73" y="876"/>
                      <a:pt x="56" y="865"/>
                      <a:pt x="39" y="876"/>
                    </a:cubicBezTo>
                    <a:cubicBezTo>
                      <a:pt x="22" y="887"/>
                      <a:pt x="17" y="907"/>
                      <a:pt x="22" y="924"/>
                    </a:cubicBezTo>
                    <a:cubicBezTo>
                      <a:pt x="31" y="943"/>
                      <a:pt x="47" y="952"/>
                      <a:pt x="67" y="957"/>
                    </a:cubicBezTo>
                    <a:cubicBezTo>
                      <a:pt x="56" y="954"/>
                      <a:pt x="45" y="946"/>
                      <a:pt x="33" y="941"/>
                    </a:cubicBezTo>
                    <a:cubicBezTo>
                      <a:pt x="31" y="942"/>
                      <a:pt x="29" y="943"/>
                      <a:pt x="27" y="944"/>
                    </a:cubicBezTo>
                    <a:cubicBezTo>
                      <a:pt x="23" y="947"/>
                      <a:pt x="19" y="950"/>
                      <a:pt x="17" y="954"/>
                    </a:cubicBezTo>
                    <a:cubicBezTo>
                      <a:pt x="0" y="982"/>
                      <a:pt x="14" y="1019"/>
                      <a:pt x="44" y="1024"/>
                    </a:cubicBezTo>
                    <a:cubicBezTo>
                      <a:pt x="44" y="1024"/>
                      <a:pt x="44" y="1022"/>
                      <a:pt x="44" y="1024"/>
                    </a:cubicBezTo>
                    <a:cubicBezTo>
                      <a:pt x="45" y="1029"/>
                      <a:pt x="46" y="1034"/>
                      <a:pt x="47" y="1038"/>
                    </a:cubicBezTo>
                    <a:cubicBezTo>
                      <a:pt x="59" y="1058"/>
                      <a:pt x="81" y="1063"/>
                      <a:pt x="103" y="1058"/>
                    </a:cubicBezTo>
                    <a:cubicBezTo>
                      <a:pt x="105" y="1060"/>
                      <a:pt x="107" y="1062"/>
                      <a:pt x="109" y="1065"/>
                    </a:cubicBezTo>
                    <a:cubicBezTo>
                      <a:pt x="147" y="1111"/>
                      <a:pt x="209" y="1142"/>
                      <a:pt x="265" y="1152"/>
                    </a:cubicBezTo>
                    <a:cubicBezTo>
                      <a:pt x="273" y="1153"/>
                      <a:pt x="281" y="1155"/>
                      <a:pt x="289" y="1157"/>
                    </a:cubicBezTo>
                    <a:cubicBezTo>
                      <a:pt x="330" y="1166"/>
                      <a:pt x="373" y="1170"/>
                      <a:pt x="411" y="1179"/>
                    </a:cubicBezTo>
                    <a:cubicBezTo>
                      <a:pt x="508" y="1205"/>
                      <a:pt x="610" y="1213"/>
                      <a:pt x="710" y="1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dirty="0">
                  <a:latin typeface="微软雅黑" panose="020B0503020204020204" charset="-122"/>
                  <a:ea typeface="微软雅黑" panose="020B0503020204020204" charset="-122"/>
                </a:endParaRPr>
              </a:p>
            </p:txBody>
          </p:sp>
          <p:sp>
            <p:nvSpPr>
              <p:cNvPr id="10" name="Freeform 6"/>
              <p:cNvSpPr/>
              <p:nvPr>
                <p:custDataLst>
                  <p:tags r:id="rId6"/>
                </p:custDataLst>
              </p:nvPr>
            </p:nvSpPr>
            <p:spPr bwMode="auto">
              <a:xfrm>
                <a:off x="1473" y="2880"/>
                <a:ext cx="1793" cy="582"/>
              </a:xfrm>
              <a:custGeom>
                <a:avLst/>
                <a:gdLst>
                  <a:gd name="T0" fmla="*/ 667 w 758"/>
                  <a:gd name="T1" fmla="*/ 236 h 246"/>
                  <a:gd name="T2" fmla="*/ 507 w 758"/>
                  <a:gd name="T3" fmla="*/ 229 h 246"/>
                  <a:gd name="T4" fmla="*/ 370 w 758"/>
                  <a:gd name="T5" fmla="*/ 245 h 246"/>
                  <a:gd name="T6" fmla="*/ 215 w 758"/>
                  <a:gd name="T7" fmla="*/ 229 h 246"/>
                  <a:gd name="T8" fmla="*/ 0 w 758"/>
                  <a:gd name="T9" fmla="*/ 232 h 246"/>
                  <a:gd name="T10" fmla="*/ 51 w 758"/>
                  <a:gd name="T11" fmla="*/ 215 h 246"/>
                  <a:gd name="T12" fmla="*/ 85 w 758"/>
                  <a:gd name="T13" fmla="*/ 180 h 246"/>
                  <a:gd name="T14" fmla="*/ 111 w 758"/>
                  <a:gd name="T15" fmla="*/ 145 h 246"/>
                  <a:gd name="T16" fmla="*/ 106 w 758"/>
                  <a:gd name="T17" fmla="*/ 84 h 246"/>
                  <a:gd name="T18" fmla="*/ 146 w 758"/>
                  <a:gd name="T19" fmla="*/ 82 h 246"/>
                  <a:gd name="T20" fmla="*/ 223 w 758"/>
                  <a:gd name="T21" fmla="*/ 55 h 246"/>
                  <a:gd name="T22" fmla="*/ 272 w 758"/>
                  <a:gd name="T23" fmla="*/ 89 h 246"/>
                  <a:gd name="T24" fmla="*/ 343 w 758"/>
                  <a:gd name="T25" fmla="*/ 145 h 246"/>
                  <a:gd name="T26" fmla="*/ 454 w 758"/>
                  <a:gd name="T27" fmla="*/ 179 h 246"/>
                  <a:gd name="T28" fmla="*/ 536 w 758"/>
                  <a:gd name="T29" fmla="*/ 181 h 246"/>
                  <a:gd name="T30" fmla="*/ 635 w 758"/>
                  <a:gd name="T31" fmla="*/ 193 h 246"/>
                  <a:gd name="T32" fmla="*/ 758 w 758"/>
                  <a:gd name="T33" fmla="*/ 209 h 246"/>
                  <a:gd name="T34" fmla="*/ 579 w 758"/>
                  <a:gd name="T35" fmla="*/ 211 h 246"/>
                  <a:gd name="T36" fmla="*/ 665 w 758"/>
                  <a:gd name="T37" fmla="*/ 23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8" h="246">
                    <a:moveTo>
                      <a:pt x="667" y="236"/>
                    </a:moveTo>
                    <a:cubicBezTo>
                      <a:pt x="607" y="239"/>
                      <a:pt x="565" y="230"/>
                      <a:pt x="507" y="229"/>
                    </a:cubicBezTo>
                    <a:cubicBezTo>
                      <a:pt x="451" y="229"/>
                      <a:pt x="434" y="245"/>
                      <a:pt x="370" y="245"/>
                    </a:cubicBezTo>
                    <a:cubicBezTo>
                      <a:pt x="280" y="246"/>
                      <a:pt x="260" y="233"/>
                      <a:pt x="215" y="229"/>
                    </a:cubicBezTo>
                    <a:cubicBezTo>
                      <a:pt x="156" y="224"/>
                      <a:pt x="80" y="228"/>
                      <a:pt x="0" y="232"/>
                    </a:cubicBezTo>
                    <a:cubicBezTo>
                      <a:pt x="9" y="225"/>
                      <a:pt x="31" y="227"/>
                      <a:pt x="51" y="215"/>
                    </a:cubicBezTo>
                    <a:cubicBezTo>
                      <a:pt x="41" y="206"/>
                      <a:pt x="75" y="183"/>
                      <a:pt x="85" y="180"/>
                    </a:cubicBezTo>
                    <a:cubicBezTo>
                      <a:pt x="72" y="167"/>
                      <a:pt x="76" y="148"/>
                      <a:pt x="111" y="145"/>
                    </a:cubicBezTo>
                    <a:cubicBezTo>
                      <a:pt x="102" y="124"/>
                      <a:pt x="92" y="102"/>
                      <a:pt x="106" y="84"/>
                    </a:cubicBezTo>
                    <a:cubicBezTo>
                      <a:pt x="115" y="72"/>
                      <a:pt x="134" y="80"/>
                      <a:pt x="146" y="82"/>
                    </a:cubicBezTo>
                    <a:cubicBezTo>
                      <a:pt x="139" y="67"/>
                      <a:pt x="180" y="0"/>
                      <a:pt x="223" y="55"/>
                    </a:cubicBezTo>
                    <a:cubicBezTo>
                      <a:pt x="265" y="50"/>
                      <a:pt x="275" y="53"/>
                      <a:pt x="272" y="89"/>
                    </a:cubicBezTo>
                    <a:cubicBezTo>
                      <a:pt x="313" y="82"/>
                      <a:pt x="347" y="102"/>
                      <a:pt x="343" y="145"/>
                    </a:cubicBezTo>
                    <a:cubicBezTo>
                      <a:pt x="385" y="138"/>
                      <a:pt x="437" y="127"/>
                      <a:pt x="454" y="179"/>
                    </a:cubicBezTo>
                    <a:cubicBezTo>
                      <a:pt x="482" y="167"/>
                      <a:pt x="510" y="148"/>
                      <a:pt x="536" y="181"/>
                    </a:cubicBezTo>
                    <a:cubicBezTo>
                      <a:pt x="558" y="160"/>
                      <a:pt x="610" y="186"/>
                      <a:pt x="635" y="193"/>
                    </a:cubicBezTo>
                    <a:cubicBezTo>
                      <a:pt x="674" y="203"/>
                      <a:pt x="712" y="207"/>
                      <a:pt x="758" y="209"/>
                    </a:cubicBezTo>
                    <a:cubicBezTo>
                      <a:pt x="758" y="217"/>
                      <a:pt x="580" y="207"/>
                      <a:pt x="579" y="211"/>
                    </a:cubicBezTo>
                    <a:cubicBezTo>
                      <a:pt x="575" y="222"/>
                      <a:pt x="682" y="234"/>
                      <a:pt x="665" y="23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77500" lnSpcReduction="20000"/>
              </a:bodyPr>
              <a:lstStyle/>
              <a:p>
                <a:endParaRPr lang="zh-CN" altLang="en-US" dirty="0">
                  <a:latin typeface="微软雅黑" panose="020B0503020204020204" charset="-122"/>
                  <a:ea typeface="微软雅黑" panose="020B0503020204020204" charset="-122"/>
                </a:endParaRPr>
              </a:p>
            </p:txBody>
          </p:sp>
        </p:grpSp>
        <p:pic>
          <p:nvPicPr>
            <p:cNvPr id="7" name="图片 6"/>
            <p:cNvPicPr>
              <a:picLocks noChangeAspect="1"/>
            </p:cNvPicPr>
            <p:nvPr>
              <p:custDataLst>
                <p:tags r:id="rId7"/>
              </p:custDataLst>
            </p:nvPr>
          </p:nvPicPr>
          <p:blipFill rotWithShape="1">
            <a:blip r:embed="rId8">
              <a:duotone>
                <a:schemeClr val="bg2">
                  <a:shade val="45000"/>
                  <a:satMod val="135000"/>
                </a:schemeClr>
                <a:prstClr val="white"/>
              </a:duotone>
            </a:blip>
            <a:srcRect r="3191" b="5810"/>
            <a:stretch>
              <a:fillRect/>
            </a:stretch>
          </p:blipFill>
          <p:spPr>
            <a:xfrm>
              <a:off x="4994166" y="1087401"/>
              <a:ext cx="7203311" cy="5770599"/>
            </a:xfrm>
            <a:prstGeom prst="rect">
              <a:avLst/>
            </a:prstGeom>
          </p:spPr>
        </p:pic>
        <p:sp>
          <p:nvSpPr>
            <p:cNvPr id="14" name="Freeform 10"/>
            <p:cNvSpPr/>
            <p:nvPr>
              <p:custDataLst>
                <p:tags r:id="rId9"/>
              </p:custDataLst>
            </p:nvPr>
          </p:nvSpPr>
          <p:spPr bwMode="auto">
            <a:xfrm>
              <a:off x="2131845" y="4129526"/>
              <a:ext cx="3449638" cy="893763"/>
            </a:xfrm>
            <a:custGeom>
              <a:avLst/>
              <a:gdLst>
                <a:gd name="T0" fmla="*/ 917 w 917"/>
                <a:gd name="T1" fmla="*/ 142 h 235"/>
                <a:gd name="T2" fmla="*/ 779 w 917"/>
                <a:gd name="T3" fmla="*/ 126 h 235"/>
                <a:gd name="T4" fmla="*/ 739 w 917"/>
                <a:gd name="T5" fmla="*/ 125 h 235"/>
                <a:gd name="T6" fmla="*/ 700 w 917"/>
                <a:gd name="T7" fmla="*/ 129 h 235"/>
                <a:gd name="T8" fmla="*/ 658 w 917"/>
                <a:gd name="T9" fmla="*/ 113 h 235"/>
                <a:gd name="T10" fmla="*/ 638 w 917"/>
                <a:gd name="T11" fmla="*/ 91 h 235"/>
                <a:gd name="T12" fmla="*/ 614 w 917"/>
                <a:gd name="T13" fmla="*/ 69 h 235"/>
                <a:gd name="T14" fmla="*/ 579 w 917"/>
                <a:gd name="T15" fmla="*/ 49 h 235"/>
                <a:gd name="T16" fmla="*/ 579 w 917"/>
                <a:gd name="T17" fmla="*/ 22 h 235"/>
                <a:gd name="T18" fmla="*/ 535 w 917"/>
                <a:gd name="T19" fmla="*/ 43 h 235"/>
                <a:gd name="T20" fmla="*/ 506 w 917"/>
                <a:gd name="T21" fmla="*/ 69 h 235"/>
                <a:gd name="T22" fmla="*/ 491 w 917"/>
                <a:gd name="T23" fmla="*/ 92 h 235"/>
                <a:gd name="T24" fmla="*/ 467 w 917"/>
                <a:gd name="T25" fmla="*/ 114 h 235"/>
                <a:gd name="T26" fmla="*/ 437 w 917"/>
                <a:gd name="T27" fmla="*/ 128 h 235"/>
                <a:gd name="T28" fmla="*/ 401 w 917"/>
                <a:gd name="T29" fmla="*/ 127 h 235"/>
                <a:gd name="T30" fmla="*/ 365 w 917"/>
                <a:gd name="T31" fmla="*/ 138 h 235"/>
                <a:gd name="T32" fmla="*/ 286 w 917"/>
                <a:gd name="T33" fmla="*/ 129 h 235"/>
                <a:gd name="T34" fmla="*/ 226 w 917"/>
                <a:gd name="T35" fmla="*/ 122 h 235"/>
                <a:gd name="T36" fmla="*/ 131 w 917"/>
                <a:gd name="T37" fmla="*/ 135 h 235"/>
                <a:gd name="T38" fmla="*/ 0 w 917"/>
                <a:gd name="T39" fmla="*/ 142 h 235"/>
                <a:gd name="T40" fmla="*/ 174 w 917"/>
                <a:gd name="T41" fmla="*/ 154 h 235"/>
                <a:gd name="T42" fmla="*/ 222 w 917"/>
                <a:gd name="T43" fmla="*/ 171 h 235"/>
                <a:gd name="T44" fmla="*/ 255 w 917"/>
                <a:gd name="T45" fmla="*/ 192 h 235"/>
                <a:gd name="T46" fmla="*/ 290 w 917"/>
                <a:gd name="T47" fmla="*/ 185 h 235"/>
                <a:gd name="T48" fmla="*/ 341 w 917"/>
                <a:gd name="T49" fmla="*/ 185 h 235"/>
                <a:gd name="T50" fmla="*/ 405 w 917"/>
                <a:gd name="T51" fmla="*/ 193 h 235"/>
                <a:gd name="T52" fmla="*/ 435 w 917"/>
                <a:gd name="T53" fmla="*/ 203 h 235"/>
                <a:gd name="T54" fmla="*/ 471 w 917"/>
                <a:gd name="T55" fmla="*/ 217 h 235"/>
                <a:gd name="T56" fmla="*/ 518 w 917"/>
                <a:gd name="T57" fmla="*/ 215 h 235"/>
                <a:gd name="T58" fmla="*/ 568 w 917"/>
                <a:gd name="T59" fmla="*/ 207 h 235"/>
                <a:gd name="T60" fmla="*/ 613 w 917"/>
                <a:gd name="T61" fmla="*/ 209 h 235"/>
                <a:gd name="T62" fmla="*/ 674 w 917"/>
                <a:gd name="T63" fmla="*/ 202 h 235"/>
                <a:gd name="T64" fmla="*/ 581 w 917"/>
                <a:gd name="T65" fmla="*/ 196 h 235"/>
                <a:gd name="T66" fmla="*/ 759 w 917"/>
                <a:gd name="T67" fmla="*/ 154 h 235"/>
                <a:gd name="T68" fmla="*/ 694 w 917"/>
                <a:gd name="T69" fmla="*/ 136 h 235"/>
                <a:gd name="T70" fmla="*/ 840 w 917"/>
                <a:gd name="T71" fmla="*/ 135 h 235"/>
                <a:gd name="T72" fmla="*/ 760 w 917"/>
                <a:gd name="T73" fmla="*/ 145 h 235"/>
                <a:gd name="T74" fmla="*/ 917 w 917"/>
                <a:gd name="T75" fmla="*/ 14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17" h="235">
                  <a:moveTo>
                    <a:pt x="917" y="142"/>
                  </a:moveTo>
                  <a:cubicBezTo>
                    <a:pt x="886" y="123"/>
                    <a:pt x="810" y="121"/>
                    <a:pt x="779" y="126"/>
                  </a:cubicBezTo>
                  <a:cubicBezTo>
                    <a:pt x="767" y="115"/>
                    <a:pt x="747" y="111"/>
                    <a:pt x="739" y="125"/>
                  </a:cubicBezTo>
                  <a:cubicBezTo>
                    <a:pt x="724" y="124"/>
                    <a:pt x="710" y="115"/>
                    <a:pt x="700" y="129"/>
                  </a:cubicBezTo>
                  <a:cubicBezTo>
                    <a:pt x="689" y="118"/>
                    <a:pt x="672" y="109"/>
                    <a:pt x="658" y="113"/>
                  </a:cubicBezTo>
                  <a:cubicBezTo>
                    <a:pt x="659" y="100"/>
                    <a:pt x="652" y="93"/>
                    <a:pt x="638" y="91"/>
                  </a:cubicBezTo>
                  <a:cubicBezTo>
                    <a:pt x="647" y="74"/>
                    <a:pt x="631" y="61"/>
                    <a:pt x="614" y="69"/>
                  </a:cubicBezTo>
                  <a:cubicBezTo>
                    <a:pt x="624" y="51"/>
                    <a:pt x="599" y="32"/>
                    <a:pt x="579" y="49"/>
                  </a:cubicBezTo>
                  <a:cubicBezTo>
                    <a:pt x="582" y="32"/>
                    <a:pt x="590" y="47"/>
                    <a:pt x="579" y="22"/>
                  </a:cubicBezTo>
                  <a:cubicBezTo>
                    <a:pt x="576" y="19"/>
                    <a:pt x="538" y="0"/>
                    <a:pt x="535" y="43"/>
                  </a:cubicBezTo>
                  <a:cubicBezTo>
                    <a:pt x="516" y="32"/>
                    <a:pt x="499" y="45"/>
                    <a:pt x="506" y="69"/>
                  </a:cubicBezTo>
                  <a:cubicBezTo>
                    <a:pt x="495" y="64"/>
                    <a:pt x="479" y="80"/>
                    <a:pt x="491" y="92"/>
                  </a:cubicBezTo>
                  <a:cubicBezTo>
                    <a:pt x="476" y="81"/>
                    <a:pt x="460" y="96"/>
                    <a:pt x="467" y="114"/>
                  </a:cubicBezTo>
                  <a:cubicBezTo>
                    <a:pt x="440" y="108"/>
                    <a:pt x="425" y="112"/>
                    <a:pt x="437" y="128"/>
                  </a:cubicBezTo>
                  <a:cubicBezTo>
                    <a:pt x="410" y="106"/>
                    <a:pt x="408" y="114"/>
                    <a:pt x="401" y="127"/>
                  </a:cubicBezTo>
                  <a:cubicBezTo>
                    <a:pt x="391" y="146"/>
                    <a:pt x="388" y="110"/>
                    <a:pt x="365" y="138"/>
                  </a:cubicBezTo>
                  <a:cubicBezTo>
                    <a:pt x="357" y="117"/>
                    <a:pt x="316" y="95"/>
                    <a:pt x="286" y="129"/>
                  </a:cubicBezTo>
                  <a:cubicBezTo>
                    <a:pt x="272" y="117"/>
                    <a:pt x="253" y="92"/>
                    <a:pt x="226" y="122"/>
                  </a:cubicBezTo>
                  <a:cubicBezTo>
                    <a:pt x="206" y="121"/>
                    <a:pt x="131" y="96"/>
                    <a:pt x="131" y="135"/>
                  </a:cubicBezTo>
                  <a:cubicBezTo>
                    <a:pt x="96" y="140"/>
                    <a:pt x="35" y="137"/>
                    <a:pt x="0" y="142"/>
                  </a:cubicBezTo>
                  <a:cubicBezTo>
                    <a:pt x="76" y="151"/>
                    <a:pt x="152" y="145"/>
                    <a:pt x="174" y="154"/>
                  </a:cubicBezTo>
                  <a:cubicBezTo>
                    <a:pt x="190" y="160"/>
                    <a:pt x="206" y="168"/>
                    <a:pt x="222" y="171"/>
                  </a:cubicBezTo>
                  <a:cubicBezTo>
                    <a:pt x="236" y="173"/>
                    <a:pt x="262" y="169"/>
                    <a:pt x="255" y="192"/>
                  </a:cubicBezTo>
                  <a:cubicBezTo>
                    <a:pt x="265" y="196"/>
                    <a:pt x="281" y="193"/>
                    <a:pt x="290" y="185"/>
                  </a:cubicBezTo>
                  <a:cubicBezTo>
                    <a:pt x="293" y="215"/>
                    <a:pt x="329" y="203"/>
                    <a:pt x="341" y="185"/>
                  </a:cubicBezTo>
                  <a:cubicBezTo>
                    <a:pt x="336" y="226"/>
                    <a:pt x="386" y="206"/>
                    <a:pt x="405" y="193"/>
                  </a:cubicBezTo>
                  <a:cubicBezTo>
                    <a:pt x="399" y="214"/>
                    <a:pt x="423" y="214"/>
                    <a:pt x="435" y="203"/>
                  </a:cubicBezTo>
                  <a:cubicBezTo>
                    <a:pt x="423" y="229"/>
                    <a:pt x="458" y="229"/>
                    <a:pt x="471" y="217"/>
                  </a:cubicBezTo>
                  <a:cubicBezTo>
                    <a:pt x="468" y="235"/>
                    <a:pt x="513" y="235"/>
                    <a:pt x="518" y="215"/>
                  </a:cubicBezTo>
                  <a:cubicBezTo>
                    <a:pt x="533" y="222"/>
                    <a:pt x="564" y="224"/>
                    <a:pt x="568" y="207"/>
                  </a:cubicBezTo>
                  <a:cubicBezTo>
                    <a:pt x="575" y="226"/>
                    <a:pt x="601" y="212"/>
                    <a:pt x="613" y="209"/>
                  </a:cubicBezTo>
                  <a:cubicBezTo>
                    <a:pt x="633" y="204"/>
                    <a:pt x="656" y="205"/>
                    <a:pt x="674" y="202"/>
                  </a:cubicBezTo>
                  <a:cubicBezTo>
                    <a:pt x="643" y="199"/>
                    <a:pt x="607" y="203"/>
                    <a:pt x="581" y="196"/>
                  </a:cubicBezTo>
                  <a:cubicBezTo>
                    <a:pt x="642" y="192"/>
                    <a:pt x="700" y="169"/>
                    <a:pt x="759" y="154"/>
                  </a:cubicBezTo>
                  <a:cubicBezTo>
                    <a:pt x="739" y="156"/>
                    <a:pt x="694" y="159"/>
                    <a:pt x="694" y="136"/>
                  </a:cubicBezTo>
                  <a:cubicBezTo>
                    <a:pt x="716" y="135"/>
                    <a:pt x="817" y="132"/>
                    <a:pt x="840" y="135"/>
                  </a:cubicBezTo>
                  <a:cubicBezTo>
                    <a:pt x="837" y="136"/>
                    <a:pt x="763" y="144"/>
                    <a:pt x="760" y="145"/>
                  </a:cubicBezTo>
                  <a:cubicBezTo>
                    <a:pt x="778" y="141"/>
                    <a:pt x="898" y="142"/>
                    <a:pt x="917" y="142"/>
                  </a:cubicBezTo>
                </a:path>
              </a:pathLst>
            </a:custGeom>
            <a:solidFill>
              <a:schemeClr val="accent5">
                <a:alpha val="21000"/>
              </a:schemeClr>
            </a:solidFill>
            <a:ln w="9525">
              <a:noFill/>
              <a:round/>
            </a:ln>
          </p:spPr>
          <p:txBody>
            <a:bodyPr vert="horz" wrap="square" lIns="91440" tIns="45720" rIns="91440" bIns="45720" numCol="1" anchor="t" anchorCtr="0" compatLnSpc="1">
              <a:normAutofit/>
            </a:bodyPr>
            <a:lstStyle/>
            <a:p>
              <a:endParaRPr lang="zh-CN" altLang="en-US" dirty="0">
                <a:latin typeface="微软雅黑" panose="020B0503020204020204" charset="-122"/>
                <a:ea typeface="微软雅黑" panose="020B0503020204020204" charset="-122"/>
              </a:endParaRPr>
            </a:p>
          </p:txBody>
        </p:sp>
      </p:grpSp>
      <p:sp>
        <p:nvSpPr>
          <p:cNvPr id="2" name="标题 1"/>
          <p:cNvSpPr>
            <a:spLocks noGrp="1"/>
          </p:cNvSpPr>
          <p:nvPr>
            <p:ph type="title"/>
            <p:custDataLst>
              <p:tags r:id="rId10"/>
            </p:custDataLst>
          </p:nvPr>
        </p:nvSpPr>
        <p:spPr>
          <a:xfrm>
            <a:off x="876000" y="334800"/>
            <a:ext cx="10440000" cy="1368000"/>
          </a:xfrm>
        </p:spPr>
        <p:txBody>
          <a:bodyPr>
            <a:normAutofit/>
          </a:bodyPr>
          <a:lstStyle>
            <a:lvl1pPr>
              <a:defRPr sz="4000">
                <a:solidFill>
                  <a:schemeClr val="tx1">
                    <a:lumMod val="85000"/>
                    <a:lumOff val="15000"/>
                  </a:schemeClr>
                </a:solidFill>
                <a:latin typeface="微软雅黑" panose="020B0503020204020204" charset="-122"/>
                <a:ea typeface="微软雅黑" panose="020B0503020204020204" charset="-122"/>
              </a:defRPr>
            </a:lvl1pPr>
          </a:lstStyle>
          <a:p>
            <a:r>
              <a:rPr lang="zh-CN" altLang="en-US" dirty="0"/>
              <a:t>单击此处编辑母版标题样式</a:t>
            </a:r>
            <a:endParaRPr lang="zh-CN" altLang="en-US" dirty="0"/>
          </a:p>
        </p:txBody>
      </p:sp>
      <p:sp>
        <p:nvSpPr>
          <p:cNvPr id="3" name="内容占位符 2"/>
          <p:cNvSpPr>
            <a:spLocks noGrp="1"/>
          </p:cNvSpPr>
          <p:nvPr>
            <p:ph idx="1"/>
            <p:custDataLst>
              <p:tags r:id="rId11"/>
            </p:custDataLst>
          </p:nvPr>
        </p:nvSpPr>
        <p:spPr>
          <a:xfrm>
            <a:off x="876000" y="1852295"/>
            <a:ext cx="10440000" cy="4320000"/>
          </a:xfrm>
        </p:spPr>
        <p:txBody>
          <a:bodyPr>
            <a:normAutofit/>
          </a:bodyPr>
          <a:lstStyle>
            <a:lvl1pPr>
              <a:defRPr>
                <a:solidFill>
                  <a:schemeClr val="tx1">
                    <a:lumMod val="85000"/>
                    <a:lumOff val="15000"/>
                  </a:schemeClr>
                </a:solidFill>
                <a:latin typeface="微软雅黑" panose="020B0503020204020204" charset="-122"/>
                <a:ea typeface="微软雅黑" panose="020B0503020204020204" charset="-122"/>
              </a:defRPr>
            </a:lvl1pPr>
            <a:lvl2pPr>
              <a:defRPr>
                <a:solidFill>
                  <a:schemeClr val="tx1">
                    <a:lumMod val="85000"/>
                    <a:lumOff val="15000"/>
                  </a:schemeClr>
                </a:solidFill>
                <a:latin typeface="微软雅黑" panose="020B0503020204020204" charset="-122"/>
                <a:ea typeface="微软雅黑" panose="020B0503020204020204" charset="-122"/>
              </a:defRPr>
            </a:lvl2pPr>
            <a:lvl3pPr>
              <a:defRPr>
                <a:solidFill>
                  <a:schemeClr val="tx1">
                    <a:lumMod val="85000"/>
                    <a:lumOff val="15000"/>
                  </a:schemeClr>
                </a:solidFill>
                <a:latin typeface="微软雅黑" panose="020B0503020204020204" charset="-122"/>
                <a:ea typeface="微软雅黑" panose="020B0503020204020204" charset="-122"/>
              </a:defRPr>
            </a:lvl3pPr>
            <a:lvl4pPr>
              <a:defRPr>
                <a:solidFill>
                  <a:schemeClr val="tx1">
                    <a:lumMod val="85000"/>
                    <a:lumOff val="15000"/>
                  </a:schemeClr>
                </a:solidFill>
                <a:latin typeface="微软雅黑" panose="020B0503020204020204" charset="-122"/>
                <a:ea typeface="微软雅黑" panose="020B0503020204020204" charset="-122"/>
              </a:defRPr>
            </a:lvl4pPr>
            <a:lvl5pPr>
              <a:defRPr>
                <a:solidFill>
                  <a:schemeClr val="tx1">
                    <a:lumMod val="85000"/>
                    <a:lumOff val="15000"/>
                  </a:schemeClr>
                </a:solidFill>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2"/>
            </p:custDataLst>
          </p:nvPr>
        </p:nvSpPr>
        <p:spPr/>
        <p:txBody>
          <a:bodyPr>
            <a:normAutofit/>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custDataLst>
              <p:tags r:id="rId13"/>
            </p:custDataLst>
          </p:nvPr>
        </p:nvSpPr>
        <p:spPr/>
        <p:txBody>
          <a:bodyPr>
            <a:normAutofit/>
          </a:bodyPr>
          <a:lstStyle>
            <a:lvl1pPr>
              <a:defRPr>
                <a:latin typeface="微软雅黑" panose="020B0503020204020204" charset="-122"/>
                <a:ea typeface="微软雅黑" panose="020B0503020204020204" charset="-122"/>
              </a:defRPr>
            </a:lvl1pPr>
          </a:lstStyle>
          <a:p>
            <a:endParaRPr lang="zh-CN" altLang="en-US" dirty="0"/>
          </a:p>
        </p:txBody>
      </p:sp>
      <p:sp>
        <p:nvSpPr>
          <p:cNvPr id="6" name="灯片编号占位符 5"/>
          <p:cNvSpPr>
            <a:spLocks noGrp="1"/>
          </p:cNvSpPr>
          <p:nvPr>
            <p:ph type="sldNum" sz="quarter" idx="12"/>
            <p:custDataLst>
              <p:tags r:id="rId14"/>
            </p:custDataLst>
          </p:nvPr>
        </p:nvSpPr>
        <p:spPr/>
        <p:txBody>
          <a:bodyPr>
            <a:normAutofit/>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3" name="组合 2"/>
          <p:cNvGrpSpPr/>
          <p:nvPr>
            <p:custDataLst>
              <p:tags r:id="rId2"/>
            </p:custDataLst>
          </p:nvPr>
        </p:nvGrpSpPr>
        <p:grpSpPr>
          <a:xfrm>
            <a:off x="0" y="2034179"/>
            <a:ext cx="12192000" cy="2562307"/>
            <a:chOff x="0" y="2034179"/>
            <a:chExt cx="12192000" cy="2562307"/>
          </a:xfrm>
        </p:grpSpPr>
        <p:sp>
          <p:nvSpPr>
            <p:cNvPr id="2" name="矩形 1"/>
            <p:cNvSpPr/>
            <p:nvPr>
              <p:custDataLst>
                <p:tags r:id="rId3"/>
              </p:custDataLst>
            </p:nvPr>
          </p:nvSpPr>
          <p:spPr>
            <a:xfrm>
              <a:off x="0" y="2129742"/>
              <a:ext cx="12192000" cy="2466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dirty="0">
                <a:latin typeface="微软雅黑" panose="020B0503020204020204" charset="-122"/>
                <a:ea typeface="微软雅黑" panose="020B0503020204020204" charset="-122"/>
              </a:endParaRPr>
            </a:p>
          </p:txBody>
        </p:sp>
        <p:pic>
          <p:nvPicPr>
            <p:cNvPr id="9" name="图片 8"/>
            <p:cNvPicPr>
              <a:picLocks noChangeAspect="1"/>
            </p:cNvPicPr>
            <p:nvPr>
              <p:custDataLst>
                <p:tags r:id="rId4"/>
              </p:custDataLst>
            </p:nvPr>
          </p:nvPicPr>
          <p:blipFill rotWithShape="1">
            <a:blip r:embed="rId5" cstate="screen">
              <a:duotone>
                <a:schemeClr val="bg2">
                  <a:shade val="45000"/>
                  <a:satMod val="135000"/>
                </a:schemeClr>
                <a:prstClr val="white"/>
              </a:duotone>
            </a:blip>
            <a:srcRect r="3191" b="5810"/>
            <a:stretch>
              <a:fillRect/>
            </a:stretch>
          </p:blipFill>
          <p:spPr>
            <a:xfrm>
              <a:off x="8610599" y="2034179"/>
              <a:ext cx="3198471" cy="2562307"/>
            </a:xfrm>
            <a:prstGeom prst="rect">
              <a:avLst/>
            </a:prstGeom>
          </p:spPr>
        </p:pic>
      </p:grpSp>
      <p:sp>
        <p:nvSpPr>
          <p:cNvPr id="20" name="标题 1"/>
          <p:cNvSpPr>
            <a:spLocks noGrp="1"/>
          </p:cNvSpPr>
          <p:nvPr>
            <p:ph type="title" hasCustomPrompt="1"/>
            <p:custDataLst>
              <p:tags r:id="rId6"/>
            </p:custDataLst>
          </p:nvPr>
        </p:nvSpPr>
        <p:spPr>
          <a:xfrm>
            <a:off x="669925" y="2371038"/>
            <a:ext cx="7432354" cy="870111"/>
          </a:xfrm>
          <a:noFill/>
        </p:spPr>
        <p:txBody>
          <a:bodyPr lIns="90000" rIns="90000" anchor="b">
            <a:normAutofit/>
          </a:bodyPr>
          <a:lstStyle>
            <a:lvl1pPr>
              <a:lnSpc>
                <a:spcPct val="90000"/>
              </a:lnSpc>
              <a:defRPr sz="3600" b="1">
                <a:solidFill>
                  <a:schemeClr val="bg1"/>
                </a:solidFill>
                <a:latin typeface="微软雅黑" panose="020B0503020204020204" charset="-122"/>
                <a:ea typeface="微软雅黑" panose="020B0503020204020204" charset="-122"/>
              </a:defRPr>
            </a:lvl1pPr>
          </a:lstStyle>
          <a:p>
            <a:r>
              <a:rPr lang="zh-CN" altLang="en-US" dirty="0"/>
              <a:t>单击此处编辑标题</a:t>
            </a:r>
            <a:endParaRPr lang="zh-CN" altLang="en-US" dirty="0"/>
          </a:p>
        </p:txBody>
      </p:sp>
      <p:sp>
        <p:nvSpPr>
          <p:cNvPr id="21" name="文本占位符 2"/>
          <p:cNvSpPr>
            <a:spLocks noGrp="1"/>
          </p:cNvSpPr>
          <p:nvPr>
            <p:ph type="body" idx="1"/>
            <p:custDataLst>
              <p:tags r:id="rId7"/>
            </p:custDataLst>
          </p:nvPr>
        </p:nvSpPr>
        <p:spPr>
          <a:xfrm>
            <a:off x="669925" y="3315332"/>
            <a:ext cx="7432354" cy="1082874"/>
          </a:xfrm>
          <a:noFill/>
        </p:spPr>
        <p:txBody>
          <a:bodyPr lIns="90000" rIns="90000" anchor="t">
            <a:normAutofit/>
          </a:bodyPr>
          <a:lstStyle>
            <a:lvl1pPr marL="0" indent="0">
              <a:lnSpc>
                <a:spcPct val="120000"/>
              </a:lnSpc>
              <a:spcBef>
                <a:spcPts val="0"/>
              </a:spcBef>
              <a:buNone/>
              <a:defRPr sz="1800">
                <a:solidFill>
                  <a:schemeClr val="bg1"/>
                </a:solidFill>
                <a:latin typeface="微软雅黑" panose="020B0503020204020204" charset="-122"/>
                <a:ea typeface="微软雅黑" panose="020B050302020402020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8"/>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custDataLst>
              <p:tags r:id="rId9"/>
            </p:custDataLst>
          </p:nvPr>
        </p:nvSpPr>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6" name="灯片编号占位符 5"/>
          <p:cNvSpPr>
            <a:spLocks noGrp="1"/>
          </p:cNvSpPr>
          <p:nvPr>
            <p:ph type="sldNum" sz="quarter" idx="12"/>
            <p:custDataLst>
              <p:tags r:id="rId10"/>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normAutofit/>
          </a:bodyPr>
          <a:lstStyle>
            <a:lvl1pPr>
              <a:defRPr sz="4000"/>
            </a:lvl1pPr>
          </a:lstStyle>
          <a:p>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874712" y="1854200"/>
            <a:ext cx="5112000" cy="4321175"/>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custDataLst>
              <p:tags r:id="rId4"/>
            </p:custDataLst>
          </p:nvPr>
        </p:nvSpPr>
        <p:spPr>
          <a:xfrm>
            <a:off x="6198600" y="1854200"/>
            <a:ext cx="5112000" cy="4321175"/>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74800" y="334800"/>
            <a:ext cx="10440000" cy="1368000"/>
          </a:xfrm>
        </p:spPr>
        <p:txBody>
          <a:bodyPr>
            <a:normAutofit/>
          </a:bodyPr>
          <a:lstStyle>
            <a:lvl1pPr>
              <a:defRPr sz="4000"/>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874713" y="1854298"/>
            <a:ext cx="5112000" cy="72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874712" y="2716271"/>
            <a:ext cx="5112000" cy="34560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custDataLst>
              <p:tags r:id="rId5"/>
            </p:custDataLst>
          </p:nvPr>
        </p:nvSpPr>
        <p:spPr>
          <a:xfrm>
            <a:off x="6195764" y="1854298"/>
            <a:ext cx="5112000" cy="72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6195760" y="2716271"/>
            <a:ext cx="5112001" cy="34560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custDataLst>
              <p:tags r:id="rId2"/>
            </p:custDataLst>
          </p:nvPr>
        </p:nvPicPr>
        <p:blipFill rotWithShape="1">
          <a:blip r:embed="rId3">
            <a:extLst>
              <a:ext uri="{28A0092B-C50C-407E-A947-70E740481C1C}">
                <a14:useLocalDpi xmlns:a14="http://schemas.microsoft.com/office/drawing/2010/main" val="0"/>
              </a:ext>
            </a:extLst>
          </a:blip>
          <a:srcRect l="3472" t="13" r="36111" b="-13"/>
          <a:stretch>
            <a:fillRect/>
          </a:stretch>
        </p:blipFill>
        <p:spPr>
          <a:xfrm>
            <a:off x="5593715" y="601980"/>
            <a:ext cx="6602095" cy="6264275"/>
          </a:xfrm>
          <a:prstGeom prst="rect">
            <a:avLst/>
          </a:prstGeom>
        </p:spPr>
      </p:pic>
      <p:sp>
        <p:nvSpPr>
          <p:cNvPr id="2" name="标题 1"/>
          <p:cNvSpPr>
            <a:spLocks noGrp="1"/>
          </p:cNvSpPr>
          <p:nvPr>
            <p:ph type="title"/>
            <p:custDataLst>
              <p:tags r:id="rId4"/>
            </p:custDataLst>
          </p:nvPr>
        </p:nvSpPr>
        <p:spPr/>
        <p:txBody>
          <a:bodyPr>
            <a:normAutofit/>
          </a:bodyPr>
          <a:lstStyle>
            <a:lvl1pPr>
              <a:defRPr sz="4000"/>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74800" y="334800"/>
            <a:ext cx="4176000" cy="1620000"/>
          </a:xfrm>
        </p:spPr>
        <p:txBody>
          <a:bodyPr anchor="t" anchorCtr="0">
            <a:normAutofit/>
          </a:bodyPr>
          <a:lstStyle>
            <a:lvl1pPr>
              <a:defRPr sz="4000"/>
            </a:lvl1pPr>
          </a:lstStyle>
          <a:p>
            <a:r>
              <a:rPr lang="zh-CN" altLang="en-US" dirty="0"/>
              <a:t>单击此处编辑母版标题样式</a:t>
            </a:r>
            <a:endParaRPr lang="zh-CN" altLang="en-US" dirty="0"/>
          </a:p>
        </p:txBody>
      </p:sp>
      <p:sp>
        <p:nvSpPr>
          <p:cNvPr id="3" name="图片占位符 2"/>
          <p:cNvSpPr>
            <a:spLocks noGrp="1" noChangeAspect="1"/>
          </p:cNvSpPr>
          <p:nvPr>
            <p:ph type="pic" idx="1"/>
            <p:custDataLst>
              <p:tags r:id="rId3"/>
            </p:custDataLst>
          </p:nvPr>
        </p:nvSpPr>
        <p:spPr>
          <a:xfrm>
            <a:off x="5193525" y="334800"/>
            <a:ext cx="6120000" cy="583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custDataLst>
              <p:tags r:id="rId4"/>
            </p:custDataLst>
          </p:nvPr>
        </p:nvSpPr>
        <p:spPr>
          <a:xfrm>
            <a:off x="874800" y="2111473"/>
            <a:ext cx="4176000" cy="40536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9795909" y="333375"/>
            <a:ext cx="1512000" cy="5832000"/>
          </a:xfrm>
        </p:spPr>
        <p:txBody>
          <a:bodyPr vert="eaVert">
            <a:normAutofit/>
          </a:bodyPr>
          <a:lstStyle>
            <a:lvl1pPr>
              <a:defRPr sz="3600"/>
            </a:lvl1pPr>
          </a:lstStyle>
          <a:p>
            <a:r>
              <a:rPr lang="zh-CN" altLang="en-US" dirty="0"/>
              <a:t>单击此处编辑母版标题样式</a:t>
            </a:r>
            <a:endParaRPr lang="zh-CN" altLang="en-US" dirty="0"/>
          </a:p>
        </p:txBody>
      </p:sp>
      <p:sp>
        <p:nvSpPr>
          <p:cNvPr id="3" name="竖排文字占位符 2"/>
          <p:cNvSpPr>
            <a:spLocks noGrp="1"/>
          </p:cNvSpPr>
          <p:nvPr>
            <p:ph type="body" orient="vert" idx="1"/>
            <p:custDataLst>
              <p:tags r:id="rId3"/>
            </p:custDataLst>
          </p:nvPr>
        </p:nvSpPr>
        <p:spPr>
          <a:xfrm>
            <a:off x="874800" y="334800"/>
            <a:ext cx="8784000" cy="5832000"/>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874713" y="333375"/>
            <a:ext cx="10440000" cy="5832475"/>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grpSp>
        <p:nvGrpSpPr>
          <p:cNvPr id="2" name="组合 1"/>
          <p:cNvGrpSpPr/>
          <p:nvPr>
            <p:custDataLst>
              <p:tags r:id="rId2"/>
            </p:custDataLst>
          </p:nvPr>
        </p:nvGrpSpPr>
        <p:grpSpPr>
          <a:xfrm>
            <a:off x="2131845" y="1087401"/>
            <a:ext cx="10065632" cy="5770599"/>
            <a:chOff x="2131845" y="1087401"/>
            <a:chExt cx="10065632" cy="5770599"/>
          </a:xfrm>
        </p:grpSpPr>
        <p:grpSp>
          <p:nvGrpSpPr>
            <p:cNvPr id="20" name="Group 4"/>
            <p:cNvGrpSpPr>
              <a:grpSpLocks noChangeAspect="1"/>
            </p:cNvGrpSpPr>
            <p:nvPr/>
          </p:nvGrpSpPr>
          <p:grpSpPr bwMode="auto">
            <a:xfrm>
              <a:off x="4211618" y="2304568"/>
              <a:ext cx="6687014" cy="4151574"/>
              <a:chOff x="1473" y="692"/>
              <a:chExt cx="4779" cy="2967"/>
            </a:xfrm>
            <a:solidFill>
              <a:schemeClr val="accent5">
                <a:alpha val="35000"/>
              </a:schemeClr>
            </a:solidFill>
          </p:grpSpPr>
          <p:sp>
            <p:nvSpPr>
              <p:cNvPr id="21" name="Freeform 5"/>
              <p:cNvSpPr/>
              <p:nvPr>
                <p:custDataLst>
                  <p:tags r:id="rId3"/>
                </p:custDataLst>
              </p:nvPr>
            </p:nvSpPr>
            <p:spPr bwMode="auto">
              <a:xfrm>
                <a:off x="2452" y="692"/>
                <a:ext cx="3800" cy="2967"/>
              </a:xfrm>
              <a:custGeom>
                <a:avLst/>
                <a:gdLst>
                  <a:gd name="T0" fmla="*/ 1549 w 1606"/>
                  <a:gd name="T1" fmla="*/ 1122 h 1253"/>
                  <a:gd name="T2" fmla="*/ 1529 w 1606"/>
                  <a:gd name="T3" fmla="*/ 325 h 1253"/>
                  <a:gd name="T4" fmla="*/ 1379 w 1606"/>
                  <a:gd name="T5" fmla="*/ 88 h 1253"/>
                  <a:gd name="T6" fmla="*/ 1305 w 1606"/>
                  <a:gd name="T7" fmla="*/ 49 h 1253"/>
                  <a:gd name="T8" fmla="*/ 1280 w 1606"/>
                  <a:gd name="T9" fmla="*/ 4 h 1253"/>
                  <a:gd name="T10" fmla="*/ 1235 w 1606"/>
                  <a:gd name="T11" fmla="*/ 40 h 1253"/>
                  <a:gd name="T12" fmla="*/ 1166 w 1606"/>
                  <a:gd name="T13" fmla="*/ 91 h 1253"/>
                  <a:gd name="T14" fmla="*/ 1157 w 1606"/>
                  <a:gd name="T15" fmla="*/ 158 h 1253"/>
                  <a:gd name="T16" fmla="*/ 1129 w 1606"/>
                  <a:gd name="T17" fmla="*/ 68 h 1253"/>
                  <a:gd name="T18" fmla="*/ 1034 w 1606"/>
                  <a:gd name="T19" fmla="*/ 66 h 1253"/>
                  <a:gd name="T20" fmla="*/ 947 w 1606"/>
                  <a:gd name="T21" fmla="*/ 40 h 1253"/>
                  <a:gd name="T22" fmla="*/ 928 w 1606"/>
                  <a:gd name="T23" fmla="*/ 75 h 1253"/>
                  <a:gd name="T24" fmla="*/ 877 w 1606"/>
                  <a:gd name="T25" fmla="*/ 136 h 1253"/>
                  <a:gd name="T26" fmla="*/ 877 w 1606"/>
                  <a:gd name="T27" fmla="*/ 220 h 1253"/>
                  <a:gd name="T28" fmla="*/ 947 w 1606"/>
                  <a:gd name="T29" fmla="*/ 267 h 1253"/>
                  <a:gd name="T30" fmla="*/ 791 w 1606"/>
                  <a:gd name="T31" fmla="*/ 261 h 1253"/>
                  <a:gd name="T32" fmla="*/ 794 w 1606"/>
                  <a:gd name="T33" fmla="*/ 292 h 1253"/>
                  <a:gd name="T34" fmla="*/ 762 w 1606"/>
                  <a:gd name="T35" fmla="*/ 372 h 1253"/>
                  <a:gd name="T36" fmla="*/ 721 w 1606"/>
                  <a:gd name="T37" fmla="*/ 354 h 1253"/>
                  <a:gd name="T38" fmla="*/ 675 w 1606"/>
                  <a:gd name="T39" fmla="*/ 298 h 1253"/>
                  <a:gd name="T40" fmla="*/ 654 w 1606"/>
                  <a:gd name="T41" fmla="*/ 284 h 1253"/>
                  <a:gd name="T42" fmla="*/ 612 w 1606"/>
                  <a:gd name="T43" fmla="*/ 314 h 1253"/>
                  <a:gd name="T44" fmla="*/ 546 w 1606"/>
                  <a:gd name="T45" fmla="*/ 352 h 1253"/>
                  <a:gd name="T46" fmla="*/ 480 w 1606"/>
                  <a:gd name="T47" fmla="*/ 385 h 1253"/>
                  <a:gd name="T48" fmla="*/ 453 w 1606"/>
                  <a:gd name="T49" fmla="*/ 435 h 1253"/>
                  <a:gd name="T50" fmla="*/ 461 w 1606"/>
                  <a:gd name="T51" fmla="*/ 465 h 1253"/>
                  <a:gd name="T52" fmla="*/ 509 w 1606"/>
                  <a:gd name="T53" fmla="*/ 531 h 1253"/>
                  <a:gd name="T54" fmla="*/ 502 w 1606"/>
                  <a:gd name="T55" fmla="*/ 575 h 1253"/>
                  <a:gd name="T56" fmla="*/ 468 w 1606"/>
                  <a:gd name="T57" fmla="*/ 598 h 1253"/>
                  <a:gd name="T58" fmla="*/ 386 w 1606"/>
                  <a:gd name="T59" fmla="*/ 564 h 1253"/>
                  <a:gd name="T60" fmla="*/ 328 w 1606"/>
                  <a:gd name="T61" fmla="*/ 609 h 1253"/>
                  <a:gd name="T62" fmla="*/ 301 w 1606"/>
                  <a:gd name="T63" fmla="*/ 638 h 1253"/>
                  <a:gd name="T64" fmla="*/ 243 w 1606"/>
                  <a:gd name="T65" fmla="*/ 698 h 1253"/>
                  <a:gd name="T66" fmla="*/ 246 w 1606"/>
                  <a:gd name="T67" fmla="*/ 764 h 1253"/>
                  <a:gd name="T68" fmla="*/ 251 w 1606"/>
                  <a:gd name="T69" fmla="*/ 801 h 1253"/>
                  <a:gd name="T70" fmla="*/ 328 w 1606"/>
                  <a:gd name="T71" fmla="*/ 830 h 1253"/>
                  <a:gd name="T72" fmla="*/ 170 w 1606"/>
                  <a:gd name="T73" fmla="*/ 845 h 1253"/>
                  <a:gd name="T74" fmla="*/ 84 w 1606"/>
                  <a:gd name="T75" fmla="*/ 868 h 1253"/>
                  <a:gd name="T76" fmla="*/ 39 w 1606"/>
                  <a:gd name="T77" fmla="*/ 876 h 1253"/>
                  <a:gd name="T78" fmla="*/ 33 w 1606"/>
                  <a:gd name="T79" fmla="*/ 941 h 1253"/>
                  <a:gd name="T80" fmla="*/ 44 w 1606"/>
                  <a:gd name="T81" fmla="*/ 1024 h 1253"/>
                  <a:gd name="T82" fmla="*/ 103 w 1606"/>
                  <a:gd name="T83" fmla="*/ 1058 h 1253"/>
                  <a:gd name="T84" fmla="*/ 289 w 1606"/>
                  <a:gd name="T85" fmla="*/ 1157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6" h="1253">
                    <a:moveTo>
                      <a:pt x="710" y="1221"/>
                    </a:moveTo>
                    <a:cubicBezTo>
                      <a:pt x="934" y="1239"/>
                      <a:pt x="1158" y="1253"/>
                      <a:pt x="1377" y="1200"/>
                    </a:cubicBezTo>
                    <a:cubicBezTo>
                      <a:pt x="1432" y="1186"/>
                      <a:pt x="1514" y="1171"/>
                      <a:pt x="1549" y="1122"/>
                    </a:cubicBezTo>
                    <a:cubicBezTo>
                      <a:pt x="1606" y="1039"/>
                      <a:pt x="1585" y="907"/>
                      <a:pt x="1568" y="817"/>
                    </a:cubicBezTo>
                    <a:cubicBezTo>
                      <a:pt x="1549" y="719"/>
                      <a:pt x="1554" y="619"/>
                      <a:pt x="1556" y="521"/>
                    </a:cubicBezTo>
                    <a:cubicBezTo>
                      <a:pt x="1557" y="450"/>
                      <a:pt x="1544" y="393"/>
                      <a:pt x="1529" y="325"/>
                    </a:cubicBezTo>
                    <a:cubicBezTo>
                      <a:pt x="1515" y="262"/>
                      <a:pt x="1539" y="143"/>
                      <a:pt x="1471" y="106"/>
                    </a:cubicBezTo>
                    <a:cubicBezTo>
                      <a:pt x="1450" y="94"/>
                      <a:pt x="1425" y="90"/>
                      <a:pt x="1398" y="89"/>
                    </a:cubicBezTo>
                    <a:cubicBezTo>
                      <a:pt x="1391" y="89"/>
                      <a:pt x="1384" y="89"/>
                      <a:pt x="1379" y="88"/>
                    </a:cubicBezTo>
                    <a:cubicBezTo>
                      <a:pt x="1377" y="88"/>
                      <a:pt x="1375" y="87"/>
                      <a:pt x="1374" y="87"/>
                    </a:cubicBezTo>
                    <a:cubicBezTo>
                      <a:pt x="1383" y="68"/>
                      <a:pt x="1383" y="46"/>
                      <a:pt x="1367" y="32"/>
                    </a:cubicBezTo>
                    <a:cubicBezTo>
                      <a:pt x="1347" y="15"/>
                      <a:pt x="1316" y="26"/>
                      <a:pt x="1305" y="49"/>
                    </a:cubicBezTo>
                    <a:cubicBezTo>
                      <a:pt x="1305" y="46"/>
                      <a:pt x="1308" y="43"/>
                      <a:pt x="1309" y="40"/>
                    </a:cubicBezTo>
                    <a:cubicBezTo>
                      <a:pt x="1309" y="38"/>
                      <a:pt x="1309" y="35"/>
                      <a:pt x="1309" y="33"/>
                    </a:cubicBezTo>
                    <a:cubicBezTo>
                      <a:pt x="1306" y="19"/>
                      <a:pt x="1295" y="8"/>
                      <a:pt x="1280" y="4"/>
                    </a:cubicBezTo>
                    <a:cubicBezTo>
                      <a:pt x="1258" y="0"/>
                      <a:pt x="1239" y="13"/>
                      <a:pt x="1232" y="32"/>
                    </a:cubicBezTo>
                    <a:cubicBezTo>
                      <a:pt x="1231" y="35"/>
                      <a:pt x="1231" y="37"/>
                      <a:pt x="1231" y="38"/>
                    </a:cubicBezTo>
                    <a:cubicBezTo>
                      <a:pt x="1233" y="38"/>
                      <a:pt x="1235" y="40"/>
                      <a:pt x="1235" y="40"/>
                    </a:cubicBezTo>
                    <a:cubicBezTo>
                      <a:pt x="1221" y="29"/>
                      <a:pt x="1199" y="32"/>
                      <a:pt x="1185" y="43"/>
                    </a:cubicBezTo>
                    <a:cubicBezTo>
                      <a:pt x="1171" y="54"/>
                      <a:pt x="1174" y="71"/>
                      <a:pt x="1171" y="85"/>
                    </a:cubicBezTo>
                    <a:cubicBezTo>
                      <a:pt x="1169" y="87"/>
                      <a:pt x="1167" y="89"/>
                      <a:pt x="1166" y="91"/>
                    </a:cubicBezTo>
                    <a:cubicBezTo>
                      <a:pt x="1161" y="97"/>
                      <a:pt x="1156" y="103"/>
                      <a:pt x="1152" y="110"/>
                    </a:cubicBezTo>
                    <a:cubicBezTo>
                      <a:pt x="1148" y="117"/>
                      <a:pt x="1145" y="124"/>
                      <a:pt x="1142" y="131"/>
                    </a:cubicBezTo>
                    <a:cubicBezTo>
                      <a:pt x="1143" y="141"/>
                      <a:pt x="1151" y="149"/>
                      <a:pt x="1157" y="158"/>
                    </a:cubicBezTo>
                    <a:cubicBezTo>
                      <a:pt x="1151" y="148"/>
                      <a:pt x="1144" y="138"/>
                      <a:pt x="1137" y="129"/>
                    </a:cubicBezTo>
                    <a:cubicBezTo>
                      <a:pt x="1135" y="127"/>
                      <a:pt x="1133" y="125"/>
                      <a:pt x="1131" y="122"/>
                    </a:cubicBezTo>
                    <a:cubicBezTo>
                      <a:pt x="1137" y="105"/>
                      <a:pt x="1143" y="85"/>
                      <a:pt x="1129" y="68"/>
                    </a:cubicBezTo>
                    <a:cubicBezTo>
                      <a:pt x="1110" y="46"/>
                      <a:pt x="1073" y="43"/>
                      <a:pt x="1059" y="71"/>
                    </a:cubicBezTo>
                    <a:cubicBezTo>
                      <a:pt x="1058" y="71"/>
                      <a:pt x="1055" y="70"/>
                      <a:pt x="1052" y="69"/>
                    </a:cubicBezTo>
                    <a:cubicBezTo>
                      <a:pt x="1046" y="68"/>
                      <a:pt x="1040" y="67"/>
                      <a:pt x="1034" y="66"/>
                    </a:cubicBezTo>
                    <a:cubicBezTo>
                      <a:pt x="1029" y="65"/>
                      <a:pt x="1023" y="64"/>
                      <a:pt x="1017" y="64"/>
                    </a:cubicBezTo>
                    <a:cubicBezTo>
                      <a:pt x="1015" y="64"/>
                      <a:pt x="1012" y="64"/>
                      <a:pt x="1009" y="65"/>
                    </a:cubicBezTo>
                    <a:cubicBezTo>
                      <a:pt x="1006" y="35"/>
                      <a:pt x="970" y="26"/>
                      <a:pt x="947" y="40"/>
                    </a:cubicBezTo>
                    <a:cubicBezTo>
                      <a:pt x="936" y="52"/>
                      <a:pt x="931" y="66"/>
                      <a:pt x="933" y="82"/>
                    </a:cubicBezTo>
                    <a:cubicBezTo>
                      <a:pt x="933" y="80"/>
                      <a:pt x="933" y="80"/>
                      <a:pt x="934" y="77"/>
                    </a:cubicBezTo>
                    <a:cubicBezTo>
                      <a:pt x="932" y="76"/>
                      <a:pt x="930" y="76"/>
                      <a:pt x="928" y="75"/>
                    </a:cubicBezTo>
                    <a:cubicBezTo>
                      <a:pt x="913" y="69"/>
                      <a:pt x="897" y="67"/>
                      <a:pt x="883" y="82"/>
                    </a:cubicBezTo>
                    <a:cubicBezTo>
                      <a:pt x="872" y="99"/>
                      <a:pt x="866" y="127"/>
                      <a:pt x="883" y="141"/>
                    </a:cubicBezTo>
                    <a:cubicBezTo>
                      <a:pt x="880" y="138"/>
                      <a:pt x="880" y="138"/>
                      <a:pt x="877" y="136"/>
                    </a:cubicBezTo>
                    <a:cubicBezTo>
                      <a:pt x="875" y="136"/>
                      <a:pt x="874" y="136"/>
                      <a:pt x="872" y="137"/>
                    </a:cubicBezTo>
                    <a:cubicBezTo>
                      <a:pt x="862" y="140"/>
                      <a:pt x="854" y="148"/>
                      <a:pt x="847" y="155"/>
                    </a:cubicBezTo>
                    <a:cubicBezTo>
                      <a:pt x="830" y="183"/>
                      <a:pt x="852" y="208"/>
                      <a:pt x="877" y="220"/>
                    </a:cubicBezTo>
                    <a:cubicBezTo>
                      <a:pt x="877" y="222"/>
                      <a:pt x="877" y="223"/>
                      <a:pt x="878" y="225"/>
                    </a:cubicBezTo>
                    <a:cubicBezTo>
                      <a:pt x="879" y="231"/>
                      <a:pt x="880" y="236"/>
                      <a:pt x="881" y="241"/>
                    </a:cubicBezTo>
                    <a:cubicBezTo>
                      <a:pt x="894" y="264"/>
                      <a:pt x="925" y="256"/>
                      <a:pt x="947" y="267"/>
                    </a:cubicBezTo>
                    <a:cubicBezTo>
                      <a:pt x="919" y="255"/>
                      <a:pt x="890" y="254"/>
                      <a:pt x="865" y="262"/>
                    </a:cubicBezTo>
                    <a:cubicBezTo>
                      <a:pt x="862" y="263"/>
                      <a:pt x="859" y="264"/>
                      <a:pt x="856" y="265"/>
                    </a:cubicBezTo>
                    <a:cubicBezTo>
                      <a:pt x="841" y="239"/>
                      <a:pt x="808" y="239"/>
                      <a:pt x="791" y="261"/>
                    </a:cubicBezTo>
                    <a:cubicBezTo>
                      <a:pt x="787" y="268"/>
                      <a:pt x="785" y="274"/>
                      <a:pt x="785" y="281"/>
                    </a:cubicBezTo>
                    <a:cubicBezTo>
                      <a:pt x="785" y="283"/>
                      <a:pt x="785" y="285"/>
                      <a:pt x="786" y="288"/>
                    </a:cubicBezTo>
                    <a:cubicBezTo>
                      <a:pt x="785" y="292"/>
                      <a:pt x="788" y="292"/>
                      <a:pt x="794" y="292"/>
                    </a:cubicBezTo>
                    <a:cubicBezTo>
                      <a:pt x="777" y="289"/>
                      <a:pt x="763" y="292"/>
                      <a:pt x="752" y="306"/>
                    </a:cubicBezTo>
                    <a:cubicBezTo>
                      <a:pt x="738" y="326"/>
                      <a:pt x="752" y="348"/>
                      <a:pt x="764" y="366"/>
                    </a:cubicBezTo>
                    <a:cubicBezTo>
                      <a:pt x="763" y="368"/>
                      <a:pt x="762" y="370"/>
                      <a:pt x="762" y="372"/>
                    </a:cubicBezTo>
                    <a:cubicBezTo>
                      <a:pt x="759" y="381"/>
                      <a:pt x="757" y="390"/>
                      <a:pt x="756" y="399"/>
                    </a:cubicBezTo>
                    <a:cubicBezTo>
                      <a:pt x="748" y="383"/>
                      <a:pt x="738" y="369"/>
                      <a:pt x="725" y="358"/>
                    </a:cubicBezTo>
                    <a:cubicBezTo>
                      <a:pt x="723" y="356"/>
                      <a:pt x="721" y="355"/>
                      <a:pt x="721" y="354"/>
                    </a:cubicBezTo>
                    <a:cubicBezTo>
                      <a:pt x="738" y="328"/>
                      <a:pt x="715" y="295"/>
                      <a:pt x="687" y="295"/>
                    </a:cubicBezTo>
                    <a:cubicBezTo>
                      <a:pt x="685" y="295"/>
                      <a:pt x="683" y="296"/>
                      <a:pt x="681" y="296"/>
                    </a:cubicBezTo>
                    <a:cubicBezTo>
                      <a:pt x="679" y="296"/>
                      <a:pt x="677" y="297"/>
                      <a:pt x="675" y="298"/>
                    </a:cubicBezTo>
                    <a:cubicBezTo>
                      <a:pt x="673" y="298"/>
                      <a:pt x="671" y="298"/>
                      <a:pt x="671" y="295"/>
                    </a:cubicBezTo>
                    <a:cubicBezTo>
                      <a:pt x="679" y="303"/>
                      <a:pt x="682" y="314"/>
                      <a:pt x="682" y="326"/>
                    </a:cubicBezTo>
                    <a:cubicBezTo>
                      <a:pt x="682" y="306"/>
                      <a:pt x="671" y="289"/>
                      <a:pt x="654" y="284"/>
                    </a:cubicBezTo>
                    <a:cubicBezTo>
                      <a:pt x="634" y="277"/>
                      <a:pt x="614" y="288"/>
                      <a:pt x="606" y="307"/>
                    </a:cubicBezTo>
                    <a:cubicBezTo>
                      <a:pt x="605" y="309"/>
                      <a:pt x="605" y="311"/>
                      <a:pt x="606" y="311"/>
                    </a:cubicBezTo>
                    <a:cubicBezTo>
                      <a:pt x="606" y="314"/>
                      <a:pt x="609" y="314"/>
                      <a:pt x="612" y="314"/>
                    </a:cubicBezTo>
                    <a:cubicBezTo>
                      <a:pt x="595" y="303"/>
                      <a:pt x="573" y="303"/>
                      <a:pt x="559" y="317"/>
                    </a:cubicBezTo>
                    <a:cubicBezTo>
                      <a:pt x="553" y="326"/>
                      <a:pt x="548" y="337"/>
                      <a:pt x="548" y="347"/>
                    </a:cubicBezTo>
                    <a:cubicBezTo>
                      <a:pt x="548" y="349"/>
                      <a:pt x="548" y="350"/>
                      <a:pt x="546" y="352"/>
                    </a:cubicBezTo>
                    <a:cubicBezTo>
                      <a:pt x="543" y="354"/>
                      <a:pt x="545" y="351"/>
                      <a:pt x="545" y="351"/>
                    </a:cubicBezTo>
                    <a:cubicBezTo>
                      <a:pt x="525" y="331"/>
                      <a:pt x="492" y="342"/>
                      <a:pt x="481" y="365"/>
                    </a:cubicBezTo>
                    <a:cubicBezTo>
                      <a:pt x="479" y="372"/>
                      <a:pt x="478" y="379"/>
                      <a:pt x="480" y="385"/>
                    </a:cubicBezTo>
                    <a:cubicBezTo>
                      <a:pt x="480" y="388"/>
                      <a:pt x="481" y="390"/>
                      <a:pt x="482" y="392"/>
                    </a:cubicBezTo>
                    <a:cubicBezTo>
                      <a:pt x="489" y="398"/>
                      <a:pt x="500" y="387"/>
                      <a:pt x="506" y="395"/>
                    </a:cubicBezTo>
                    <a:cubicBezTo>
                      <a:pt x="481" y="395"/>
                      <a:pt x="458" y="412"/>
                      <a:pt x="453" y="435"/>
                    </a:cubicBezTo>
                    <a:cubicBezTo>
                      <a:pt x="452" y="443"/>
                      <a:pt x="454" y="450"/>
                      <a:pt x="457" y="456"/>
                    </a:cubicBezTo>
                    <a:cubicBezTo>
                      <a:pt x="458" y="458"/>
                      <a:pt x="459" y="460"/>
                      <a:pt x="461" y="462"/>
                    </a:cubicBezTo>
                    <a:cubicBezTo>
                      <a:pt x="461" y="462"/>
                      <a:pt x="461" y="465"/>
                      <a:pt x="461" y="465"/>
                    </a:cubicBezTo>
                    <a:cubicBezTo>
                      <a:pt x="469" y="457"/>
                      <a:pt x="475" y="446"/>
                      <a:pt x="489" y="446"/>
                    </a:cubicBezTo>
                    <a:cubicBezTo>
                      <a:pt x="472" y="446"/>
                      <a:pt x="464" y="460"/>
                      <a:pt x="458" y="474"/>
                    </a:cubicBezTo>
                    <a:cubicBezTo>
                      <a:pt x="450" y="510"/>
                      <a:pt x="486" y="518"/>
                      <a:pt x="509" y="531"/>
                    </a:cubicBezTo>
                    <a:cubicBezTo>
                      <a:pt x="509" y="533"/>
                      <a:pt x="510" y="535"/>
                      <a:pt x="511" y="537"/>
                    </a:cubicBezTo>
                    <a:cubicBezTo>
                      <a:pt x="513" y="543"/>
                      <a:pt x="516" y="550"/>
                      <a:pt x="519" y="556"/>
                    </a:cubicBezTo>
                    <a:cubicBezTo>
                      <a:pt x="513" y="562"/>
                      <a:pt x="508" y="568"/>
                      <a:pt x="502" y="575"/>
                    </a:cubicBezTo>
                    <a:cubicBezTo>
                      <a:pt x="497" y="581"/>
                      <a:pt x="492" y="587"/>
                      <a:pt x="486" y="594"/>
                    </a:cubicBezTo>
                    <a:cubicBezTo>
                      <a:pt x="483" y="597"/>
                      <a:pt x="478" y="602"/>
                      <a:pt x="475" y="602"/>
                    </a:cubicBezTo>
                    <a:cubicBezTo>
                      <a:pt x="473" y="601"/>
                      <a:pt x="470" y="600"/>
                      <a:pt x="468" y="598"/>
                    </a:cubicBezTo>
                    <a:cubicBezTo>
                      <a:pt x="465" y="597"/>
                      <a:pt x="463" y="596"/>
                      <a:pt x="460" y="595"/>
                    </a:cubicBezTo>
                    <a:cubicBezTo>
                      <a:pt x="464" y="569"/>
                      <a:pt x="447" y="549"/>
                      <a:pt x="425" y="546"/>
                    </a:cubicBezTo>
                    <a:cubicBezTo>
                      <a:pt x="411" y="545"/>
                      <a:pt x="395" y="553"/>
                      <a:pt x="386" y="564"/>
                    </a:cubicBezTo>
                    <a:cubicBezTo>
                      <a:pt x="385" y="567"/>
                      <a:pt x="383" y="569"/>
                      <a:pt x="382" y="571"/>
                    </a:cubicBezTo>
                    <a:cubicBezTo>
                      <a:pt x="383" y="574"/>
                      <a:pt x="383" y="577"/>
                      <a:pt x="386" y="577"/>
                    </a:cubicBezTo>
                    <a:cubicBezTo>
                      <a:pt x="360" y="563"/>
                      <a:pt x="330" y="583"/>
                      <a:pt x="328" y="609"/>
                    </a:cubicBezTo>
                    <a:cubicBezTo>
                      <a:pt x="328" y="611"/>
                      <a:pt x="326" y="613"/>
                      <a:pt x="324" y="615"/>
                    </a:cubicBezTo>
                    <a:cubicBezTo>
                      <a:pt x="318" y="620"/>
                      <a:pt x="312" y="626"/>
                      <a:pt x="306" y="632"/>
                    </a:cubicBezTo>
                    <a:cubicBezTo>
                      <a:pt x="304" y="634"/>
                      <a:pt x="302" y="636"/>
                      <a:pt x="301" y="638"/>
                    </a:cubicBezTo>
                    <a:cubicBezTo>
                      <a:pt x="277" y="633"/>
                      <a:pt x="246" y="616"/>
                      <a:pt x="229" y="644"/>
                    </a:cubicBezTo>
                    <a:cubicBezTo>
                      <a:pt x="214" y="668"/>
                      <a:pt x="225" y="686"/>
                      <a:pt x="243" y="699"/>
                    </a:cubicBezTo>
                    <a:cubicBezTo>
                      <a:pt x="245" y="701"/>
                      <a:pt x="243" y="698"/>
                      <a:pt x="243" y="698"/>
                    </a:cubicBezTo>
                    <a:cubicBezTo>
                      <a:pt x="243" y="692"/>
                      <a:pt x="251" y="697"/>
                      <a:pt x="251" y="692"/>
                    </a:cubicBezTo>
                    <a:cubicBezTo>
                      <a:pt x="229" y="704"/>
                      <a:pt x="229" y="737"/>
                      <a:pt x="241" y="758"/>
                    </a:cubicBezTo>
                    <a:cubicBezTo>
                      <a:pt x="243" y="760"/>
                      <a:pt x="244" y="762"/>
                      <a:pt x="246" y="764"/>
                    </a:cubicBezTo>
                    <a:cubicBezTo>
                      <a:pt x="249" y="767"/>
                      <a:pt x="249" y="767"/>
                      <a:pt x="249" y="767"/>
                    </a:cubicBezTo>
                    <a:cubicBezTo>
                      <a:pt x="254" y="762"/>
                      <a:pt x="254" y="750"/>
                      <a:pt x="263" y="748"/>
                    </a:cubicBezTo>
                    <a:cubicBezTo>
                      <a:pt x="246" y="762"/>
                      <a:pt x="240" y="781"/>
                      <a:pt x="251" y="801"/>
                    </a:cubicBezTo>
                    <a:cubicBezTo>
                      <a:pt x="265" y="829"/>
                      <a:pt x="293" y="826"/>
                      <a:pt x="318" y="826"/>
                    </a:cubicBezTo>
                    <a:cubicBezTo>
                      <a:pt x="319" y="827"/>
                      <a:pt x="322" y="827"/>
                      <a:pt x="325" y="827"/>
                    </a:cubicBezTo>
                    <a:cubicBezTo>
                      <a:pt x="327" y="827"/>
                      <a:pt x="329" y="827"/>
                      <a:pt x="328" y="830"/>
                    </a:cubicBezTo>
                    <a:cubicBezTo>
                      <a:pt x="323" y="837"/>
                      <a:pt x="318" y="845"/>
                      <a:pt x="314" y="851"/>
                    </a:cubicBezTo>
                    <a:cubicBezTo>
                      <a:pt x="309" y="858"/>
                      <a:pt x="304" y="865"/>
                      <a:pt x="299" y="872"/>
                    </a:cubicBezTo>
                    <a:cubicBezTo>
                      <a:pt x="265" y="837"/>
                      <a:pt x="214" y="832"/>
                      <a:pt x="170" y="845"/>
                    </a:cubicBezTo>
                    <a:cubicBezTo>
                      <a:pt x="168" y="846"/>
                      <a:pt x="165" y="847"/>
                      <a:pt x="163" y="848"/>
                    </a:cubicBezTo>
                    <a:cubicBezTo>
                      <a:pt x="154" y="831"/>
                      <a:pt x="134" y="826"/>
                      <a:pt x="117" y="831"/>
                    </a:cubicBezTo>
                    <a:cubicBezTo>
                      <a:pt x="100" y="837"/>
                      <a:pt x="89" y="851"/>
                      <a:pt x="84" y="868"/>
                    </a:cubicBezTo>
                    <a:cubicBezTo>
                      <a:pt x="83" y="871"/>
                      <a:pt x="83" y="874"/>
                      <a:pt x="84" y="877"/>
                    </a:cubicBezTo>
                    <a:cubicBezTo>
                      <a:pt x="85" y="880"/>
                      <a:pt x="87" y="883"/>
                      <a:pt x="89" y="885"/>
                    </a:cubicBezTo>
                    <a:cubicBezTo>
                      <a:pt x="73" y="876"/>
                      <a:pt x="56" y="865"/>
                      <a:pt x="39" y="876"/>
                    </a:cubicBezTo>
                    <a:cubicBezTo>
                      <a:pt x="22" y="887"/>
                      <a:pt x="17" y="907"/>
                      <a:pt x="22" y="924"/>
                    </a:cubicBezTo>
                    <a:cubicBezTo>
                      <a:pt x="31" y="943"/>
                      <a:pt x="47" y="952"/>
                      <a:pt x="67" y="957"/>
                    </a:cubicBezTo>
                    <a:cubicBezTo>
                      <a:pt x="56" y="954"/>
                      <a:pt x="45" y="946"/>
                      <a:pt x="33" y="941"/>
                    </a:cubicBezTo>
                    <a:cubicBezTo>
                      <a:pt x="31" y="942"/>
                      <a:pt x="29" y="943"/>
                      <a:pt x="27" y="944"/>
                    </a:cubicBezTo>
                    <a:cubicBezTo>
                      <a:pt x="23" y="947"/>
                      <a:pt x="19" y="950"/>
                      <a:pt x="17" y="954"/>
                    </a:cubicBezTo>
                    <a:cubicBezTo>
                      <a:pt x="0" y="982"/>
                      <a:pt x="14" y="1019"/>
                      <a:pt x="44" y="1024"/>
                    </a:cubicBezTo>
                    <a:cubicBezTo>
                      <a:pt x="44" y="1024"/>
                      <a:pt x="44" y="1022"/>
                      <a:pt x="44" y="1024"/>
                    </a:cubicBezTo>
                    <a:cubicBezTo>
                      <a:pt x="45" y="1029"/>
                      <a:pt x="46" y="1034"/>
                      <a:pt x="47" y="1038"/>
                    </a:cubicBezTo>
                    <a:cubicBezTo>
                      <a:pt x="59" y="1058"/>
                      <a:pt x="81" y="1063"/>
                      <a:pt x="103" y="1058"/>
                    </a:cubicBezTo>
                    <a:cubicBezTo>
                      <a:pt x="105" y="1060"/>
                      <a:pt x="107" y="1062"/>
                      <a:pt x="109" y="1065"/>
                    </a:cubicBezTo>
                    <a:cubicBezTo>
                      <a:pt x="147" y="1111"/>
                      <a:pt x="209" y="1142"/>
                      <a:pt x="265" y="1152"/>
                    </a:cubicBezTo>
                    <a:cubicBezTo>
                      <a:pt x="273" y="1153"/>
                      <a:pt x="281" y="1155"/>
                      <a:pt x="289" y="1157"/>
                    </a:cubicBezTo>
                    <a:cubicBezTo>
                      <a:pt x="330" y="1166"/>
                      <a:pt x="373" y="1170"/>
                      <a:pt x="411" y="1179"/>
                    </a:cubicBezTo>
                    <a:cubicBezTo>
                      <a:pt x="508" y="1205"/>
                      <a:pt x="610" y="1213"/>
                      <a:pt x="710" y="1221"/>
                    </a:cubicBezTo>
                    <a:close/>
                  </a:path>
                </a:pathLst>
              </a:custGeom>
              <a:solidFill>
                <a:schemeClr val="accent2">
                  <a:alpha val="2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dirty="0">
                  <a:latin typeface="微软雅黑" panose="020B0503020204020204" charset="-122"/>
                  <a:ea typeface="微软雅黑" panose="020B0503020204020204" charset="-122"/>
                </a:endParaRPr>
              </a:p>
            </p:txBody>
          </p:sp>
          <p:sp>
            <p:nvSpPr>
              <p:cNvPr id="22" name="Freeform 6"/>
              <p:cNvSpPr/>
              <p:nvPr>
                <p:custDataLst>
                  <p:tags r:id="rId4"/>
                </p:custDataLst>
              </p:nvPr>
            </p:nvSpPr>
            <p:spPr bwMode="auto">
              <a:xfrm>
                <a:off x="1473" y="2880"/>
                <a:ext cx="1793" cy="582"/>
              </a:xfrm>
              <a:custGeom>
                <a:avLst/>
                <a:gdLst>
                  <a:gd name="T0" fmla="*/ 667 w 758"/>
                  <a:gd name="T1" fmla="*/ 236 h 246"/>
                  <a:gd name="T2" fmla="*/ 507 w 758"/>
                  <a:gd name="T3" fmla="*/ 229 h 246"/>
                  <a:gd name="T4" fmla="*/ 370 w 758"/>
                  <a:gd name="T5" fmla="*/ 245 h 246"/>
                  <a:gd name="T6" fmla="*/ 215 w 758"/>
                  <a:gd name="T7" fmla="*/ 229 h 246"/>
                  <a:gd name="T8" fmla="*/ 0 w 758"/>
                  <a:gd name="T9" fmla="*/ 232 h 246"/>
                  <a:gd name="T10" fmla="*/ 51 w 758"/>
                  <a:gd name="T11" fmla="*/ 215 h 246"/>
                  <a:gd name="T12" fmla="*/ 85 w 758"/>
                  <a:gd name="T13" fmla="*/ 180 h 246"/>
                  <a:gd name="T14" fmla="*/ 111 w 758"/>
                  <a:gd name="T15" fmla="*/ 145 h 246"/>
                  <a:gd name="T16" fmla="*/ 106 w 758"/>
                  <a:gd name="T17" fmla="*/ 84 h 246"/>
                  <a:gd name="T18" fmla="*/ 146 w 758"/>
                  <a:gd name="T19" fmla="*/ 82 h 246"/>
                  <a:gd name="T20" fmla="*/ 223 w 758"/>
                  <a:gd name="T21" fmla="*/ 55 h 246"/>
                  <a:gd name="T22" fmla="*/ 272 w 758"/>
                  <a:gd name="T23" fmla="*/ 89 h 246"/>
                  <a:gd name="T24" fmla="*/ 343 w 758"/>
                  <a:gd name="T25" fmla="*/ 145 h 246"/>
                  <a:gd name="T26" fmla="*/ 454 w 758"/>
                  <a:gd name="T27" fmla="*/ 179 h 246"/>
                  <a:gd name="T28" fmla="*/ 536 w 758"/>
                  <a:gd name="T29" fmla="*/ 181 h 246"/>
                  <a:gd name="T30" fmla="*/ 635 w 758"/>
                  <a:gd name="T31" fmla="*/ 193 h 246"/>
                  <a:gd name="T32" fmla="*/ 758 w 758"/>
                  <a:gd name="T33" fmla="*/ 209 h 246"/>
                  <a:gd name="T34" fmla="*/ 579 w 758"/>
                  <a:gd name="T35" fmla="*/ 211 h 246"/>
                  <a:gd name="T36" fmla="*/ 665 w 758"/>
                  <a:gd name="T37" fmla="*/ 23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8" h="246">
                    <a:moveTo>
                      <a:pt x="667" y="236"/>
                    </a:moveTo>
                    <a:cubicBezTo>
                      <a:pt x="607" y="239"/>
                      <a:pt x="565" y="230"/>
                      <a:pt x="507" y="229"/>
                    </a:cubicBezTo>
                    <a:cubicBezTo>
                      <a:pt x="451" y="229"/>
                      <a:pt x="434" y="245"/>
                      <a:pt x="370" y="245"/>
                    </a:cubicBezTo>
                    <a:cubicBezTo>
                      <a:pt x="280" y="246"/>
                      <a:pt x="260" y="233"/>
                      <a:pt x="215" y="229"/>
                    </a:cubicBezTo>
                    <a:cubicBezTo>
                      <a:pt x="156" y="224"/>
                      <a:pt x="80" y="228"/>
                      <a:pt x="0" y="232"/>
                    </a:cubicBezTo>
                    <a:cubicBezTo>
                      <a:pt x="9" y="225"/>
                      <a:pt x="31" y="227"/>
                      <a:pt x="51" y="215"/>
                    </a:cubicBezTo>
                    <a:cubicBezTo>
                      <a:pt x="41" y="206"/>
                      <a:pt x="75" y="183"/>
                      <a:pt x="85" y="180"/>
                    </a:cubicBezTo>
                    <a:cubicBezTo>
                      <a:pt x="72" y="167"/>
                      <a:pt x="76" y="148"/>
                      <a:pt x="111" y="145"/>
                    </a:cubicBezTo>
                    <a:cubicBezTo>
                      <a:pt x="102" y="124"/>
                      <a:pt x="92" y="102"/>
                      <a:pt x="106" y="84"/>
                    </a:cubicBezTo>
                    <a:cubicBezTo>
                      <a:pt x="115" y="72"/>
                      <a:pt x="134" y="80"/>
                      <a:pt x="146" y="82"/>
                    </a:cubicBezTo>
                    <a:cubicBezTo>
                      <a:pt x="139" y="67"/>
                      <a:pt x="180" y="0"/>
                      <a:pt x="223" y="55"/>
                    </a:cubicBezTo>
                    <a:cubicBezTo>
                      <a:pt x="265" y="50"/>
                      <a:pt x="275" y="53"/>
                      <a:pt x="272" y="89"/>
                    </a:cubicBezTo>
                    <a:cubicBezTo>
                      <a:pt x="313" y="82"/>
                      <a:pt x="347" y="102"/>
                      <a:pt x="343" y="145"/>
                    </a:cubicBezTo>
                    <a:cubicBezTo>
                      <a:pt x="385" y="138"/>
                      <a:pt x="437" y="127"/>
                      <a:pt x="454" y="179"/>
                    </a:cubicBezTo>
                    <a:cubicBezTo>
                      <a:pt x="482" y="167"/>
                      <a:pt x="510" y="148"/>
                      <a:pt x="536" y="181"/>
                    </a:cubicBezTo>
                    <a:cubicBezTo>
                      <a:pt x="558" y="160"/>
                      <a:pt x="610" y="186"/>
                      <a:pt x="635" y="193"/>
                    </a:cubicBezTo>
                    <a:cubicBezTo>
                      <a:pt x="674" y="203"/>
                      <a:pt x="712" y="207"/>
                      <a:pt x="758" y="209"/>
                    </a:cubicBezTo>
                    <a:cubicBezTo>
                      <a:pt x="758" y="217"/>
                      <a:pt x="580" y="207"/>
                      <a:pt x="579" y="211"/>
                    </a:cubicBezTo>
                    <a:cubicBezTo>
                      <a:pt x="575" y="222"/>
                      <a:pt x="682" y="234"/>
                      <a:pt x="665" y="236"/>
                    </a:cubicBezTo>
                  </a:path>
                </a:pathLst>
              </a:custGeom>
              <a:solidFill>
                <a:schemeClr val="accent2">
                  <a:alpha val="46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dirty="0">
                  <a:latin typeface="微软雅黑" panose="020B0503020204020204" charset="-122"/>
                  <a:ea typeface="微软雅黑" panose="020B0503020204020204" charset="-122"/>
                </a:endParaRPr>
              </a:p>
            </p:txBody>
          </p:sp>
        </p:grpSp>
        <p:grpSp>
          <p:nvGrpSpPr>
            <p:cNvPr id="23" name="Group 4"/>
            <p:cNvGrpSpPr>
              <a:grpSpLocks noChangeAspect="1"/>
            </p:cNvGrpSpPr>
            <p:nvPr/>
          </p:nvGrpSpPr>
          <p:grpSpPr bwMode="auto">
            <a:xfrm>
              <a:off x="5678592" y="2912353"/>
              <a:ext cx="5360645" cy="3328110"/>
              <a:chOff x="1473" y="692"/>
              <a:chExt cx="4779" cy="2967"/>
            </a:xfrm>
            <a:solidFill>
              <a:schemeClr val="accent5">
                <a:alpha val="35000"/>
              </a:schemeClr>
            </a:solidFill>
          </p:grpSpPr>
          <p:sp>
            <p:nvSpPr>
              <p:cNvPr id="24" name="Freeform 5"/>
              <p:cNvSpPr/>
              <p:nvPr>
                <p:custDataLst>
                  <p:tags r:id="rId5"/>
                </p:custDataLst>
              </p:nvPr>
            </p:nvSpPr>
            <p:spPr bwMode="auto">
              <a:xfrm>
                <a:off x="2452" y="692"/>
                <a:ext cx="3800" cy="2967"/>
              </a:xfrm>
              <a:custGeom>
                <a:avLst/>
                <a:gdLst>
                  <a:gd name="T0" fmla="*/ 1549 w 1606"/>
                  <a:gd name="T1" fmla="*/ 1122 h 1253"/>
                  <a:gd name="T2" fmla="*/ 1529 w 1606"/>
                  <a:gd name="T3" fmla="*/ 325 h 1253"/>
                  <a:gd name="T4" fmla="*/ 1379 w 1606"/>
                  <a:gd name="T5" fmla="*/ 88 h 1253"/>
                  <a:gd name="T6" fmla="*/ 1305 w 1606"/>
                  <a:gd name="T7" fmla="*/ 49 h 1253"/>
                  <a:gd name="T8" fmla="*/ 1280 w 1606"/>
                  <a:gd name="T9" fmla="*/ 4 h 1253"/>
                  <a:gd name="T10" fmla="*/ 1235 w 1606"/>
                  <a:gd name="T11" fmla="*/ 40 h 1253"/>
                  <a:gd name="T12" fmla="*/ 1166 w 1606"/>
                  <a:gd name="T13" fmla="*/ 91 h 1253"/>
                  <a:gd name="T14" fmla="*/ 1157 w 1606"/>
                  <a:gd name="T15" fmla="*/ 158 h 1253"/>
                  <a:gd name="T16" fmla="*/ 1129 w 1606"/>
                  <a:gd name="T17" fmla="*/ 68 h 1253"/>
                  <a:gd name="T18" fmla="*/ 1034 w 1606"/>
                  <a:gd name="T19" fmla="*/ 66 h 1253"/>
                  <a:gd name="T20" fmla="*/ 947 w 1606"/>
                  <a:gd name="T21" fmla="*/ 40 h 1253"/>
                  <a:gd name="T22" fmla="*/ 928 w 1606"/>
                  <a:gd name="T23" fmla="*/ 75 h 1253"/>
                  <a:gd name="T24" fmla="*/ 877 w 1606"/>
                  <a:gd name="T25" fmla="*/ 136 h 1253"/>
                  <a:gd name="T26" fmla="*/ 877 w 1606"/>
                  <a:gd name="T27" fmla="*/ 220 h 1253"/>
                  <a:gd name="T28" fmla="*/ 947 w 1606"/>
                  <a:gd name="T29" fmla="*/ 267 h 1253"/>
                  <a:gd name="T30" fmla="*/ 791 w 1606"/>
                  <a:gd name="T31" fmla="*/ 261 h 1253"/>
                  <a:gd name="T32" fmla="*/ 794 w 1606"/>
                  <a:gd name="T33" fmla="*/ 292 h 1253"/>
                  <a:gd name="T34" fmla="*/ 762 w 1606"/>
                  <a:gd name="T35" fmla="*/ 372 h 1253"/>
                  <a:gd name="T36" fmla="*/ 721 w 1606"/>
                  <a:gd name="T37" fmla="*/ 354 h 1253"/>
                  <a:gd name="T38" fmla="*/ 675 w 1606"/>
                  <a:gd name="T39" fmla="*/ 298 h 1253"/>
                  <a:gd name="T40" fmla="*/ 654 w 1606"/>
                  <a:gd name="T41" fmla="*/ 284 h 1253"/>
                  <a:gd name="T42" fmla="*/ 612 w 1606"/>
                  <a:gd name="T43" fmla="*/ 314 h 1253"/>
                  <a:gd name="T44" fmla="*/ 546 w 1606"/>
                  <a:gd name="T45" fmla="*/ 352 h 1253"/>
                  <a:gd name="T46" fmla="*/ 480 w 1606"/>
                  <a:gd name="T47" fmla="*/ 385 h 1253"/>
                  <a:gd name="T48" fmla="*/ 453 w 1606"/>
                  <a:gd name="T49" fmla="*/ 435 h 1253"/>
                  <a:gd name="T50" fmla="*/ 461 w 1606"/>
                  <a:gd name="T51" fmla="*/ 465 h 1253"/>
                  <a:gd name="T52" fmla="*/ 509 w 1606"/>
                  <a:gd name="T53" fmla="*/ 531 h 1253"/>
                  <a:gd name="T54" fmla="*/ 502 w 1606"/>
                  <a:gd name="T55" fmla="*/ 575 h 1253"/>
                  <a:gd name="T56" fmla="*/ 468 w 1606"/>
                  <a:gd name="T57" fmla="*/ 598 h 1253"/>
                  <a:gd name="T58" fmla="*/ 386 w 1606"/>
                  <a:gd name="T59" fmla="*/ 564 h 1253"/>
                  <a:gd name="T60" fmla="*/ 328 w 1606"/>
                  <a:gd name="T61" fmla="*/ 609 h 1253"/>
                  <a:gd name="T62" fmla="*/ 301 w 1606"/>
                  <a:gd name="T63" fmla="*/ 638 h 1253"/>
                  <a:gd name="T64" fmla="*/ 243 w 1606"/>
                  <a:gd name="T65" fmla="*/ 698 h 1253"/>
                  <a:gd name="T66" fmla="*/ 246 w 1606"/>
                  <a:gd name="T67" fmla="*/ 764 h 1253"/>
                  <a:gd name="T68" fmla="*/ 251 w 1606"/>
                  <a:gd name="T69" fmla="*/ 801 h 1253"/>
                  <a:gd name="T70" fmla="*/ 328 w 1606"/>
                  <a:gd name="T71" fmla="*/ 830 h 1253"/>
                  <a:gd name="T72" fmla="*/ 170 w 1606"/>
                  <a:gd name="T73" fmla="*/ 845 h 1253"/>
                  <a:gd name="T74" fmla="*/ 84 w 1606"/>
                  <a:gd name="T75" fmla="*/ 868 h 1253"/>
                  <a:gd name="T76" fmla="*/ 39 w 1606"/>
                  <a:gd name="T77" fmla="*/ 876 h 1253"/>
                  <a:gd name="T78" fmla="*/ 33 w 1606"/>
                  <a:gd name="T79" fmla="*/ 941 h 1253"/>
                  <a:gd name="T80" fmla="*/ 44 w 1606"/>
                  <a:gd name="T81" fmla="*/ 1024 h 1253"/>
                  <a:gd name="T82" fmla="*/ 103 w 1606"/>
                  <a:gd name="T83" fmla="*/ 1058 h 1253"/>
                  <a:gd name="T84" fmla="*/ 289 w 1606"/>
                  <a:gd name="T85" fmla="*/ 1157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6" h="1253">
                    <a:moveTo>
                      <a:pt x="710" y="1221"/>
                    </a:moveTo>
                    <a:cubicBezTo>
                      <a:pt x="934" y="1239"/>
                      <a:pt x="1158" y="1253"/>
                      <a:pt x="1377" y="1200"/>
                    </a:cubicBezTo>
                    <a:cubicBezTo>
                      <a:pt x="1432" y="1186"/>
                      <a:pt x="1514" y="1171"/>
                      <a:pt x="1549" y="1122"/>
                    </a:cubicBezTo>
                    <a:cubicBezTo>
                      <a:pt x="1606" y="1039"/>
                      <a:pt x="1585" y="907"/>
                      <a:pt x="1568" y="817"/>
                    </a:cubicBezTo>
                    <a:cubicBezTo>
                      <a:pt x="1549" y="719"/>
                      <a:pt x="1554" y="619"/>
                      <a:pt x="1556" y="521"/>
                    </a:cubicBezTo>
                    <a:cubicBezTo>
                      <a:pt x="1557" y="450"/>
                      <a:pt x="1544" y="393"/>
                      <a:pt x="1529" y="325"/>
                    </a:cubicBezTo>
                    <a:cubicBezTo>
                      <a:pt x="1515" y="262"/>
                      <a:pt x="1539" y="143"/>
                      <a:pt x="1471" y="106"/>
                    </a:cubicBezTo>
                    <a:cubicBezTo>
                      <a:pt x="1450" y="94"/>
                      <a:pt x="1425" y="90"/>
                      <a:pt x="1398" y="89"/>
                    </a:cubicBezTo>
                    <a:cubicBezTo>
                      <a:pt x="1391" y="89"/>
                      <a:pt x="1384" y="89"/>
                      <a:pt x="1379" y="88"/>
                    </a:cubicBezTo>
                    <a:cubicBezTo>
                      <a:pt x="1377" y="88"/>
                      <a:pt x="1375" y="87"/>
                      <a:pt x="1374" y="87"/>
                    </a:cubicBezTo>
                    <a:cubicBezTo>
                      <a:pt x="1383" y="68"/>
                      <a:pt x="1383" y="46"/>
                      <a:pt x="1367" y="32"/>
                    </a:cubicBezTo>
                    <a:cubicBezTo>
                      <a:pt x="1347" y="15"/>
                      <a:pt x="1316" y="26"/>
                      <a:pt x="1305" y="49"/>
                    </a:cubicBezTo>
                    <a:cubicBezTo>
                      <a:pt x="1305" y="46"/>
                      <a:pt x="1308" y="43"/>
                      <a:pt x="1309" y="40"/>
                    </a:cubicBezTo>
                    <a:cubicBezTo>
                      <a:pt x="1309" y="38"/>
                      <a:pt x="1309" y="35"/>
                      <a:pt x="1309" y="33"/>
                    </a:cubicBezTo>
                    <a:cubicBezTo>
                      <a:pt x="1306" y="19"/>
                      <a:pt x="1295" y="8"/>
                      <a:pt x="1280" y="4"/>
                    </a:cubicBezTo>
                    <a:cubicBezTo>
                      <a:pt x="1258" y="0"/>
                      <a:pt x="1239" y="13"/>
                      <a:pt x="1232" y="32"/>
                    </a:cubicBezTo>
                    <a:cubicBezTo>
                      <a:pt x="1231" y="35"/>
                      <a:pt x="1231" y="37"/>
                      <a:pt x="1231" y="38"/>
                    </a:cubicBezTo>
                    <a:cubicBezTo>
                      <a:pt x="1233" y="38"/>
                      <a:pt x="1235" y="40"/>
                      <a:pt x="1235" y="40"/>
                    </a:cubicBezTo>
                    <a:cubicBezTo>
                      <a:pt x="1221" y="29"/>
                      <a:pt x="1199" y="32"/>
                      <a:pt x="1185" y="43"/>
                    </a:cubicBezTo>
                    <a:cubicBezTo>
                      <a:pt x="1171" y="54"/>
                      <a:pt x="1174" y="71"/>
                      <a:pt x="1171" y="85"/>
                    </a:cubicBezTo>
                    <a:cubicBezTo>
                      <a:pt x="1169" y="87"/>
                      <a:pt x="1167" y="89"/>
                      <a:pt x="1166" y="91"/>
                    </a:cubicBezTo>
                    <a:cubicBezTo>
                      <a:pt x="1161" y="97"/>
                      <a:pt x="1156" y="103"/>
                      <a:pt x="1152" y="110"/>
                    </a:cubicBezTo>
                    <a:cubicBezTo>
                      <a:pt x="1148" y="117"/>
                      <a:pt x="1145" y="124"/>
                      <a:pt x="1142" y="131"/>
                    </a:cubicBezTo>
                    <a:cubicBezTo>
                      <a:pt x="1143" y="141"/>
                      <a:pt x="1151" y="149"/>
                      <a:pt x="1157" y="158"/>
                    </a:cubicBezTo>
                    <a:cubicBezTo>
                      <a:pt x="1151" y="148"/>
                      <a:pt x="1144" y="138"/>
                      <a:pt x="1137" y="129"/>
                    </a:cubicBezTo>
                    <a:cubicBezTo>
                      <a:pt x="1135" y="127"/>
                      <a:pt x="1133" y="125"/>
                      <a:pt x="1131" y="122"/>
                    </a:cubicBezTo>
                    <a:cubicBezTo>
                      <a:pt x="1137" y="105"/>
                      <a:pt x="1143" y="85"/>
                      <a:pt x="1129" y="68"/>
                    </a:cubicBezTo>
                    <a:cubicBezTo>
                      <a:pt x="1110" y="46"/>
                      <a:pt x="1073" y="43"/>
                      <a:pt x="1059" y="71"/>
                    </a:cubicBezTo>
                    <a:cubicBezTo>
                      <a:pt x="1058" y="71"/>
                      <a:pt x="1055" y="70"/>
                      <a:pt x="1052" y="69"/>
                    </a:cubicBezTo>
                    <a:cubicBezTo>
                      <a:pt x="1046" y="68"/>
                      <a:pt x="1040" y="67"/>
                      <a:pt x="1034" y="66"/>
                    </a:cubicBezTo>
                    <a:cubicBezTo>
                      <a:pt x="1029" y="65"/>
                      <a:pt x="1023" y="64"/>
                      <a:pt x="1017" y="64"/>
                    </a:cubicBezTo>
                    <a:cubicBezTo>
                      <a:pt x="1015" y="64"/>
                      <a:pt x="1012" y="64"/>
                      <a:pt x="1009" y="65"/>
                    </a:cubicBezTo>
                    <a:cubicBezTo>
                      <a:pt x="1006" y="35"/>
                      <a:pt x="970" y="26"/>
                      <a:pt x="947" y="40"/>
                    </a:cubicBezTo>
                    <a:cubicBezTo>
                      <a:pt x="936" y="52"/>
                      <a:pt x="931" y="66"/>
                      <a:pt x="933" y="82"/>
                    </a:cubicBezTo>
                    <a:cubicBezTo>
                      <a:pt x="933" y="80"/>
                      <a:pt x="933" y="80"/>
                      <a:pt x="934" y="77"/>
                    </a:cubicBezTo>
                    <a:cubicBezTo>
                      <a:pt x="932" y="76"/>
                      <a:pt x="930" y="76"/>
                      <a:pt x="928" y="75"/>
                    </a:cubicBezTo>
                    <a:cubicBezTo>
                      <a:pt x="913" y="69"/>
                      <a:pt x="897" y="67"/>
                      <a:pt x="883" y="82"/>
                    </a:cubicBezTo>
                    <a:cubicBezTo>
                      <a:pt x="872" y="99"/>
                      <a:pt x="866" y="127"/>
                      <a:pt x="883" y="141"/>
                    </a:cubicBezTo>
                    <a:cubicBezTo>
                      <a:pt x="880" y="138"/>
                      <a:pt x="880" y="138"/>
                      <a:pt x="877" y="136"/>
                    </a:cubicBezTo>
                    <a:cubicBezTo>
                      <a:pt x="875" y="136"/>
                      <a:pt x="874" y="136"/>
                      <a:pt x="872" y="137"/>
                    </a:cubicBezTo>
                    <a:cubicBezTo>
                      <a:pt x="862" y="140"/>
                      <a:pt x="854" y="148"/>
                      <a:pt x="847" y="155"/>
                    </a:cubicBezTo>
                    <a:cubicBezTo>
                      <a:pt x="830" y="183"/>
                      <a:pt x="852" y="208"/>
                      <a:pt x="877" y="220"/>
                    </a:cubicBezTo>
                    <a:cubicBezTo>
                      <a:pt x="877" y="222"/>
                      <a:pt x="877" y="223"/>
                      <a:pt x="878" y="225"/>
                    </a:cubicBezTo>
                    <a:cubicBezTo>
                      <a:pt x="879" y="231"/>
                      <a:pt x="880" y="236"/>
                      <a:pt x="881" y="241"/>
                    </a:cubicBezTo>
                    <a:cubicBezTo>
                      <a:pt x="894" y="264"/>
                      <a:pt x="925" y="256"/>
                      <a:pt x="947" y="267"/>
                    </a:cubicBezTo>
                    <a:cubicBezTo>
                      <a:pt x="919" y="255"/>
                      <a:pt x="890" y="254"/>
                      <a:pt x="865" y="262"/>
                    </a:cubicBezTo>
                    <a:cubicBezTo>
                      <a:pt x="862" y="263"/>
                      <a:pt x="859" y="264"/>
                      <a:pt x="856" y="265"/>
                    </a:cubicBezTo>
                    <a:cubicBezTo>
                      <a:pt x="841" y="239"/>
                      <a:pt x="808" y="239"/>
                      <a:pt x="791" y="261"/>
                    </a:cubicBezTo>
                    <a:cubicBezTo>
                      <a:pt x="787" y="268"/>
                      <a:pt x="785" y="274"/>
                      <a:pt x="785" y="281"/>
                    </a:cubicBezTo>
                    <a:cubicBezTo>
                      <a:pt x="785" y="283"/>
                      <a:pt x="785" y="285"/>
                      <a:pt x="786" y="288"/>
                    </a:cubicBezTo>
                    <a:cubicBezTo>
                      <a:pt x="785" y="292"/>
                      <a:pt x="788" y="292"/>
                      <a:pt x="794" y="292"/>
                    </a:cubicBezTo>
                    <a:cubicBezTo>
                      <a:pt x="777" y="289"/>
                      <a:pt x="763" y="292"/>
                      <a:pt x="752" y="306"/>
                    </a:cubicBezTo>
                    <a:cubicBezTo>
                      <a:pt x="738" y="326"/>
                      <a:pt x="752" y="348"/>
                      <a:pt x="764" y="366"/>
                    </a:cubicBezTo>
                    <a:cubicBezTo>
                      <a:pt x="763" y="368"/>
                      <a:pt x="762" y="370"/>
                      <a:pt x="762" y="372"/>
                    </a:cubicBezTo>
                    <a:cubicBezTo>
                      <a:pt x="759" y="381"/>
                      <a:pt x="757" y="390"/>
                      <a:pt x="756" y="399"/>
                    </a:cubicBezTo>
                    <a:cubicBezTo>
                      <a:pt x="748" y="383"/>
                      <a:pt x="738" y="369"/>
                      <a:pt x="725" y="358"/>
                    </a:cubicBezTo>
                    <a:cubicBezTo>
                      <a:pt x="723" y="356"/>
                      <a:pt x="721" y="355"/>
                      <a:pt x="721" y="354"/>
                    </a:cubicBezTo>
                    <a:cubicBezTo>
                      <a:pt x="738" y="328"/>
                      <a:pt x="715" y="295"/>
                      <a:pt x="687" y="295"/>
                    </a:cubicBezTo>
                    <a:cubicBezTo>
                      <a:pt x="685" y="295"/>
                      <a:pt x="683" y="296"/>
                      <a:pt x="681" y="296"/>
                    </a:cubicBezTo>
                    <a:cubicBezTo>
                      <a:pt x="679" y="296"/>
                      <a:pt x="677" y="297"/>
                      <a:pt x="675" y="298"/>
                    </a:cubicBezTo>
                    <a:cubicBezTo>
                      <a:pt x="673" y="298"/>
                      <a:pt x="671" y="298"/>
                      <a:pt x="671" y="295"/>
                    </a:cubicBezTo>
                    <a:cubicBezTo>
                      <a:pt x="679" y="303"/>
                      <a:pt x="682" y="314"/>
                      <a:pt x="682" y="326"/>
                    </a:cubicBezTo>
                    <a:cubicBezTo>
                      <a:pt x="682" y="306"/>
                      <a:pt x="671" y="289"/>
                      <a:pt x="654" y="284"/>
                    </a:cubicBezTo>
                    <a:cubicBezTo>
                      <a:pt x="634" y="277"/>
                      <a:pt x="614" y="288"/>
                      <a:pt x="606" y="307"/>
                    </a:cubicBezTo>
                    <a:cubicBezTo>
                      <a:pt x="605" y="309"/>
                      <a:pt x="605" y="311"/>
                      <a:pt x="606" y="311"/>
                    </a:cubicBezTo>
                    <a:cubicBezTo>
                      <a:pt x="606" y="314"/>
                      <a:pt x="609" y="314"/>
                      <a:pt x="612" y="314"/>
                    </a:cubicBezTo>
                    <a:cubicBezTo>
                      <a:pt x="595" y="303"/>
                      <a:pt x="573" y="303"/>
                      <a:pt x="559" y="317"/>
                    </a:cubicBezTo>
                    <a:cubicBezTo>
                      <a:pt x="553" y="326"/>
                      <a:pt x="548" y="337"/>
                      <a:pt x="548" y="347"/>
                    </a:cubicBezTo>
                    <a:cubicBezTo>
                      <a:pt x="548" y="349"/>
                      <a:pt x="548" y="350"/>
                      <a:pt x="546" y="352"/>
                    </a:cubicBezTo>
                    <a:cubicBezTo>
                      <a:pt x="543" y="354"/>
                      <a:pt x="545" y="351"/>
                      <a:pt x="545" y="351"/>
                    </a:cubicBezTo>
                    <a:cubicBezTo>
                      <a:pt x="525" y="331"/>
                      <a:pt x="492" y="342"/>
                      <a:pt x="481" y="365"/>
                    </a:cubicBezTo>
                    <a:cubicBezTo>
                      <a:pt x="479" y="372"/>
                      <a:pt x="478" y="379"/>
                      <a:pt x="480" y="385"/>
                    </a:cubicBezTo>
                    <a:cubicBezTo>
                      <a:pt x="480" y="388"/>
                      <a:pt x="481" y="390"/>
                      <a:pt x="482" y="392"/>
                    </a:cubicBezTo>
                    <a:cubicBezTo>
                      <a:pt x="489" y="398"/>
                      <a:pt x="500" y="387"/>
                      <a:pt x="506" y="395"/>
                    </a:cubicBezTo>
                    <a:cubicBezTo>
                      <a:pt x="481" y="395"/>
                      <a:pt x="458" y="412"/>
                      <a:pt x="453" y="435"/>
                    </a:cubicBezTo>
                    <a:cubicBezTo>
                      <a:pt x="452" y="443"/>
                      <a:pt x="454" y="450"/>
                      <a:pt x="457" y="456"/>
                    </a:cubicBezTo>
                    <a:cubicBezTo>
                      <a:pt x="458" y="458"/>
                      <a:pt x="459" y="460"/>
                      <a:pt x="461" y="462"/>
                    </a:cubicBezTo>
                    <a:cubicBezTo>
                      <a:pt x="461" y="462"/>
                      <a:pt x="461" y="465"/>
                      <a:pt x="461" y="465"/>
                    </a:cubicBezTo>
                    <a:cubicBezTo>
                      <a:pt x="469" y="457"/>
                      <a:pt x="475" y="446"/>
                      <a:pt x="489" y="446"/>
                    </a:cubicBezTo>
                    <a:cubicBezTo>
                      <a:pt x="472" y="446"/>
                      <a:pt x="464" y="460"/>
                      <a:pt x="458" y="474"/>
                    </a:cubicBezTo>
                    <a:cubicBezTo>
                      <a:pt x="450" y="510"/>
                      <a:pt x="486" y="518"/>
                      <a:pt x="509" y="531"/>
                    </a:cubicBezTo>
                    <a:cubicBezTo>
                      <a:pt x="509" y="533"/>
                      <a:pt x="510" y="535"/>
                      <a:pt x="511" y="537"/>
                    </a:cubicBezTo>
                    <a:cubicBezTo>
                      <a:pt x="513" y="543"/>
                      <a:pt x="516" y="550"/>
                      <a:pt x="519" y="556"/>
                    </a:cubicBezTo>
                    <a:cubicBezTo>
                      <a:pt x="513" y="562"/>
                      <a:pt x="508" y="568"/>
                      <a:pt x="502" y="575"/>
                    </a:cubicBezTo>
                    <a:cubicBezTo>
                      <a:pt x="497" y="581"/>
                      <a:pt x="492" y="587"/>
                      <a:pt x="486" y="594"/>
                    </a:cubicBezTo>
                    <a:cubicBezTo>
                      <a:pt x="483" y="597"/>
                      <a:pt x="478" y="602"/>
                      <a:pt x="475" y="602"/>
                    </a:cubicBezTo>
                    <a:cubicBezTo>
                      <a:pt x="473" y="601"/>
                      <a:pt x="470" y="600"/>
                      <a:pt x="468" y="598"/>
                    </a:cubicBezTo>
                    <a:cubicBezTo>
                      <a:pt x="465" y="597"/>
                      <a:pt x="463" y="596"/>
                      <a:pt x="460" y="595"/>
                    </a:cubicBezTo>
                    <a:cubicBezTo>
                      <a:pt x="464" y="569"/>
                      <a:pt x="447" y="549"/>
                      <a:pt x="425" y="546"/>
                    </a:cubicBezTo>
                    <a:cubicBezTo>
                      <a:pt x="411" y="545"/>
                      <a:pt x="395" y="553"/>
                      <a:pt x="386" y="564"/>
                    </a:cubicBezTo>
                    <a:cubicBezTo>
                      <a:pt x="385" y="567"/>
                      <a:pt x="383" y="569"/>
                      <a:pt x="382" y="571"/>
                    </a:cubicBezTo>
                    <a:cubicBezTo>
                      <a:pt x="383" y="574"/>
                      <a:pt x="383" y="577"/>
                      <a:pt x="386" y="577"/>
                    </a:cubicBezTo>
                    <a:cubicBezTo>
                      <a:pt x="360" y="563"/>
                      <a:pt x="330" y="583"/>
                      <a:pt x="328" y="609"/>
                    </a:cubicBezTo>
                    <a:cubicBezTo>
                      <a:pt x="328" y="611"/>
                      <a:pt x="326" y="613"/>
                      <a:pt x="324" y="615"/>
                    </a:cubicBezTo>
                    <a:cubicBezTo>
                      <a:pt x="318" y="620"/>
                      <a:pt x="312" y="626"/>
                      <a:pt x="306" y="632"/>
                    </a:cubicBezTo>
                    <a:cubicBezTo>
                      <a:pt x="304" y="634"/>
                      <a:pt x="302" y="636"/>
                      <a:pt x="301" y="638"/>
                    </a:cubicBezTo>
                    <a:cubicBezTo>
                      <a:pt x="277" y="633"/>
                      <a:pt x="246" y="616"/>
                      <a:pt x="229" y="644"/>
                    </a:cubicBezTo>
                    <a:cubicBezTo>
                      <a:pt x="214" y="668"/>
                      <a:pt x="225" y="686"/>
                      <a:pt x="243" y="699"/>
                    </a:cubicBezTo>
                    <a:cubicBezTo>
                      <a:pt x="245" y="701"/>
                      <a:pt x="243" y="698"/>
                      <a:pt x="243" y="698"/>
                    </a:cubicBezTo>
                    <a:cubicBezTo>
                      <a:pt x="243" y="692"/>
                      <a:pt x="251" y="697"/>
                      <a:pt x="251" y="692"/>
                    </a:cubicBezTo>
                    <a:cubicBezTo>
                      <a:pt x="229" y="704"/>
                      <a:pt x="229" y="737"/>
                      <a:pt x="241" y="758"/>
                    </a:cubicBezTo>
                    <a:cubicBezTo>
                      <a:pt x="243" y="760"/>
                      <a:pt x="244" y="762"/>
                      <a:pt x="246" y="764"/>
                    </a:cubicBezTo>
                    <a:cubicBezTo>
                      <a:pt x="249" y="767"/>
                      <a:pt x="249" y="767"/>
                      <a:pt x="249" y="767"/>
                    </a:cubicBezTo>
                    <a:cubicBezTo>
                      <a:pt x="254" y="762"/>
                      <a:pt x="254" y="750"/>
                      <a:pt x="263" y="748"/>
                    </a:cubicBezTo>
                    <a:cubicBezTo>
                      <a:pt x="246" y="762"/>
                      <a:pt x="240" y="781"/>
                      <a:pt x="251" y="801"/>
                    </a:cubicBezTo>
                    <a:cubicBezTo>
                      <a:pt x="265" y="829"/>
                      <a:pt x="293" y="826"/>
                      <a:pt x="318" y="826"/>
                    </a:cubicBezTo>
                    <a:cubicBezTo>
                      <a:pt x="319" y="827"/>
                      <a:pt x="322" y="827"/>
                      <a:pt x="325" y="827"/>
                    </a:cubicBezTo>
                    <a:cubicBezTo>
                      <a:pt x="327" y="827"/>
                      <a:pt x="329" y="827"/>
                      <a:pt x="328" y="830"/>
                    </a:cubicBezTo>
                    <a:cubicBezTo>
                      <a:pt x="323" y="837"/>
                      <a:pt x="318" y="845"/>
                      <a:pt x="314" y="851"/>
                    </a:cubicBezTo>
                    <a:cubicBezTo>
                      <a:pt x="309" y="858"/>
                      <a:pt x="304" y="865"/>
                      <a:pt x="299" y="872"/>
                    </a:cubicBezTo>
                    <a:cubicBezTo>
                      <a:pt x="265" y="837"/>
                      <a:pt x="214" y="832"/>
                      <a:pt x="170" y="845"/>
                    </a:cubicBezTo>
                    <a:cubicBezTo>
                      <a:pt x="168" y="846"/>
                      <a:pt x="165" y="847"/>
                      <a:pt x="163" y="848"/>
                    </a:cubicBezTo>
                    <a:cubicBezTo>
                      <a:pt x="154" y="831"/>
                      <a:pt x="134" y="826"/>
                      <a:pt x="117" y="831"/>
                    </a:cubicBezTo>
                    <a:cubicBezTo>
                      <a:pt x="100" y="837"/>
                      <a:pt x="89" y="851"/>
                      <a:pt x="84" y="868"/>
                    </a:cubicBezTo>
                    <a:cubicBezTo>
                      <a:pt x="83" y="871"/>
                      <a:pt x="83" y="874"/>
                      <a:pt x="84" y="877"/>
                    </a:cubicBezTo>
                    <a:cubicBezTo>
                      <a:pt x="85" y="880"/>
                      <a:pt x="87" y="883"/>
                      <a:pt x="89" y="885"/>
                    </a:cubicBezTo>
                    <a:cubicBezTo>
                      <a:pt x="73" y="876"/>
                      <a:pt x="56" y="865"/>
                      <a:pt x="39" y="876"/>
                    </a:cubicBezTo>
                    <a:cubicBezTo>
                      <a:pt x="22" y="887"/>
                      <a:pt x="17" y="907"/>
                      <a:pt x="22" y="924"/>
                    </a:cubicBezTo>
                    <a:cubicBezTo>
                      <a:pt x="31" y="943"/>
                      <a:pt x="47" y="952"/>
                      <a:pt x="67" y="957"/>
                    </a:cubicBezTo>
                    <a:cubicBezTo>
                      <a:pt x="56" y="954"/>
                      <a:pt x="45" y="946"/>
                      <a:pt x="33" y="941"/>
                    </a:cubicBezTo>
                    <a:cubicBezTo>
                      <a:pt x="31" y="942"/>
                      <a:pt x="29" y="943"/>
                      <a:pt x="27" y="944"/>
                    </a:cubicBezTo>
                    <a:cubicBezTo>
                      <a:pt x="23" y="947"/>
                      <a:pt x="19" y="950"/>
                      <a:pt x="17" y="954"/>
                    </a:cubicBezTo>
                    <a:cubicBezTo>
                      <a:pt x="0" y="982"/>
                      <a:pt x="14" y="1019"/>
                      <a:pt x="44" y="1024"/>
                    </a:cubicBezTo>
                    <a:cubicBezTo>
                      <a:pt x="44" y="1024"/>
                      <a:pt x="44" y="1022"/>
                      <a:pt x="44" y="1024"/>
                    </a:cubicBezTo>
                    <a:cubicBezTo>
                      <a:pt x="45" y="1029"/>
                      <a:pt x="46" y="1034"/>
                      <a:pt x="47" y="1038"/>
                    </a:cubicBezTo>
                    <a:cubicBezTo>
                      <a:pt x="59" y="1058"/>
                      <a:pt x="81" y="1063"/>
                      <a:pt x="103" y="1058"/>
                    </a:cubicBezTo>
                    <a:cubicBezTo>
                      <a:pt x="105" y="1060"/>
                      <a:pt x="107" y="1062"/>
                      <a:pt x="109" y="1065"/>
                    </a:cubicBezTo>
                    <a:cubicBezTo>
                      <a:pt x="147" y="1111"/>
                      <a:pt x="209" y="1142"/>
                      <a:pt x="265" y="1152"/>
                    </a:cubicBezTo>
                    <a:cubicBezTo>
                      <a:pt x="273" y="1153"/>
                      <a:pt x="281" y="1155"/>
                      <a:pt x="289" y="1157"/>
                    </a:cubicBezTo>
                    <a:cubicBezTo>
                      <a:pt x="330" y="1166"/>
                      <a:pt x="373" y="1170"/>
                      <a:pt x="411" y="1179"/>
                    </a:cubicBezTo>
                    <a:cubicBezTo>
                      <a:pt x="508" y="1205"/>
                      <a:pt x="610" y="1213"/>
                      <a:pt x="710" y="1221"/>
                    </a:cubicBezTo>
                    <a:close/>
                  </a:path>
                </a:pathLst>
              </a:custGeom>
              <a:solidFill>
                <a:schemeClr val="accent2">
                  <a:alpha val="46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dirty="0">
                  <a:latin typeface="微软雅黑" panose="020B0503020204020204" charset="-122"/>
                  <a:ea typeface="微软雅黑" panose="020B0503020204020204" charset="-122"/>
                </a:endParaRPr>
              </a:p>
            </p:txBody>
          </p:sp>
          <p:sp>
            <p:nvSpPr>
              <p:cNvPr id="25" name="Freeform 6"/>
              <p:cNvSpPr/>
              <p:nvPr>
                <p:custDataLst>
                  <p:tags r:id="rId6"/>
                </p:custDataLst>
              </p:nvPr>
            </p:nvSpPr>
            <p:spPr bwMode="auto">
              <a:xfrm>
                <a:off x="1473" y="2880"/>
                <a:ext cx="1793" cy="582"/>
              </a:xfrm>
              <a:custGeom>
                <a:avLst/>
                <a:gdLst>
                  <a:gd name="T0" fmla="*/ 667 w 758"/>
                  <a:gd name="T1" fmla="*/ 236 h 246"/>
                  <a:gd name="T2" fmla="*/ 507 w 758"/>
                  <a:gd name="T3" fmla="*/ 229 h 246"/>
                  <a:gd name="T4" fmla="*/ 370 w 758"/>
                  <a:gd name="T5" fmla="*/ 245 h 246"/>
                  <a:gd name="T6" fmla="*/ 215 w 758"/>
                  <a:gd name="T7" fmla="*/ 229 h 246"/>
                  <a:gd name="T8" fmla="*/ 0 w 758"/>
                  <a:gd name="T9" fmla="*/ 232 h 246"/>
                  <a:gd name="T10" fmla="*/ 51 w 758"/>
                  <a:gd name="T11" fmla="*/ 215 h 246"/>
                  <a:gd name="T12" fmla="*/ 85 w 758"/>
                  <a:gd name="T13" fmla="*/ 180 h 246"/>
                  <a:gd name="T14" fmla="*/ 111 w 758"/>
                  <a:gd name="T15" fmla="*/ 145 h 246"/>
                  <a:gd name="T16" fmla="*/ 106 w 758"/>
                  <a:gd name="T17" fmla="*/ 84 h 246"/>
                  <a:gd name="T18" fmla="*/ 146 w 758"/>
                  <a:gd name="T19" fmla="*/ 82 h 246"/>
                  <a:gd name="T20" fmla="*/ 223 w 758"/>
                  <a:gd name="T21" fmla="*/ 55 h 246"/>
                  <a:gd name="T22" fmla="*/ 272 w 758"/>
                  <a:gd name="T23" fmla="*/ 89 h 246"/>
                  <a:gd name="T24" fmla="*/ 343 w 758"/>
                  <a:gd name="T25" fmla="*/ 145 h 246"/>
                  <a:gd name="T26" fmla="*/ 454 w 758"/>
                  <a:gd name="T27" fmla="*/ 179 h 246"/>
                  <a:gd name="T28" fmla="*/ 536 w 758"/>
                  <a:gd name="T29" fmla="*/ 181 h 246"/>
                  <a:gd name="T30" fmla="*/ 635 w 758"/>
                  <a:gd name="T31" fmla="*/ 193 h 246"/>
                  <a:gd name="T32" fmla="*/ 758 w 758"/>
                  <a:gd name="T33" fmla="*/ 209 h 246"/>
                  <a:gd name="T34" fmla="*/ 579 w 758"/>
                  <a:gd name="T35" fmla="*/ 211 h 246"/>
                  <a:gd name="T36" fmla="*/ 665 w 758"/>
                  <a:gd name="T37" fmla="*/ 23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8" h="246">
                    <a:moveTo>
                      <a:pt x="667" y="236"/>
                    </a:moveTo>
                    <a:cubicBezTo>
                      <a:pt x="607" y="239"/>
                      <a:pt x="565" y="230"/>
                      <a:pt x="507" y="229"/>
                    </a:cubicBezTo>
                    <a:cubicBezTo>
                      <a:pt x="451" y="229"/>
                      <a:pt x="434" y="245"/>
                      <a:pt x="370" y="245"/>
                    </a:cubicBezTo>
                    <a:cubicBezTo>
                      <a:pt x="280" y="246"/>
                      <a:pt x="260" y="233"/>
                      <a:pt x="215" y="229"/>
                    </a:cubicBezTo>
                    <a:cubicBezTo>
                      <a:pt x="156" y="224"/>
                      <a:pt x="80" y="228"/>
                      <a:pt x="0" y="232"/>
                    </a:cubicBezTo>
                    <a:cubicBezTo>
                      <a:pt x="9" y="225"/>
                      <a:pt x="31" y="227"/>
                      <a:pt x="51" y="215"/>
                    </a:cubicBezTo>
                    <a:cubicBezTo>
                      <a:pt x="41" y="206"/>
                      <a:pt x="75" y="183"/>
                      <a:pt x="85" y="180"/>
                    </a:cubicBezTo>
                    <a:cubicBezTo>
                      <a:pt x="72" y="167"/>
                      <a:pt x="76" y="148"/>
                      <a:pt x="111" y="145"/>
                    </a:cubicBezTo>
                    <a:cubicBezTo>
                      <a:pt x="102" y="124"/>
                      <a:pt x="92" y="102"/>
                      <a:pt x="106" y="84"/>
                    </a:cubicBezTo>
                    <a:cubicBezTo>
                      <a:pt x="115" y="72"/>
                      <a:pt x="134" y="80"/>
                      <a:pt x="146" y="82"/>
                    </a:cubicBezTo>
                    <a:cubicBezTo>
                      <a:pt x="139" y="67"/>
                      <a:pt x="180" y="0"/>
                      <a:pt x="223" y="55"/>
                    </a:cubicBezTo>
                    <a:cubicBezTo>
                      <a:pt x="265" y="50"/>
                      <a:pt x="275" y="53"/>
                      <a:pt x="272" y="89"/>
                    </a:cubicBezTo>
                    <a:cubicBezTo>
                      <a:pt x="313" y="82"/>
                      <a:pt x="347" y="102"/>
                      <a:pt x="343" y="145"/>
                    </a:cubicBezTo>
                    <a:cubicBezTo>
                      <a:pt x="385" y="138"/>
                      <a:pt x="437" y="127"/>
                      <a:pt x="454" y="179"/>
                    </a:cubicBezTo>
                    <a:cubicBezTo>
                      <a:pt x="482" y="167"/>
                      <a:pt x="510" y="148"/>
                      <a:pt x="536" y="181"/>
                    </a:cubicBezTo>
                    <a:cubicBezTo>
                      <a:pt x="558" y="160"/>
                      <a:pt x="610" y="186"/>
                      <a:pt x="635" y="193"/>
                    </a:cubicBezTo>
                    <a:cubicBezTo>
                      <a:pt x="674" y="203"/>
                      <a:pt x="712" y="207"/>
                      <a:pt x="758" y="209"/>
                    </a:cubicBezTo>
                    <a:cubicBezTo>
                      <a:pt x="758" y="217"/>
                      <a:pt x="580" y="207"/>
                      <a:pt x="579" y="211"/>
                    </a:cubicBezTo>
                    <a:cubicBezTo>
                      <a:pt x="575" y="222"/>
                      <a:pt x="682" y="234"/>
                      <a:pt x="665" y="236"/>
                    </a:cubicBezTo>
                  </a:path>
                </a:pathLst>
              </a:custGeom>
              <a:solidFill>
                <a:schemeClr val="accent2">
                  <a:alpha val="46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dirty="0">
                  <a:latin typeface="微软雅黑" panose="020B0503020204020204" charset="-122"/>
                  <a:ea typeface="微软雅黑" panose="020B0503020204020204" charset="-122"/>
                </a:endParaRPr>
              </a:p>
            </p:txBody>
          </p:sp>
        </p:grpSp>
        <p:pic>
          <p:nvPicPr>
            <p:cNvPr id="26" name="图片 25"/>
            <p:cNvPicPr>
              <a:picLocks noChangeAspect="1"/>
            </p:cNvPicPr>
            <p:nvPr>
              <p:custDataLst>
                <p:tags r:id="rId7"/>
              </p:custDataLst>
            </p:nvPr>
          </p:nvPicPr>
          <p:blipFill rotWithShape="1">
            <a:blip r:embed="rId8">
              <a:duotone>
                <a:schemeClr val="bg2">
                  <a:shade val="45000"/>
                  <a:satMod val="135000"/>
                </a:schemeClr>
                <a:prstClr val="white"/>
              </a:duotone>
            </a:blip>
            <a:srcRect r="3191" b="5810"/>
            <a:stretch>
              <a:fillRect/>
            </a:stretch>
          </p:blipFill>
          <p:spPr>
            <a:xfrm>
              <a:off x="4994166" y="1087401"/>
              <a:ext cx="7203311" cy="5770599"/>
            </a:xfrm>
            <a:prstGeom prst="rect">
              <a:avLst/>
            </a:prstGeom>
          </p:spPr>
        </p:pic>
        <p:sp>
          <p:nvSpPr>
            <p:cNvPr id="27" name="Freeform 10"/>
            <p:cNvSpPr/>
            <p:nvPr>
              <p:custDataLst>
                <p:tags r:id="rId9"/>
              </p:custDataLst>
            </p:nvPr>
          </p:nvSpPr>
          <p:spPr bwMode="auto">
            <a:xfrm>
              <a:off x="2131845" y="4129526"/>
              <a:ext cx="3449638" cy="893763"/>
            </a:xfrm>
            <a:custGeom>
              <a:avLst/>
              <a:gdLst>
                <a:gd name="T0" fmla="*/ 917 w 917"/>
                <a:gd name="T1" fmla="*/ 142 h 235"/>
                <a:gd name="T2" fmla="*/ 779 w 917"/>
                <a:gd name="T3" fmla="*/ 126 h 235"/>
                <a:gd name="T4" fmla="*/ 739 w 917"/>
                <a:gd name="T5" fmla="*/ 125 h 235"/>
                <a:gd name="T6" fmla="*/ 700 w 917"/>
                <a:gd name="T7" fmla="*/ 129 h 235"/>
                <a:gd name="T8" fmla="*/ 658 w 917"/>
                <a:gd name="T9" fmla="*/ 113 h 235"/>
                <a:gd name="T10" fmla="*/ 638 w 917"/>
                <a:gd name="T11" fmla="*/ 91 h 235"/>
                <a:gd name="T12" fmla="*/ 614 w 917"/>
                <a:gd name="T13" fmla="*/ 69 h 235"/>
                <a:gd name="T14" fmla="*/ 579 w 917"/>
                <a:gd name="T15" fmla="*/ 49 h 235"/>
                <a:gd name="T16" fmla="*/ 579 w 917"/>
                <a:gd name="T17" fmla="*/ 22 h 235"/>
                <a:gd name="T18" fmla="*/ 535 w 917"/>
                <a:gd name="T19" fmla="*/ 43 h 235"/>
                <a:gd name="T20" fmla="*/ 506 w 917"/>
                <a:gd name="T21" fmla="*/ 69 h 235"/>
                <a:gd name="T22" fmla="*/ 491 w 917"/>
                <a:gd name="T23" fmla="*/ 92 h 235"/>
                <a:gd name="T24" fmla="*/ 467 w 917"/>
                <a:gd name="T25" fmla="*/ 114 h 235"/>
                <a:gd name="T26" fmla="*/ 437 w 917"/>
                <a:gd name="T27" fmla="*/ 128 h 235"/>
                <a:gd name="T28" fmla="*/ 401 w 917"/>
                <a:gd name="T29" fmla="*/ 127 h 235"/>
                <a:gd name="T30" fmla="*/ 365 w 917"/>
                <a:gd name="T31" fmla="*/ 138 h 235"/>
                <a:gd name="T32" fmla="*/ 286 w 917"/>
                <a:gd name="T33" fmla="*/ 129 h 235"/>
                <a:gd name="T34" fmla="*/ 226 w 917"/>
                <a:gd name="T35" fmla="*/ 122 h 235"/>
                <a:gd name="T36" fmla="*/ 131 w 917"/>
                <a:gd name="T37" fmla="*/ 135 h 235"/>
                <a:gd name="T38" fmla="*/ 0 w 917"/>
                <a:gd name="T39" fmla="*/ 142 h 235"/>
                <a:gd name="T40" fmla="*/ 174 w 917"/>
                <a:gd name="T41" fmla="*/ 154 h 235"/>
                <a:gd name="T42" fmla="*/ 222 w 917"/>
                <a:gd name="T43" fmla="*/ 171 h 235"/>
                <a:gd name="T44" fmla="*/ 255 w 917"/>
                <a:gd name="T45" fmla="*/ 192 h 235"/>
                <a:gd name="T46" fmla="*/ 290 w 917"/>
                <a:gd name="T47" fmla="*/ 185 h 235"/>
                <a:gd name="T48" fmla="*/ 341 w 917"/>
                <a:gd name="T49" fmla="*/ 185 h 235"/>
                <a:gd name="T50" fmla="*/ 405 w 917"/>
                <a:gd name="T51" fmla="*/ 193 h 235"/>
                <a:gd name="T52" fmla="*/ 435 w 917"/>
                <a:gd name="T53" fmla="*/ 203 h 235"/>
                <a:gd name="T54" fmla="*/ 471 w 917"/>
                <a:gd name="T55" fmla="*/ 217 h 235"/>
                <a:gd name="T56" fmla="*/ 518 w 917"/>
                <a:gd name="T57" fmla="*/ 215 h 235"/>
                <a:gd name="T58" fmla="*/ 568 w 917"/>
                <a:gd name="T59" fmla="*/ 207 h 235"/>
                <a:gd name="T60" fmla="*/ 613 w 917"/>
                <a:gd name="T61" fmla="*/ 209 h 235"/>
                <a:gd name="T62" fmla="*/ 674 w 917"/>
                <a:gd name="T63" fmla="*/ 202 h 235"/>
                <a:gd name="T64" fmla="*/ 581 w 917"/>
                <a:gd name="T65" fmla="*/ 196 h 235"/>
                <a:gd name="T66" fmla="*/ 759 w 917"/>
                <a:gd name="T67" fmla="*/ 154 h 235"/>
                <a:gd name="T68" fmla="*/ 694 w 917"/>
                <a:gd name="T69" fmla="*/ 136 h 235"/>
                <a:gd name="T70" fmla="*/ 840 w 917"/>
                <a:gd name="T71" fmla="*/ 135 h 235"/>
                <a:gd name="T72" fmla="*/ 760 w 917"/>
                <a:gd name="T73" fmla="*/ 145 h 235"/>
                <a:gd name="T74" fmla="*/ 917 w 917"/>
                <a:gd name="T75" fmla="*/ 14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17" h="235">
                  <a:moveTo>
                    <a:pt x="917" y="142"/>
                  </a:moveTo>
                  <a:cubicBezTo>
                    <a:pt x="886" y="123"/>
                    <a:pt x="810" y="121"/>
                    <a:pt x="779" y="126"/>
                  </a:cubicBezTo>
                  <a:cubicBezTo>
                    <a:pt x="767" y="115"/>
                    <a:pt x="747" y="111"/>
                    <a:pt x="739" y="125"/>
                  </a:cubicBezTo>
                  <a:cubicBezTo>
                    <a:pt x="724" y="124"/>
                    <a:pt x="710" y="115"/>
                    <a:pt x="700" y="129"/>
                  </a:cubicBezTo>
                  <a:cubicBezTo>
                    <a:pt x="689" y="118"/>
                    <a:pt x="672" y="109"/>
                    <a:pt x="658" y="113"/>
                  </a:cubicBezTo>
                  <a:cubicBezTo>
                    <a:pt x="659" y="100"/>
                    <a:pt x="652" y="93"/>
                    <a:pt x="638" y="91"/>
                  </a:cubicBezTo>
                  <a:cubicBezTo>
                    <a:pt x="647" y="74"/>
                    <a:pt x="631" y="61"/>
                    <a:pt x="614" y="69"/>
                  </a:cubicBezTo>
                  <a:cubicBezTo>
                    <a:pt x="624" y="51"/>
                    <a:pt x="599" y="32"/>
                    <a:pt x="579" y="49"/>
                  </a:cubicBezTo>
                  <a:cubicBezTo>
                    <a:pt x="582" y="32"/>
                    <a:pt x="590" y="47"/>
                    <a:pt x="579" y="22"/>
                  </a:cubicBezTo>
                  <a:cubicBezTo>
                    <a:pt x="576" y="19"/>
                    <a:pt x="538" y="0"/>
                    <a:pt x="535" y="43"/>
                  </a:cubicBezTo>
                  <a:cubicBezTo>
                    <a:pt x="516" y="32"/>
                    <a:pt x="499" y="45"/>
                    <a:pt x="506" y="69"/>
                  </a:cubicBezTo>
                  <a:cubicBezTo>
                    <a:pt x="495" y="64"/>
                    <a:pt x="479" y="80"/>
                    <a:pt x="491" y="92"/>
                  </a:cubicBezTo>
                  <a:cubicBezTo>
                    <a:pt x="476" y="81"/>
                    <a:pt x="460" y="96"/>
                    <a:pt x="467" y="114"/>
                  </a:cubicBezTo>
                  <a:cubicBezTo>
                    <a:pt x="440" y="108"/>
                    <a:pt x="425" y="112"/>
                    <a:pt x="437" y="128"/>
                  </a:cubicBezTo>
                  <a:cubicBezTo>
                    <a:pt x="410" y="106"/>
                    <a:pt x="408" y="114"/>
                    <a:pt x="401" y="127"/>
                  </a:cubicBezTo>
                  <a:cubicBezTo>
                    <a:pt x="391" y="146"/>
                    <a:pt x="388" y="110"/>
                    <a:pt x="365" y="138"/>
                  </a:cubicBezTo>
                  <a:cubicBezTo>
                    <a:pt x="357" y="117"/>
                    <a:pt x="316" y="95"/>
                    <a:pt x="286" y="129"/>
                  </a:cubicBezTo>
                  <a:cubicBezTo>
                    <a:pt x="272" y="117"/>
                    <a:pt x="253" y="92"/>
                    <a:pt x="226" y="122"/>
                  </a:cubicBezTo>
                  <a:cubicBezTo>
                    <a:pt x="206" y="121"/>
                    <a:pt x="131" y="96"/>
                    <a:pt x="131" y="135"/>
                  </a:cubicBezTo>
                  <a:cubicBezTo>
                    <a:pt x="96" y="140"/>
                    <a:pt x="35" y="137"/>
                    <a:pt x="0" y="142"/>
                  </a:cubicBezTo>
                  <a:cubicBezTo>
                    <a:pt x="76" y="151"/>
                    <a:pt x="152" y="145"/>
                    <a:pt x="174" y="154"/>
                  </a:cubicBezTo>
                  <a:cubicBezTo>
                    <a:pt x="190" y="160"/>
                    <a:pt x="206" y="168"/>
                    <a:pt x="222" y="171"/>
                  </a:cubicBezTo>
                  <a:cubicBezTo>
                    <a:pt x="236" y="173"/>
                    <a:pt x="262" y="169"/>
                    <a:pt x="255" y="192"/>
                  </a:cubicBezTo>
                  <a:cubicBezTo>
                    <a:pt x="265" y="196"/>
                    <a:pt x="281" y="193"/>
                    <a:pt x="290" y="185"/>
                  </a:cubicBezTo>
                  <a:cubicBezTo>
                    <a:pt x="293" y="215"/>
                    <a:pt x="329" y="203"/>
                    <a:pt x="341" y="185"/>
                  </a:cubicBezTo>
                  <a:cubicBezTo>
                    <a:pt x="336" y="226"/>
                    <a:pt x="386" y="206"/>
                    <a:pt x="405" y="193"/>
                  </a:cubicBezTo>
                  <a:cubicBezTo>
                    <a:pt x="399" y="214"/>
                    <a:pt x="423" y="214"/>
                    <a:pt x="435" y="203"/>
                  </a:cubicBezTo>
                  <a:cubicBezTo>
                    <a:pt x="423" y="229"/>
                    <a:pt x="458" y="229"/>
                    <a:pt x="471" y="217"/>
                  </a:cubicBezTo>
                  <a:cubicBezTo>
                    <a:pt x="468" y="235"/>
                    <a:pt x="513" y="235"/>
                    <a:pt x="518" y="215"/>
                  </a:cubicBezTo>
                  <a:cubicBezTo>
                    <a:pt x="533" y="222"/>
                    <a:pt x="564" y="224"/>
                    <a:pt x="568" y="207"/>
                  </a:cubicBezTo>
                  <a:cubicBezTo>
                    <a:pt x="575" y="226"/>
                    <a:pt x="601" y="212"/>
                    <a:pt x="613" y="209"/>
                  </a:cubicBezTo>
                  <a:cubicBezTo>
                    <a:pt x="633" y="204"/>
                    <a:pt x="656" y="205"/>
                    <a:pt x="674" y="202"/>
                  </a:cubicBezTo>
                  <a:cubicBezTo>
                    <a:pt x="643" y="199"/>
                    <a:pt x="607" y="203"/>
                    <a:pt x="581" y="196"/>
                  </a:cubicBezTo>
                  <a:cubicBezTo>
                    <a:pt x="642" y="192"/>
                    <a:pt x="700" y="169"/>
                    <a:pt x="759" y="154"/>
                  </a:cubicBezTo>
                  <a:cubicBezTo>
                    <a:pt x="739" y="156"/>
                    <a:pt x="694" y="159"/>
                    <a:pt x="694" y="136"/>
                  </a:cubicBezTo>
                  <a:cubicBezTo>
                    <a:pt x="716" y="135"/>
                    <a:pt x="817" y="132"/>
                    <a:pt x="840" y="135"/>
                  </a:cubicBezTo>
                  <a:cubicBezTo>
                    <a:pt x="837" y="136"/>
                    <a:pt x="763" y="144"/>
                    <a:pt x="760" y="145"/>
                  </a:cubicBezTo>
                  <a:cubicBezTo>
                    <a:pt x="778" y="141"/>
                    <a:pt x="898" y="142"/>
                    <a:pt x="917" y="142"/>
                  </a:cubicBezTo>
                </a:path>
              </a:pathLst>
            </a:custGeom>
            <a:solidFill>
              <a:schemeClr val="accent2">
                <a:alpha val="21000"/>
              </a:schemeClr>
            </a:solidFill>
            <a:ln w="9525">
              <a:noFill/>
              <a:round/>
            </a:ln>
          </p:spPr>
          <p:txBody>
            <a:bodyPr vert="horz" wrap="square" lIns="91440" tIns="45720" rIns="91440" bIns="45720" numCol="1" anchor="t" anchorCtr="0" compatLnSpc="1">
              <a:normAutofit/>
            </a:bodyPr>
            <a:lstStyle/>
            <a:p>
              <a:endParaRPr lang="zh-CN" altLang="en-US" dirty="0">
                <a:latin typeface="微软雅黑" panose="020B0503020204020204" charset="-122"/>
                <a:ea typeface="微软雅黑" panose="020B0503020204020204" charset="-122"/>
              </a:endParaRPr>
            </a:p>
          </p:txBody>
        </p:sp>
      </p:grpSp>
      <p:sp>
        <p:nvSpPr>
          <p:cNvPr id="13" name="标题 1"/>
          <p:cNvSpPr>
            <a:spLocks noGrp="1"/>
          </p:cNvSpPr>
          <p:nvPr>
            <p:ph type="ctrTitle" hasCustomPrompt="1"/>
            <p:custDataLst>
              <p:tags r:id="rId10"/>
            </p:custDataLst>
          </p:nvPr>
        </p:nvSpPr>
        <p:spPr>
          <a:xfrm>
            <a:off x="726991" y="2461278"/>
            <a:ext cx="5317149" cy="1579499"/>
          </a:xfrm>
        </p:spPr>
        <p:txBody>
          <a:bodyPr lIns="0" tIns="46800" rIns="90000" bIns="46800" anchor="ctr" anchorCtr="0">
            <a:noAutofit/>
          </a:bodyPr>
          <a:lstStyle>
            <a:lvl1pPr marL="0" indent="0" algn="ctr">
              <a:lnSpc>
                <a:spcPct val="90000"/>
              </a:lnSpc>
              <a:buFont typeface="Arial" panose="020B0604020202020204" pitchFamily="34" charset="0"/>
              <a:buNone/>
              <a:defRPr sz="9600">
                <a:solidFill>
                  <a:schemeClr val="bg1"/>
                </a:solidFill>
                <a:latin typeface="微软雅黑" panose="020B0503020204020204" charset="-122"/>
                <a:ea typeface="微软雅黑" panose="020B0503020204020204" charset="-122"/>
              </a:defRPr>
            </a:lvl1pPr>
          </a:lstStyle>
          <a:p>
            <a:r>
              <a:rPr lang="zh-CN" altLang="en-US" dirty="0"/>
              <a:t>编辑标题</a:t>
            </a:r>
            <a:endParaRPr lang="zh-CN" altLang="en-US" dirty="0"/>
          </a:p>
        </p:txBody>
      </p:sp>
      <p:sp>
        <p:nvSpPr>
          <p:cNvPr id="3" name="日期占位符 2"/>
          <p:cNvSpPr>
            <a:spLocks noGrp="1"/>
          </p:cNvSpPr>
          <p:nvPr>
            <p:ph type="dt" sz="half" idx="21"/>
            <p:custDataLst>
              <p:tags r:id="rId11"/>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22"/>
            <p:custDataLst>
              <p:tags r:id="rId12"/>
            </p:custDataLst>
          </p:nvPr>
        </p:nvSpPr>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7" name="灯片编号占位符 6"/>
          <p:cNvSpPr>
            <a:spLocks noGrp="1"/>
          </p:cNvSpPr>
          <p:nvPr>
            <p:ph type="sldNum" sz="quarter" idx="23"/>
            <p:custDataLst>
              <p:tags r:id="rId13"/>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tx2"/>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custDataLst>
              <p:tags r:id="rId2"/>
            </p:custDataLst>
          </p:nvPr>
        </p:nvPicPr>
        <p:blipFill rotWithShape="1">
          <a:blip r:embed="rId3">
            <a:extLst>
              <a:ext uri="{28A0092B-C50C-407E-A947-70E740481C1C}">
                <a14:useLocalDpi xmlns:a14="http://schemas.microsoft.com/office/drawing/2010/main" val="0"/>
              </a:ext>
            </a:extLst>
          </a:blip>
          <a:srcRect l="3472" t="13" r="36111" b="-13"/>
          <a:stretch>
            <a:fillRect/>
          </a:stretch>
        </p:blipFill>
        <p:spPr>
          <a:xfrm>
            <a:off x="6037053" y="1017526"/>
            <a:ext cx="6154947" cy="5840474"/>
          </a:xfrm>
          <a:prstGeom prst="rect">
            <a:avLst/>
          </a:prstGeom>
        </p:spPr>
      </p:pic>
      <p:sp>
        <p:nvSpPr>
          <p:cNvPr id="2" name="标题 1"/>
          <p:cNvSpPr>
            <a:spLocks noGrp="1"/>
          </p:cNvSpPr>
          <p:nvPr>
            <p:ph type="title"/>
            <p:custDataLst>
              <p:tags r:id="rId4"/>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dirty="0"/>
          </a:p>
        </p:txBody>
      </p:sp>
      <p:sp>
        <p:nvSpPr>
          <p:cNvPr id="11" name="直角三角形 10"/>
          <p:cNvSpPr/>
          <p:nvPr userDrawn="1">
            <p:custDataLst>
              <p:tags r:id="rId4"/>
            </p:custDataLst>
          </p:nvPr>
        </p:nvSpPr>
        <p:spPr>
          <a:xfrm flipV="1">
            <a:off x="0" y="-1"/>
            <a:ext cx="448574" cy="609119"/>
          </a:xfrm>
          <a:prstGeom prst="r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47500" lnSpcReduction="20000"/>
          </a:bodyPr>
          <a:lstStyle/>
          <a:p>
            <a:pPr algn="ctr"/>
            <a:endParaRPr dirty="0">
              <a:latin typeface="微软雅黑" panose="020B0503020204020204" charset="-122"/>
              <a:ea typeface="微软雅黑" panose="020B0503020204020204" charset="-122"/>
            </a:endParaRPr>
          </a:p>
        </p:txBody>
      </p:sp>
      <p:sp>
        <p:nvSpPr>
          <p:cNvPr id="2" name="标题 1"/>
          <p:cNvSpPr>
            <a:spLocks noGrp="1"/>
          </p:cNvSpPr>
          <p:nvPr>
            <p:ph type="title" hasCustomPrompt="1"/>
            <p:custDataLst>
              <p:tags r:id="rId5"/>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6"/>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12" name="直角三角形 11"/>
          <p:cNvSpPr/>
          <p:nvPr userDrawn="1">
            <p:custDataLst>
              <p:tags r:id="rId9"/>
            </p:custDataLst>
          </p:nvPr>
        </p:nvSpPr>
        <p:spPr>
          <a:xfrm flipH="1">
            <a:off x="11744926" y="6249240"/>
            <a:ext cx="448574" cy="609119"/>
          </a:xfrm>
          <a:prstGeom prst="r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47500" lnSpcReduction="20000"/>
          </a:bodyPr>
          <a:lstStyle/>
          <a:p>
            <a:pPr algn="ctr"/>
            <a:endParaRPr dirty="0">
              <a:latin typeface="微软雅黑" panose="020B0503020204020204" charset="-122"/>
              <a:ea typeface="微软雅黑" panose="020B0503020204020204" charset="-122"/>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19" name="图片 18"/>
          <p:cNvPicPr>
            <a:picLocks noChangeAspect="1"/>
          </p:cNvPicPr>
          <p:nvPr userDrawn="1">
            <p:custDataLst>
              <p:tags r:id="rId3"/>
            </p:custDataLst>
          </p:nvPr>
        </p:nvPicPr>
        <p:blipFill rotWithShape="1">
          <a:blip r:embed="rId4"/>
          <a:srcRect b="-13"/>
          <a:stretch>
            <a:fillRect/>
          </a:stretch>
        </p:blipFill>
        <p:spPr>
          <a:xfrm flipH="1">
            <a:off x="-1" y="2626079"/>
            <a:ext cx="4468483" cy="4240176"/>
          </a:xfrm>
          <a:prstGeom prst="rect">
            <a:avLst/>
          </a:prstGeom>
        </p:spPr>
      </p:pic>
      <p:sp>
        <p:nvSpPr>
          <p:cNvPr id="2" name="标题 1"/>
          <p:cNvSpPr>
            <a:spLocks noGrp="1"/>
          </p:cNvSpPr>
          <p:nvPr>
            <p:ph type="title" hasCustomPrompt="1"/>
            <p:custDataLst>
              <p:tags r:id="rId5"/>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11" name="组合 10"/>
          <p:cNvGrpSpPr/>
          <p:nvPr userDrawn="1">
            <p:custDataLst>
              <p:tags r:id="rId3"/>
            </p:custDataLst>
          </p:nvPr>
        </p:nvGrpSpPr>
        <p:grpSpPr>
          <a:xfrm>
            <a:off x="9113490" y="899099"/>
            <a:ext cx="3078510" cy="1764901"/>
            <a:chOff x="2131845" y="1087401"/>
            <a:chExt cx="10065632" cy="5770599"/>
          </a:xfrm>
        </p:grpSpPr>
        <p:grpSp>
          <p:nvGrpSpPr>
            <p:cNvPr id="12" name="Group 4"/>
            <p:cNvGrpSpPr>
              <a:grpSpLocks noChangeAspect="1"/>
            </p:cNvGrpSpPr>
            <p:nvPr/>
          </p:nvGrpSpPr>
          <p:grpSpPr bwMode="auto">
            <a:xfrm>
              <a:off x="4211618" y="2304568"/>
              <a:ext cx="6687014" cy="4151574"/>
              <a:chOff x="1473" y="692"/>
              <a:chExt cx="4779" cy="2967"/>
            </a:xfrm>
            <a:solidFill>
              <a:schemeClr val="accent5">
                <a:alpha val="35000"/>
              </a:schemeClr>
            </a:solidFill>
          </p:grpSpPr>
          <p:sp>
            <p:nvSpPr>
              <p:cNvPr id="18" name="Freeform 5"/>
              <p:cNvSpPr/>
              <p:nvPr>
                <p:custDataLst>
                  <p:tags r:id="rId4"/>
                </p:custDataLst>
              </p:nvPr>
            </p:nvSpPr>
            <p:spPr bwMode="auto">
              <a:xfrm>
                <a:off x="2452" y="692"/>
                <a:ext cx="3800" cy="2967"/>
              </a:xfrm>
              <a:custGeom>
                <a:avLst/>
                <a:gdLst>
                  <a:gd name="T0" fmla="*/ 1549 w 1606"/>
                  <a:gd name="T1" fmla="*/ 1122 h 1253"/>
                  <a:gd name="T2" fmla="*/ 1529 w 1606"/>
                  <a:gd name="T3" fmla="*/ 325 h 1253"/>
                  <a:gd name="T4" fmla="*/ 1379 w 1606"/>
                  <a:gd name="T5" fmla="*/ 88 h 1253"/>
                  <a:gd name="T6" fmla="*/ 1305 w 1606"/>
                  <a:gd name="T7" fmla="*/ 49 h 1253"/>
                  <a:gd name="T8" fmla="*/ 1280 w 1606"/>
                  <a:gd name="T9" fmla="*/ 4 h 1253"/>
                  <a:gd name="T10" fmla="*/ 1235 w 1606"/>
                  <a:gd name="T11" fmla="*/ 40 h 1253"/>
                  <a:gd name="T12" fmla="*/ 1166 w 1606"/>
                  <a:gd name="T13" fmla="*/ 91 h 1253"/>
                  <a:gd name="T14" fmla="*/ 1157 w 1606"/>
                  <a:gd name="T15" fmla="*/ 158 h 1253"/>
                  <a:gd name="T16" fmla="*/ 1129 w 1606"/>
                  <a:gd name="T17" fmla="*/ 68 h 1253"/>
                  <a:gd name="T18" fmla="*/ 1034 w 1606"/>
                  <a:gd name="T19" fmla="*/ 66 h 1253"/>
                  <a:gd name="T20" fmla="*/ 947 w 1606"/>
                  <a:gd name="T21" fmla="*/ 40 h 1253"/>
                  <a:gd name="T22" fmla="*/ 928 w 1606"/>
                  <a:gd name="T23" fmla="*/ 75 h 1253"/>
                  <a:gd name="T24" fmla="*/ 877 w 1606"/>
                  <a:gd name="T25" fmla="*/ 136 h 1253"/>
                  <a:gd name="T26" fmla="*/ 877 w 1606"/>
                  <a:gd name="T27" fmla="*/ 220 h 1253"/>
                  <a:gd name="T28" fmla="*/ 947 w 1606"/>
                  <a:gd name="T29" fmla="*/ 267 h 1253"/>
                  <a:gd name="T30" fmla="*/ 791 w 1606"/>
                  <a:gd name="T31" fmla="*/ 261 h 1253"/>
                  <a:gd name="T32" fmla="*/ 794 w 1606"/>
                  <a:gd name="T33" fmla="*/ 292 h 1253"/>
                  <a:gd name="T34" fmla="*/ 762 w 1606"/>
                  <a:gd name="T35" fmla="*/ 372 h 1253"/>
                  <a:gd name="T36" fmla="*/ 721 w 1606"/>
                  <a:gd name="T37" fmla="*/ 354 h 1253"/>
                  <a:gd name="T38" fmla="*/ 675 w 1606"/>
                  <a:gd name="T39" fmla="*/ 298 h 1253"/>
                  <a:gd name="T40" fmla="*/ 654 w 1606"/>
                  <a:gd name="T41" fmla="*/ 284 h 1253"/>
                  <a:gd name="T42" fmla="*/ 612 w 1606"/>
                  <a:gd name="T43" fmla="*/ 314 h 1253"/>
                  <a:gd name="T44" fmla="*/ 546 w 1606"/>
                  <a:gd name="T45" fmla="*/ 352 h 1253"/>
                  <a:gd name="T46" fmla="*/ 480 w 1606"/>
                  <a:gd name="T47" fmla="*/ 385 h 1253"/>
                  <a:gd name="T48" fmla="*/ 453 w 1606"/>
                  <a:gd name="T49" fmla="*/ 435 h 1253"/>
                  <a:gd name="T50" fmla="*/ 461 w 1606"/>
                  <a:gd name="T51" fmla="*/ 465 h 1253"/>
                  <a:gd name="T52" fmla="*/ 509 w 1606"/>
                  <a:gd name="T53" fmla="*/ 531 h 1253"/>
                  <a:gd name="T54" fmla="*/ 502 w 1606"/>
                  <a:gd name="T55" fmla="*/ 575 h 1253"/>
                  <a:gd name="T56" fmla="*/ 468 w 1606"/>
                  <a:gd name="T57" fmla="*/ 598 h 1253"/>
                  <a:gd name="T58" fmla="*/ 386 w 1606"/>
                  <a:gd name="T59" fmla="*/ 564 h 1253"/>
                  <a:gd name="T60" fmla="*/ 328 w 1606"/>
                  <a:gd name="T61" fmla="*/ 609 h 1253"/>
                  <a:gd name="T62" fmla="*/ 301 w 1606"/>
                  <a:gd name="T63" fmla="*/ 638 h 1253"/>
                  <a:gd name="T64" fmla="*/ 243 w 1606"/>
                  <a:gd name="T65" fmla="*/ 698 h 1253"/>
                  <a:gd name="T66" fmla="*/ 246 w 1606"/>
                  <a:gd name="T67" fmla="*/ 764 h 1253"/>
                  <a:gd name="T68" fmla="*/ 251 w 1606"/>
                  <a:gd name="T69" fmla="*/ 801 h 1253"/>
                  <a:gd name="T70" fmla="*/ 328 w 1606"/>
                  <a:gd name="T71" fmla="*/ 830 h 1253"/>
                  <a:gd name="T72" fmla="*/ 170 w 1606"/>
                  <a:gd name="T73" fmla="*/ 845 h 1253"/>
                  <a:gd name="T74" fmla="*/ 84 w 1606"/>
                  <a:gd name="T75" fmla="*/ 868 h 1253"/>
                  <a:gd name="T76" fmla="*/ 39 w 1606"/>
                  <a:gd name="T77" fmla="*/ 876 h 1253"/>
                  <a:gd name="T78" fmla="*/ 33 w 1606"/>
                  <a:gd name="T79" fmla="*/ 941 h 1253"/>
                  <a:gd name="T80" fmla="*/ 44 w 1606"/>
                  <a:gd name="T81" fmla="*/ 1024 h 1253"/>
                  <a:gd name="T82" fmla="*/ 103 w 1606"/>
                  <a:gd name="T83" fmla="*/ 1058 h 1253"/>
                  <a:gd name="T84" fmla="*/ 289 w 1606"/>
                  <a:gd name="T85" fmla="*/ 1157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6" h="1253">
                    <a:moveTo>
                      <a:pt x="710" y="1221"/>
                    </a:moveTo>
                    <a:cubicBezTo>
                      <a:pt x="934" y="1239"/>
                      <a:pt x="1158" y="1253"/>
                      <a:pt x="1377" y="1200"/>
                    </a:cubicBezTo>
                    <a:cubicBezTo>
                      <a:pt x="1432" y="1186"/>
                      <a:pt x="1514" y="1171"/>
                      <a:pt x="1549" y="1122"/>
                    </a:cubicBezTo>
                    <a:cubicBezTo>
                      <a:pt x="1606" y="1039"/>
                      <a:pt x="1585" y="907"/>
                      <a:pt x="1568" y="817"/>
                    </a:cubicBezTo>
                    <a:cubicBezTo>
                      <a:pt x="1549" y="719"/>
                      <a:pt x="1554" y="619"/>
                      <a:pt x="1556" y="521"/>
                    </a:cubicBezTo>
                    <a:cubicBezTo>
                      <a:pt x="1557" y="450"/>
                      <a:pt x="1544" y="393"/>
                      <a:pt x="1529" y="325"/>
                    </a:cubicBezTo>
                    <a:cubicBezTo>
                      <a:pt x="1515" y="262"/>
                      <a:pt x="1539" y="143"/>
                      <a:pt x="1471" y="106"/>
                    </a:cubicBezTo>
                    <a:cubicBezTo>
                      <a:pt x="1450" y="94"/>
                      <a:pt x="1425" y="90"/>
                      <a:pt x="1398" y="89"/>
                    </a:cubicBezTo>
                    <a:cubicBezTo>
                      <a:pt x="1391" y="89"/>
                      <a:pt x="1384" y="89"/>
                      <a:pt x="1379" y="88"/>
                    </a:cubicBezTo>
                    <a:cubicBezTo>
                      <a:pt x="1377" y="88"/>
                      <a:pt x="1375" y="87"/>
                      <a:pt x="1374" y="87"/>
                    </a:cubicBezTo>
                    <a:cubicBezTo>
                      <a:pt x="1383" y="68"/>
                      <a:pt x="1383" y="46"/>
                      <a:pt x="1367" y="32"/>
                    </a:cubicBezTo>
                    <a:cubicBezTo>
                      <a:pt x="1347" y="15"/>
                      <a:pt x="1316" y="26"/>
                      <a:pt x="1305" y="49"/>
                    </a:cubicBezTo>
                    <a:cubicBezTo>
                      <a:pt x="1305" y="46"/>
                      <a:pt x="1308" y="43"/>
                      <a:pt x="1309" y="40"/>
                    </a:cubicBezTo>
                    <a:cubicBezTo>
                      <a:pt x="1309" y="38"/>
                      <a:pt x="1309" y="35"/>
                      <a:pt x="1309" y="33"/>
                    </a:cubicBezTo>
                    <a:cubicBezTo>
                      <a:pt x="1306" y="19"/>
                      <a:pt x="1295" y="8"/>
                      <a:pt x="1280" y="4"/>
                    </a:cubicBezTo>
                    <a:cubicBezTo>
                      <a:pt x="1258" y="0"/>
                      <a:pt x="1239" y="13"/>
                      <a:pt x="1232" y="32"/>
                    </a:cubicBezTo>
                    <a:cubicBezTo>
                      <a:pt x="1231" y="35"/>
                      <a:pt x="1231" y="37"/>
                      <a:pt x="1231" y="38"/>
                    </a:cubicBezTo>
                    <a:cubicBezTo>
                      <a:pt x="1233" y="38"/>
                      <a:pt x="1235" y="40"/>
                      <a:pt x="1235" y="40"/>
                    </a:cubicBezTo>
                    <a:cubicBezTo>
                      <a:pt x="1221" y="29"/>
                      <a:pt x="1199" y="32"/>
                      <a:pt x="1185" y="43"/>
                    </a:cubicBezTo>
                    <a:cubicBezTo>
                      <a:pt x="1171" y="54"/>
                      <a:pt x="1174" y="71"/>
                      <a:pt x="1171" y="85"/>
                    </a:cubicBezTo>
                    <a:cubicBezTo>
                      <a:pt x="1169" y="87"/>
                      <a:pt x="1167" y="89"/>
                      <a:pt x="1166" y="91"/>
                    </a:cubicBezTo>
                    <a:cubicBezTo>
                      <a:pt x="1161" y="97"/>
                      <a:pt x="1156" y="103"/>
                      <a:pt x="1152" y="110"/>
                    </a:cubicBezTo>
                    <a:cubicBezTo>
                      <a:pt x="1148" y="117"/>
                      <a:pt x="1145" y="124"/>
                      <a:pt x="1142" y="131"/>
                    </a:cubicBezTo>
                    <a:cubicBezTo>
                      <a:pt x="1143" y="141"/>
                      <a:pt x="1151" y="149"/>
                      <a:pt x="1157" y="158"/>
                    </a:cubicBezTo>
                    <a:cubicBezTo>
                      <a:pt x="1151" y="148"/>
                      <a:pt x="1144" y="138"/>
                      <a:pt x="1137" y="129"/>
                    </a:cubicBezTo>
                    <a:cubicBezTo>
                      <a:pt x="1135" y="127"/>
                      <a:pt x="1133" y="125"/>
                      <a:pt x="1131" y="122"/>
                    </a:cubicBezTo>
                    <a:cubicBezTo>
                      <a:pt x="1137" y="105"/>
                      <a:pt x="1143" y="85"/>
                      <a:pt x="1129" y="68"/>
                    </a:cubicBezTo>
                    <a:cubicBezTo>
                      <a:pt x="1110" y="46"/>
                      <a:pt x="1073" y="43"/>
                      <a:pt x="1059" y="71"/>
                    </a:cubicBezTo>
                    <a:cubicBezTo>
                      <a:pt x="1058" y="71"/>
                      <a:pt x="1055" y="70"/>
                      <a:pt x="1052" y="69"/>
                    </a:cubicBezTo>
                    <a:cubicBezTo>
                      <a:pt x="1046" y="68"/>
                      <a:pt x="1040" y="67"/>
                      <a:pt x="1034" y="66"/>
                    </a:cubicBezTo>
                    <a:cubicBezTo>
                      <a:pt x="1029" y="65"/>
                      <a:pt x="1023" y="64"/>
                      <a:pt x="1017" y="64"/>
                    </a:cubicBezTo>
                    <a:cubicBezTo>
                      <a:pt x="1015" y="64"/>
                      <a:pt x="1012" y="64"/>
                      <a:pt x="1009" y="65"/>
                    </a:cubicBezTo>
                    <a:cubicBezTo>
                      <a:pt x="1006" y="35"/>
                      <a:pt x="970" y="26"/>
                      <a:pt x="947" y="40"/>
                    </a:cubicBezTo>
                    <a:cubicBezTo>
                      <a:pt x="936" y="52"/>
                      <a:pt x="931" y="66"/>
                      <a:pt x="933" y="82"/>
                    </a:cubicBezTo>
                    <a:cubicBezTo>
                      <a:pt x="933" y="80"/>
                      <a:pt x="933" y="80"/>
                      <a:pt x="934" y="77"/>
                    </a:cubicBezTo>
                    <a:cubicBezTo>
                      <a:pt x="932" y="76"/>
                      <a:pt x="930" y="76"/>
                      <a:pt x="928" y="75"/>
                    </a:cubicBezTo>
                    <a:cubicBezTo>
                      <a:pt x="913" y="69"/>
                      <a:pt x="897" y="67"/>
                      <a:pt x="883" y="82"/>
                    </a:cubicBezTo>
                    <a:cubicBezTo>
                      <a:pt x="872" y="99"/>
                      <a:pt x="866" y="127"/>
                      <a:pt x="883" y="141"/>
                    </a:cubicBezTo>
                    <a:cubicBezTo>
                      <a:pt x="880" y="138"/>
                      <a:pt x="880" y="138"/>
                      <a:pt x="877" y="136"/>
                    </a:cubicBezTo>
                    <a:cubicBezTo>
                      <a:pt x="875" y="136"/>
                      <a:pt x="874" y="136"/>
                      <a:pt x="872" y="137"/>
                    </a:cubicBezTo>
                    <a:cubicBezTo>
                      <a:pt x="862" y="140"/>
                      <a:pt x="854" y="148"/>
                      <a:pt x="847" y="155"/>
                    </a:cubicBezTo>
                    <a:cubicBezTo>
                      <a:pt x="830" y="183"/>
                      <a:pt x="852" y="208"/>
                      <a:pt x="877" y="220"/>
                    </a:cubicBezTo>
                    <a:cubicBezTo>
                      <a:pt x="877" y="222"/>
                      <a:pt x="877" y="223"/>
                      <a:pt x="878" y="225"/>
                    </a:cubicBezTo>
                    <a:cubicBezTo>
                      <a:pt x="879" y="231"/>
                      <a:pt x="880" y="236"/>
                      <a:pt x="881" y="241"/>
                    </a:cubicBezTo>
                    <a:cubicBezTo>
                      <a:pt x="894" y="264"/>
                      <a:pt x="925" y="256"/>
                      <a:pt x="947" y="267"/>
                    </a:cubicBezTo>
                    <a:cubicBezTo>
                      <a:pt x="919" y="255"/>
                      <a:pt x="890" y="254"/>
                      <a:pt x="865" y="262"/>
                    </a:cubicBezTo>
                    <a:cubicBezTo>
                      <a:pt x="862" y="263"/>
                      <a:pt x="859" y="264"/>
                      <a:pt x="856" y="265"/>
                    </a:cubicBezTo>
                    <a:cubicBezTo>
                      <a:pt x="841" y="239"/>
                      <a:pt x="808" y="239"/>
                      <a:pt x="791" y="261"/>
                    </a:cubicBezTo>
                    <a:cubicBezTo>
                      <a:pt x="787" y="268"/>
                      <a:pt x="785" y="274"/>
                      <a:pt x="785" y="281"/>
                    </a:cubicBezTo>
                    <a:cubicBezTo>
                      <a:pt x="785" y="283"/>
                      <a:pt x="785" y="285"/>
                      <a:pt x="786" y="288"/>
                    </a:cubicBezTo>
                    <a:cubicBezTo>
                      <a:pt x="785" y="292"/>
                      <a:pt x="788" y="292"/>
                      <a:pt x="794" y="292"/>
                    </a:cubicBezTo>
                    <a:cubicBezTo>
                      <a:pt x="777" y="289"/>
                      <a:pt x="763" y="292"/>
                      <a:pt x="752" y="306"/>
                    </a:cubicBezTo>
                    <a:cubicBezTo>
                      <a:pt x="738" y="326"/>
                      <a:pt x="752" y="348"/>
                      <a:pt x="764" y="366"/>
                    </a:cubicBezTo>
                    <a:cubicBezTo>
                      <a:pt x="763" y="368"/>
                      <a:pt x="762" y="370"/>
                      <a:pt x="762" y="372"/>
                    </a:cubicBezTo>
                    <a:cubicBezTo>
                      <a:pt x="759" y="381"/>
                      <a:pt x="757" y="390"/>
                      <a:pt x="756" y="399"/>
                    </a:cubicBezTo>
                    <a:cubicBezTo>
                      <a:pt x="748" y="383"/>
                      <a:pt x="738" y="369"/>
                      <a:pt x="725" y="358"/>
                    </a:cubicBezTo>
                    <a:cubicBezTo>
                      <a:pt x="723" y="356"/>
                      <a:pt x="721" y="355"/>
                      <a:pt x="721" y="354"/>
                    </a:cubicBezTo>
                    <a:cubicBezTo>
                      <a:pt x="738" y="328"/>
                      <a:pt x="715" y="295"/>
                      <a:pt x="687" y="295"/>
                    </a:cubicBezTo>
                    <a:cubicBezTo>
                      <a:pt x="685" y="295"/>
                      <a:pt x="683" y="296"/>
                      <a:pt x="681" y="296"/>
                    </a:cubicBezTo>
                    <a:cubicBezTo>
                      <a:pt x="679" y="296"/>
                      <a:pt x="677" y="297"/>
                      <a:pt x="675" y="298"/>
                    </a:cubicBezTo>
                    <a:cubicBezTo>
                      <a:pt x="673" y="298"/>
                      <a:pt x="671" y="298"/>
                      <a:pt x="671" y="295"/>
                    </a:cubicBezTo>
                    <a:cubicBezTo>
                      <a:pt x="679" y="303"/>
                      <a:pt x="682" y="314"/>
                      <a:pt x="682" y="326"/>
                    </a:cubicBezTo>
                    <a:cubicBezTo>
                      <a:pt x="682" y="306"/>
                      <a:pt x="671" y="289"/>
                      <a:pt x="654" y="284"/>
                    </a:cubicBezTo>
                    <a:cubicBezTo>
                      <a:pt x="634" y="277"/>
                      <a:pt x="614" y="288"/>
                      <a:pt x="606" y="307"/>
                    </a:cubicBezTo>
                    <a:cubicBezTo>
                      <a:pt x="605" y="309"/>
                      <a:pt x="605" y="311"/>
                      <a:pt x="606" y="311"/>
                    </a:cubicBezTo>
                    <a:cubicBezTo>
                      <a:pt x="606" y="314"/>
                      <a:pt x="609" y="314"/>
                      <a:pt x="612" y="314"/>
                    </a:cubicBezTo>
                    <a:cubicBezTo>
                      <a:pt x="595" y="303"/>
                      <a:pt x="573" y="303"/>
                      <a:pt x="559" y="317"/>
                    </a:cubicBezTo>
                    <a:cubicBezTo>
                      <a:pt x="553" y="326"/>
                      <a:pt x="548" y="337"/>
                      <a:pt x="548" y="347"/>
                    </a:cubicBezTo>
                    <a:cubicBezTo>
                      <a:pt x="548" y="349"/>
                      <a:pt x="548" y="350"/>
                      <a:pt x="546" y="352"/>
                    </a:cubicBezTo>
                    <a:cubicBezTo>
                      <a:pt x="543" y="354"/>
                      <a:pt x="545" y="351"/>
                      <a:pt x="545" y="351"/>
                    </a:cubicBezTo>
                    <a:cubicBezTo>
                      <a:pt x="525" y="331"/>
                      <a:pt x="492" y="342"/>
                      <a:pt x="481" y="365"/>
                    </a:cubicBezTo>
                    <a:cubicBezTo>
                      <a:pt x="479" y="372"/>
                      <a:pt x="478" y="379"/>
                      <a:pt x="480" y="385"/>
                    </a:cubicBezTo>
                    <a:cubicBezTo>
                      <a:pt x="480" y="388"/>
                      <a:pt x="481" y="390"/>
                      <a:pt x="482" y="392"/>
                    </a:cubicBezTo>
                    <a:cubicBezTo>
                      <a:pt x="489" y="398"/>
                      <a:pt x="500" y="387"/>
                      <a:pt x="506" y="395"/>
                    </a:cubicBezTo>
                    <a:cubicBezTo>
                      <a:pt x="481" y="395"/>
                      <a:pt x="458" y="412"/>
                      <a:pt x="453" y="435"/>
                    </a:cubicBezTo>
                    <a:cubicBezTo>
                      <a:pt x="452" y="443"/>
                      <a:pt x="454" y="450"/>
                      <a:pt x="457" y="456"/>
                    </a:cubicBezTo>
                    <a:cubicBezTo>
                      <a:pt x="458" y="458"/>
                      <a:pt x="459" y="460"/>
                      <a:pt x="461" y="462"/>
                    </a:cubicBezTo>
                    <a:cubicBezTo>
                      <a:pt x="461" y="462"/>
                      <a:pt x="461" y="465"/>
                      <a:pt x="461" y="465"/>
                    </a:cubicBezTo>
                    <a:cubicBezTo>
                      <a:pt x="469" y="457"/>
                      <a:pt x="475" y="446"/>
                      <a:pt x="489" y="446"/>
                    </a:cubicBezTo>
                    <a:cubicBezTo>
                      <a:pt x="472" y="446"/>
                      <a:pt x="464" y="460"/>
                      <a:pt x="458" y="474"/>
                    </a:cubicBezTo>
                    <a:cubicBezTo>
                      <a:pt x="450" y="510"/>
                      <a:pt x="486" y="518"/>
                      <a:pt x="509" y="531"/>
                    </a:cubicBezTo>
                    <a:cubicBezTo>
                      <a:pt x="509" y="533"/>
                      <a:pt x="510" y="535"/>
                      <a:pt x="511" y="537"/>
                    </a:cubicBezTo>
                    <a:cubicBezTo>
                      <a:pt x="513" y="543"/>
                      <a:pt x="516" y="550"/>
                      <a:pt x="519" y="556"/>
                    </a:cubicBezTo>
                    <a:cubicBezTo>
                      <a:pt x="513" y="562"/>
                      <a:pt x="508" y="568"/>
                      <a:pt x="502" y="575"/>
                    </a:cubicBezTo>
                    <a:cubicBezTo>
                      <a:pt x="497" y="581"/>
                      <a:pt x="492" y="587"/>
                      <a:pt x="486" y="594"/>
                    </a:cubicBezTo>
                    <a:cubicBezTo>
                      <a:pt x="483" y="597"/>
                      <a:pt x="478" y="602"/>
                      <a:pt x="475" y="602"/>
                    </a:cubicBezTo>
                    <a:cubicBezTo>
                      <a:pt x="473" y="601"/>
                      <a:pt x="470" y="600"/>
                      <a:pt x="468" y="598"/>
                    </a:cubicBezTo>
                    <a:cubicBezTo>
                      <a:pt x="465" y="597"/>
                      <a:pt x="463" y="596"/>
                      <a:pt x="460" y="595"/>
                    </a:cubicBezTo>
                    <a:cubicBezTo>
                      <a:pt x="464" y="569"/>
                      <a:pt x="447" y="549"/>
                      <a:pt x="425" y="546"/>
                    </a:cubicBezTo>
                    <a:cubicBezTo>
                      <a:pt x="411" y="545"/>
                      <a:pt x="395" y="553"/>
                      <a:pt x="386" y="564"/>
                    </a:cubicBezTo>
                    <a:cubicBezTo>
                      <a:pt x="385" y="567"/>
                      <a:pt x="383" y="569"/>
                      <a:pt x="382" y="571"/>
                    </a:cubicBezTo>
                    <a:cubicBezTo>
                      <a:pt x="383" y="574"/>
                      <a:pt x="383" y="577"/>
                      <a:pt x="386" y="577"/>
                    </a:cubicBezTo>
                    <a:cubicBezTo>
                      <a:pt x="360" y="563"/>
                      <a:pt x="330" y="583"/>
                      <a:pt x="328" y="609"/>
                    </a:cubicBezTo>
                    <a:cubicBezTo>
                      <a:pt x="328" y="611"/>
                      <a:pt x="326" y="613"/>
                      <a:pt x="324" y="615"/>
                    </a:cubicBezTo>
                    <a:cubicBezTo>
                      <a:pt x="318" y="620"/>
                      <a:pt x="312" y="626"/>
                      <a:pt x="306" y="632"/>
                    </a:cubicBezTo>
                    <a:cubicBezTo>
                      <a:pt x="304" y="634"/>
                      <a:pt x="302" y="636"/>
                      <a:pt x="301" y="638"/>
                    </a:cubicBezTo>
                    <a:cubicBezTo>
                      <a:pt x="277" y="633"/>
                      <a:pt x="246" y="616"/>
                      <a:pt x="229" y="644"/>
                    </a:cubicBezTo>
                    <a:cubicBezTo>
                      <a:pt x="214" y="668"/>
                      <a:pt x="225" y="686"/>
                      <a:pt x="243" y="699"/>
                    </a:cubicBezTo>
                    <a:cubicBezTo>
                      <a:pt x="245" y="701"/>
                      <a:pt x="243" y="698"/>
                      <a:pt x="243" y="698"/>
                    </a:cubicBezTo>
                    <a:cubicBezTo>
                      <a:pt x="243" y="692"/>
                      <a:pt x="251" y="697"/>
                      <a:pt x="251" y="692"/>
                    </a:cubicBezTo>
                    <a:cubicBezTo>
                      <a:pt x="229" y="704"/>
                      <a:pt x="229" y="737"/>
                      <a:pt x="241" y="758"/>
                    </a:cubicBezTo>
                    <a:cubicBezTo>
                      <a:pt x="243" y="760"/>
                      <a:pt x="244" y="762"/>
                      <a:pt x="246" y="764"/>
                    </a:cubicBezTo>
                    <a:cubicBezTo>
                      <a:pt x="249" y="767"/>
                      <a:pt x="249" y="767"/>
                      <a:pt x="249" y="767"/>
                    </a:cubicBezTo>
                    <a:cubicBezTo>
                      <a:pt x="254" y="762"/>
                      <a:pt x="254" y="750"/>
                      <a:pt x="263" y="748"/>
                    </a:cubicBezTo>
                    <a:cubicBezTo>
                      <a:pt x="246" y="762"/>
                      <a:pt x="240" y="781"/>
                      <a:pt x="251" y="801"/>
                    </a:cubicBezTo>
                    <a:cubicBezTo>
                      <a:pt x="265" y="829"/>
                      <a:pt x="293" y="826"/>
                      <a:pt x="318" y="826"/>
                    </a:cubicBezTo>
                    <a:cubicBezTo>
                      <a:pt x="319" y="827"/>
                      <a:pt x="322" y="827"/>
                      <a:pt x="325" y="827"/>
                    </a:cubicBezTo>
                    <a:cubicBezTo>
                      <a:pt x="327" y="827"/>
                      <a:pt x="329" y="827"/>
                      <a:pt x="328" y="830"/>
                    </a:cubicBezTo>
                    <a:cubicBezTo>
                      <a:pt x="323" y="837"/>
                      <a:pt x="318" y="845"/>
                      <a:pt x="314" y="851"/>
                    </a:cubicBezTo>
                    <a:cubicBezTo>
                      <a:pt x="309" y="858"/>
                      <a:pt x="304" y="865"/>
                      <a:pt x="299" y="872"/>
                    </a:cubicBezTo>
                    <a:cubicBezTo>
                      <a:pt x="265" y="837"/>
                      <a:pt x="214" y="832"/>
                      <a:pt x="170" y="845"/>
                    </a:cubicBezTo>
                    <a:cubicBezTo>
                      <a:pt x="168" y="846"/>
                      <a:pt x="165" y="847"/>
                      <a:pt x="163" y="848"/>
                    </a:cubicBezTo>
                    <a:cubicBezTo>
                      <a:pt x="154" y="831"/>
                      <a:pt x="134" y="826"/>
                      <a:pt x="117" y="831"/>
                    </a:cubicBezTo>
                    <a:cubicBezTo>
                      <a:pt x="100" y="837"/>
                      <a:pt x="89" y="851"/>
                      <a:pt x="84" y="868"/>
                    </a:cubicBezTo>
                    <a:cubicBezTo>
                      <a:pt x="83" y="871"/>
                      <a:pt x="83" y="874"/>
                      <a:pt x="84" y="877"/>
                    </a:cubicBezTo>
                    <a:cubicBezTo>
                      <a:pt x="85" y="880"/>
                      <a:pt x="87" y="883"/>
                      <a:pt x="89" y="885"/>
                    </a:cubicBezTo>
                    <a:cubicBezTo>
                      <a:pt x="73" y="876"/>
                      <a:pt x="56" y="865"/>
                      <a:pt x="39" y="876"/>
                    </a:cubicBezTo>
                    <a:cubicBezTo>
                      <a:pt x="22" y="887"/>
                      <a:pt x="17" y="907"/>
                      <a:pt x="22" y="924"/>
                    </a:cubicBezTo>
                    <a:cubicBezTo>
                      <a:pt x="31" y="943"/>
                      <a:pt x="47" y="952"/>
                      <a:pt x="67" y="957"/>
                    </a:cubicBezTo>
                    <a:cubicBezTo>
                      <a:pt x="56" y="954"/>
                      <a:pt x="45" y="946"/>
                      <a:pt x="33" y="941"/>
                    </a:cubicBezTo>
                    <a:cubicBezTo>
                      <a:pt x="31" y="942"/>
                      <a:pt x="29" y="943"/>
                      <a:pt x="27" y="944"/>
                    </a:cubicBezTo>
                    <a:cubicBezTo>
                      <a:pt x="23" y="947"/>
                      <a:pt x="19" y="950"/>
                      <a:pt x="17" y="954"/>
                    </a:cubicBezTo>
                    <a:cubicBezTo>
                      <a:pt x="0" y="982"/>
                      <a:pt x="14" y="1019"/>
                      <a:pt x="44" y="1024"/>
                    </a:cubicBezTo>
                    <a:cubicBezTo>
                      <a:pt x="44" y="1024"/>
                      <a:pt x="44" y="1022"/>
                      <a:pt x="44" y="1024"/>
                    </a:cubicBezTo>
                    <a:cubicBezTo>
                      <a:pt x="45" y="1029"/>
                      <a:pt x="46" y="1034"/>
                      <a:pt x="47" y="1038"/>
                    </a:cubicBezTo>
                    <a:cubicBezTo>
                      <a:pt x="59" y="1058"/>
                      <a:pt x="81" y="1063"/>
                      <a:pt x="103" y="1058"/>
                    </a:cubicBezTo>
                    <a:cubicBezTo>
                      <a:pt x="105" y="1060"/>
                      <a:pt x="107" y="1062"/>
                      <a:pt x="109" y="1065"/>
                    </a:cubicBezTo>
                    <a:cubicBezTo>
                      <a:pt x="147" y="1111"/>
                      <a:pt x="209" y="1142"/>
                      <a:pt x="265" y="1152"/>
                    </a:cubicBezTo>
                    <a:cubicBezTo>
                      <a:pt x="273" y="1153"/>
                      <a:pt x="281" y="1155"/>
                      <a:pt x="289" y="1157"/>
                    </a:cubicBezTo>
                    <a:cubicBezTo>
                      <a:pt x="330" y="1166"/>
                      <a:pt x="373" y="1170"/>
                      <a:pt x="411" y="1179"/>
                    </a:cubicBezTo>
                    <a:cubicBezTo>
                      <a:pt x="508" y="1205"/>
                      <a:pt x="610" y="1213"/>
                      <a:pt x="710" y="1221"/>
                    </a:cubicBezTo>
                    <a:close/>
                  </a:path>
                </a:pathLst>
              </a:custGeom>
              <a:solidFill>
                <a:schemeClr val="accent2">
                  <a:alpha val="2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dirty="0">
                  <a:latin typeface="微软雅黑" panose="020B0503020204020204" charset="-122"/>
                  <a:ea typeface="微软雅黑" panose="020B0503020204020204" charset="-122"/>
                </a:endParaRPr>
              </a:p>
            </p:txBody>
          </p:sp>
          <p:sp>
            <p:nvSpPr>
              <p:cNvPr id="19" name="Freeform 6"/>
              <p:cNvSpPr/>
              <p:nvPr>
                <p:custDataLst>
                  <p:tags r:id="rId5"/>
                </p:custDataLst>
              </p:nvPr>
            </p:nvSpPr>
            <p:spPr bwMode="auto">
              <a:xfrm>
                <a:off x="1473" y="2880"/>
                <a:ext cx="1793" cy="582"/>
              </a:xfrm>
              <a:custGeom>
                <a:avLst/>
                <a:gdLst>
                  <a:gd name="T0" fmla="*/ 667 w 758"/>
                  <a:gd name="T1" fmla="*/ 236 h 246"/>
                  <a:gd name="T2" fmla="*/ 507 w 758"/>
                  <a:gd name="T3" fmla="*/ 229 h 246"/>
                  <a:gd name="T4" fmla="*/ 370 w 758"/>
                  <a:gd name="T5" fmla="*/ 245 h 246"/>
                  <a:gd name="T6" fmla="*/ 215 w 758"/>
                  <a:gd name="T7" fmla="*/ 229 h 246"/>
                  <a:gd name="T8" fmla="*/ 0 w 758"/>
                  <a:gd name="T9" fmla="*/ 232 h 246"/>
                  <a:gd name="T10" fmla="*/ 51 w 758"/>
                  <a:gd name="T11" fmla="*/ 215 h 246"/>
                  <a:gd name="T12" fmla="*/ 85 w 758"/>
                  <a:gd name="T13" fmla="*/ 180 h 246"/>
                  <a:gd name="T14" fmla="*/ 111 w 758"/>
                  <a:gd name="T15" fmla="*/ 145 h 246"/>
                  <a:gd name="T16" fmla="*/ 106 w 758"/>
                  <a:gd name="T17" fmla="*/ 84 h 246"/>
                  <a:gd name="T18" fmla="*/ 146 w 758"/>
                  <a:gd name="T19" fmla="*/ 82 h 246"/>
                  <a:gd name="T20" fmla="*/ 223 w 758"/>
                  <a:gd name="T21" fmla="*/ 55 h 246"/>
                  <a:gd name="T22" fmla="*/ 272 w 758"/>
                  <a:gd name="T23" fmla="*/ 89 h 246"/>
                  <a:gd name="T24" fmla="*/ 343 w 758"/>
                  <a:gd name="T25" fmla="*/ 145 h 246"/>
                  <a:gd name="T26" fmla="*/ 454 w 758"/>
                  <a:gd name="T27" fmla="*/ 179 h 246"/>
                  <a:gd name="T28" fmla="*/ 536 w 758"/>
                  <a:gd name="T29" fmla="*/ 181 h 246"/>
                  <a:gd name="T30" fmla="*/ 635 w 758"/>
                  <a:gd name="T31" fmla="*/ 193 h 246"/>
                  <a:gd name="T32" fmla="*/ 758 w 758"/>
                  <a:gd name="T33" fmla="*/ 209 h 246"/>
                  <a:gd name="T34" fmla="*/ 579 w 758"/>
                  <a:gd name="T35" fmla="*/ 211 h 246"/>
                  <a:gd name="T36" fmla="*/ 665 w 758"/>
                  <a:gd name="T37" fmla="*/ 23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8" h="246">
                    <a:moveTo>
                      <a:pt x="667" y="236"/>
                    </a:moveTo>
                    <a:cubicBezTo>
                      <a:pt x="607" y="239"/>
                      <a:pt x="565" y="230"/>
                      <a:pt x="507" y="229"/>
                    </a:cubicBezTo>
                    <a:cubicBezTo>
                      <a:pt x="451" y="229"/>
                      <a:pt x="434" y="245"/>
                      <a:pt x="370" y="245"/>
                    </a:cubicBezTo>
                    <a:cubicBezTo>
                      <a:pt x="280" y="246"/>
                      <a:pt x="260" y="233"/>
                      <a:pt x="215" y="229"/>
                    </a:cubicBezTo>
                    <a:cubicBezTo>
                      <a:pt x="156" y="224"/>
                      <a:pt x="80" y="228"/>
                      <a:pt x="0" y="232"/>
                    </a:cubicBezTo>
                    <a:cubicBezTo>
                      <a:pt x="9" y="225"/>
                      <a:pt x="31" y="227"/>
                      <a:pt x="51" y="215"/>
                    </a:cubicBezTo>
                    <a:cubicBezTo>
                      <a:pt x="41" y="206"/>
                      <a:pt x="75" y="183"/>
                      <a:pt x="85" y="180"/>
                    </a:cubicBezTo>
                    <a:cubicBezTo>
                      <a:pt x="72" y="167"/>
                      <a:pt x="76" y="148"/>
                      <a:pt x="111" y="145"/>
                    </a:cubicBezTo>
                    <a:cubicBezTo>
                      <a:pt x="102" y="124"/>
                      <a:pt x="92" y="102"/>
                      <a:pt x="106" y="84"/>
                    </a:cubicBezTo>
                    <a:cubicBezTo>
                      <a:pt x="115" y="72"/>
                      <a:pt x="134" y="80"/>
                      <a:pt x="146" y="82"/>
                    </a:cubicBezTo>
                    <a:cubicBezTo>
                      <a:pt x="139" y="67"/>
                      <a:pt x="180" y="0"/>
                      <a:pt x="223" y="55"/>
                    </a:cubicBezTo>
                    <a:cubicBezTo>
                      <a:pt x="265" y="50"/>
                      <a:pt x="275" y="53"/>
                      <a:pt x="272" y="89"/>
                    </a:cubicBezTo>
                    <a:cubicBezTo>
                      <a:pt x="313" y="82"/>
                      <a:pt x="347" y="102"/>
                      <a:pt x="343" y="145"/>
                    </a:cubicBezTo>
                    <a:cubicBezTo>
                      <a:pt x="385" y="138"/>
                      <a:pt x="437" y="127"/>
                      <a:pt x="454" y="179"/>
                    </a:cubicBezTo>
                    <a:cubicBezTo>
                      <a:pt x="482" y="167"/>
                      <a:pt x="510" y="148"/>
                      <a:pt x="536" y="181"/>
                    </a:cubicBezTo>
                    <a:cubicBezTo>
                      <a:pt x="558" y="160"/>
                      <a:pt x="610" y="186"/>
                      <a:pt x="635" y="193"/>
                    </a:cubicBezTo>
                    <a:cubicBezTo>
                      <a:pt x="674" y="203"/>
                      <a:pt x="712" y="207"/>
                      <a:pt x="758" y="209"/>
                    </a:cubicBezTo>
                    <a:cubicBezTo>
                      <a:pt x="758" y="217"/>
                      <a:pt x="580" y="207"/>
                      <a:pt x="579" y="211"/>
                    </a:cubicBezTo>
                    <a:cubicBezTo>
                      <a:pt x="575" y="222"/>
                      <a:pt x="682" y="234"/>
                      <a:pt x="665" y="236"/>
                    </a:cubicBezTo>
                  </a:path>
                </a:pathLst>
              </a:custGeom>
              <a:solidFill>
                <a:schemeClr val="accent2">
                  <a:alpha val="46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62500" lnSpcReduction="20000"/>
              </a:bodyPr>
              <a:lstStyle/>
              <a:p>
                <a:endParaRPr lang="zh-CN" altLang="en-US" dirty="0">
                  <a:latin typeface="微软雅黑" panose="020B0503020204020204" charset="-122"/>
                  <a:ea typeface="微软雅黑" panose="020B0503020204020204" charset="-122"/>
                </a:endParaRPr>
              </a:p>
            </p:txBody>
          </p:sp>
        </p:grpSp>
        <p:grpSp>
          <p:nvGrpSpPr>
            <p:cNvPr id="13" name="Group 4"/>
            <p:cNvGrpSpPr>
              <a:grpSpLocks noChangeAspect="1"/>
            </p:cNvGrpSpPr>
            <p:nvPr/>
          </p:nvGrpSpPr>
          <p:grpSpPr bwMode="auto">
            <a:xfrm>
              <a:off x="5678592" y="2912353"/>
              <a:ext cx="5360645" cy="3328110"/>
              <a:chOff x="1473" y="692"/>
              <a:chExt cx="4779" cy="2967"/>
            </a:xfrm>
            <a:solidFill>
              <a:schemeClr val="accent5">
                <a:alpha val="35000"/>
              </a:schemeClr>
            </a:solidFill>
          </p:grpSpPr>
          <p:sp>
            <p:nvSpPr>
              <p:cNvPr id="16" name="Freeform 5"/>
              <p:cNvSpPr/>
              <p:nvPr>
                <p:custDataLst>
                  <p:tags r:id="rId6"/>
                </p:custDataLst>
              </p:nvPr>
            </p:nvSpPr>
            <p:spPr bwMode="auto">
              <a:xfrm>
                <a:off x="2452" y="692"/>
                <a:ext cx="3800" cy="2967"/>
              </a:xfrm>
              <a:custGeom>
                <a:avLst/>
                <a:gdLst>
                  <a:gd name="T0" fmla="*/ 1549 w 1606"/>
                  <a:gd name="T1" fmla="*/ 1122 h 1253"/>
                  <a:gd name="T2" fmla="*/ 1529 w 1606"/>
                  <a:gd name="T3" fmla="*/ 325 h 1253"/>
                  <a:gd name="T4" fmla="*/ 1379 w 1606"/>
                  <a:gd name="T5" fmla="*/ 88 h 1253"/>
                  <a:gd name="T6" fmla="*/ 1305 w 1606"/>
                  <a:gd name="T7" fmla="*/ 49 h 1253"/>
                  <a:gd name="T8" fmla="*/ 1280 w 1606"/>
                  <a:gd name="T9" fmla="*/ 4 h 1253"/>
                  <a:gd name="T10" fmla="*/ 1235 w 1606"/>
                  <a:gd name="T11" fmla="*/ 40 h 1253"/>
                  <a:gd name="T12" fmla="*/ 1166 w 1606"/>
                  <a:gd name="T13" fmla="*/ 91 h 1253"/>
                  <a:gd name="T14" fmla="*/ 1157 w 1606"/>
                  <a:gd name="T15" fmla="*/ 158 h 1253"/>
                  <a:gd name="T16" fmla="*/ 1129 w 1606"/>
                  <a:gd name="T17" fmla="*/ 68 h 1253"/>
                  <a:gd name="T18" fmla="*/ 1034 w 1606"/>
                  <a:gd name="T19" fmla="*/ 66 h 1253"/>
                  <a:gd name="T20" fmla="*/ 947 w 1606"/>
                  <a:gd name="T21" fmla="*/ 40 h 1253"/>
                  <a:gd name="T22" fmla="*/ 928 w 1606"/>
                  <a:gd name="T23" fmla="*/ 75 h 1253"/>
                  <a:gd name="T24" fmla="*/ 877 w 1606"/>
                  <a:gd name="T25" fmla="*/ 136 h 1253"/>
                  <a:gd name="T26" fmla="*/ 877 w 1606"/>
                  <a:gd name="T27" fmla="*/ 220 h 1253"/>
                  <a:gd name="T28" fmla="*/ 947 w 1606"/>
                  <a:gd name="T29" fmla="*/ 267 h 1253"/>
                  <a:gd name="T30" fmla="*/ 791 w 1606"/>
                  <a:gd name="T31" fmla="*/ 261 h 1253"/>
                  <a:gd name="T32" fmla="*/ 794 w 1606"/>
                  <a:gd name="T33" fmla="*/ 292 h 1253"/>
                  <a:gd name="T34" fmla="*/ 762 w 1606"/>
                  <a:gd name="T35" fmla="*/ 372 h 1253"/>
                  <a:gd name="T36" fmla="*/ 721 w 1606"/>
                  <a:gd name="T37" fmla="*/ 354 h 1253"/>
                  <a:gd name="T38" fmla="*/ 675 w 1606"/>
                  <a:gd name="T39" fmla="*/ 298 h 1253"/>
                  <a:gd name="T40" fmla="*/ 654 w 1606"/>
                  <a:gd name="T41" fmla="*/ 284 h 1253"/>
                  <a:gd name="T42" fmla="*/ 612 w 1606"/>
                  <a:gd name="T43" fmla="*/ 314 h 1253"/>
                  <a:gd name="T44" fmla="*/ 546 w 1606"/>
                  <a:gd name="T45" fmla="*/ 352 h 1253"/>
                  <a:gd name="T46" fmla="*/ 480 w 1606"/>
                  <a:gd name="T47" fmla="*/ 385 h 1253"/>
                  <a:gd name="T48" fmla="*/ 453 w 1606"/>
                  <a:gd name="T49" fmla="*/ 435 h 1253"/>
                  <a:gd name="T50" fmla="*/ 461 w 1606"/>
                  <a:gd name="T51" fmla="*/ 465 h 1253"/>
                  <a:gd name="T52" fmla="*/ 509 w 1606"/>
                  <a:gd name="T53" fmla="*/ 531 h 1253"/>
                  <a:gd name="T54" fmla="*/ 502 w 1606"/>
                  <a:gd name="T55" fmla="*/ 575 h 1253"/>
                  <a:gd name="T56" fmla="*/ 468 w 1606"/>
                  <a:gd name="T57" fmla="*/ 598 h 1253"/>
                  <a:gd name="T58" fmla="*/ 386 w 1606"/>
                  <a:gd name="T59" fmla="*/ 564 h 1253"/>
                  <a:gd name="T60" fmla="*/ 328 w 1606"/>
                  <a:gd name="T61" fmla="*/ 609 h 1253"/>
                  <a:gd name="T62" fmla="*/ 301 w 1606"/>
                  <a:gd name="T63" fmla="*/ 638 h 1253"/>
                  <a:gd name="T64" fmla="*/ 243 w 1606"/>
                  <a:gd name="T65" fmla="*/ 698 h 1253"/>
                  <a:gd name="T66" fmla="*/ 246 w 1606"/>
                  <a:gd name="T67" fmla="*/ 764 h 1253"/>
                  <a:gd name="T68" fmla="*/ 251 w 1606"/>
                  <a:gd name="T69" fmla="*/ 801 h 1253"/>
                  <a:gd name="T70" fmla="*/ 328 w 1606"/>
                  <a:gd name="T71" fmla="*/ 830 h 1253"/>
                  <a:gd name="T72" fmla="*/ 170 w 1606"/>
                  <a:gd name="T73" fmla="*/ 845 h 1253"/>
                  <a:gd name="T74" fmla="*/ 84 w 1606"/>
                  <a:gd name="T75" fmla="*/ 868 h 1253"/>
                  <a:gd name="T76" fmla="*/ 39 w 1606"/>
                  <a:gd name="T77" fmla="*/ 876 h 1253"/>
                  <a:gd name="T78" fmla="*/ 33 w 1606"/>
                  <a:gd name="T79" fmla="*/ 941 h 1253"/>
                  <a:gd name="T80" fmla="*/ 44 w 1606"/>
                  <a:gd name="T81" fmla="*/ 1024 h 1253"/>
                  <a:gd name="T82" fmla="*/ 103 w 1606"/>
                  <a:gd name="T83" fmla="*/ 1058 h 1253"/>
                  <a:gd name="T84" fmla="*/ 289 w 1606"/>
                  <a:gd name="T85" fmla="*/ 1157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6" h="1253">
                    <a:moveTo>
                      <a:pt x="710" y="1221"/>
                    </a:moveTo>
                    <a:cubicBezTo>
                      <a:pt x="934" y="1239"/>
                      <a:pt x="1158" y="1253"/>
                      <a:pt x="1377" y="1200"/>
                    </a:cubicBezTo>
                    <a:cubicBezTo>
                      <a:pt x="1432" y="1186"/>
                      <a:pt x="1514" y="1171"/>
                      <a:pt x="1549" y="1122"/>
                    </a:cubicBezTo>
                    <a:cubicBezTo>
                      <a:pt x="1606" y="1039"/>
                      <a:pt x="1585" y="907"/>
                      <a:pt x="1568" y="817"/>
                    </a:cubicBezTo>
                    <a:cubicBezTo>
                      <a:pt x="1549" y="719"/>
                      <a:pt x="1554" y="619"/>
                      <a:pt x="1556" y="521"/>
                    </a:cubicBezTo>
                    <a:cubicBezTo>
                      <a:pt x="1557" y="450"/>
                      <a:pt x="1544" y="393"/>
                      <a:pt x="1529" y="325"/>
                    </a:cubicBezTo>
                    <a:cubicBezTo>
                      <a:pt x="1515" y="262"/>
                      <a:pt x="1539" y="143"/>
                      <a:pt x="1471" y="106"/>
                    </a:cubicBezTo>
                    <a:cubicBezTo>
                      <a:pt x="1450" y="94"/>
                      <a:pt x="1425" y="90"/>
                      <a:pt x="1398" y="89"/>
                    </a:cubicBezTo>
                    <a:cubicBezTo>
                      <a:pt x="1391" y="89"/>
                      <a:pt x="1384" y="89"/>
                      <a:pt x="1379" y="88"/>
                    </a:cubicBezTo>
                    <a:cubicBezTo>
                      <a:pt x="1377" y="88"/>
                      <a:pt x="1375" y="87"/>
                      <a:pt x="1374" y="87"/>
                    </a:cubicBezTo>
                    <a:cubicBezTo>
                      <a:pt x="1383" y="68"/>
                      <a:pt x="1383" y="46"/>
                      <a:pt x="1367" y="32"/>
                    </a:cubicBezTo>
                    <a:cubicBezTo>
                      <a:pt x="1347" y="15"/>
                      <a:pt x="1316" y="26"/>
                      <a:pt x="1305" y="49"/>
                    </a:cubicBezTo>
                    <a:cubicBezTo>
                      <a:pt x="1305" y="46"/>
                      <a:pt x="1308" y="43"/>
                      <a:pt x="1309" y="40"/>
                    </a:cubicBezTo>
                    <a:cubicBezTo>
                      <a:pt x="1309" y="38"/>
                      <a:pt x="1309" y="35"/>
                      <a:pt x="1309" y="33"/>
                    </a:cubicBezTo>
                    <a:cubicBezTo>
                      <a:pt x="1306" y="19"/>
                      <a:pt x="1295" y="8"/>
                      <a:pt x="1280" y="4"/>
                    </a:cubicBezTo>
                    <a:cubicBezTo>
                      <a:pt x="1258" y="0"/>
                      <a:pt x="1239" y="13"/>
                      <a:pt x="1232" y="32"/>
                    </a:cubicBezTo>
                    <a:cubicBezTo>
                      <a:pt x="1231" y="35"/>
                      <a:pt x="1231" y="37"/>
                      <a:pt x="1231" y="38"/>
                    </a:cubicBezTo>
                    <a:cubicBezTo>
                      <a:pt x="1233" y="38"/>
                      <a:pt x="1235" y="40"/>
                      <a:pt x="1235" y="40"/>
                    </a:cubicBezTo>
                    <a:cubicBezTo>
                      <a:pt x="1221" y="29"/>
                      <a:pt x="1199" y="32"/>
                      <a:pt x="1185" y="43"/>
                    </a:cubicBezTo>
                    <a:cubicBezTo>
                      <a:pt x="1171" y="54"/>
                      <a:pt x="1174" y="71"/>
                      <a:pt x="1171" y="85"/>
                    </a:cubicBezTo>
                    <a:cubicBezTo>
                      <a:pt x="1169" y="87"/>
                      <a:pt x="1167" y="89"/>
                      <a:pt x="1166" y="91"/>
                    </a:cubicBezTo>
                    <a:cubicBezTo>
                      <a:pt x="1161" y="97"/>
                      <a:pt x="1156" y="103"/>
                      <a:pt x="1152" y="110"/>
                    </a:cubicBezTo>
                    <a:cubicBezTo>
                      <a:pt x="1148" y="117"/>
                      <a:pt x="1145" y="124"/>
                      <a:pt x="1142" y="131"/>
                    </a:cubicBezTo>
                    <a:cubicBezTo>
                      <a:pt x="1143" y="141"/>
                      <a:pt x="1151" y="149"/>
                      <a:pt x="1157" y="158"/>
                    </a:cubicBezTo>
                    <a:cubicBezTo>
                      <a:pt x="1151" y="148"/>
                      <a:pt x="1144" y="138"/>
                      <a:pt x="1137" y="129"/>
                    </a:cubicBezTo>
                    <a:cubicBezTo>
                      <a:pt x="1135" y="127"/>
                      <a:pt x="1133" y="125"/>
                      <a:pt x="1131" y="122"/>
                    </a:cubicBezTo>
                    <a:cubicBezTo>
                      <a:pt x="1137" y="105"/>
                      <a:pt x="1143" y="85"/>
                      <a:pt x="1129" y="68"/>
                    </a:cubicBezTo>
                    <a:cubicBezTo>
                      <a:pt x="1110" y="46"/>
                      <a:pt x="1073" y="43"/>
                      <a:pt x="1059" y="71"/>
                    </a:cubicBezTo>
                    <a:cubicBezTo>
                      <a:pt x="1058" y="71"/>
                      <a:pt x="1055" y="70"/>
                      <a:pt x="1052" y="69"/>
                    </a:cubicBezTo>
                    <a:cubicBezTo>
                      <a:pt x="1046" y="68"/>
                      <a:pt x="1040" y="67"/>
                      <a:pt x="1034" y="66"/>
                    </a:cubicBezTo>
                    <a:cubicBezTo>
                      <a:pt x="1029" y="65"/>
                      <a:pt x="1023" y="64"/>
                      <a:pt x="1017" y="64"/>
                    </a:cubicBezTo>
                    <a:cubicBezTo>
                      <a:pt x="1015" y="64"/>
                      <a:pt x="1012" y="64"/>
                      <a:pt x="1009" y="65"/>
                    </a:cubicBezTo>
                    <a:cubicBezTo>
                      <a:pt x="1006" y="35"/>
                      <a:pt x="970" y="26"/>
                      <a:pt x="947" y="40"/>
                    </a:cubicBezTo>
                    <a:cubicBezTo>
                      <a:pt x="936" y="52"/>
                      <a:pt x="931" y="66"/>
                      <a:pt x="933" y="82"/>
                    </a:cubicBezTo>
                    <a:cubicBezTo>
                      <a:pt x="933" y="80"/>
                      <a:pt x="933" y="80"/>
                      <a:pt x="934" y="77"/>
                    </a:cubicBezTo>
                    <a:cubicBezTo>
                      <a:pt x="932" y="76"/>
                      <a:pt x="930" y="76"/>
                      <a:pt x="928" y="75"/>
                    </a:cubicBezTo>
                    <a:cubicBezTo>
                      <a:pt x="913" y="69"/>
                      <a:pt x="897" y="67"/>
                      <a:pt x="883" y="82"/>
                    </a:cubicBezTo>
                    <a:cubicBezTo>
                      <a:pt x="872" y="99"/>
                      <a:pt x="866" y="127"/>
                      <a:pt x="883" y="141"/>
                    </a:cubicBezTo>
                    <a:cubicBezTo>
                      <a:pt x="880" y="138"/>
                      <a:pt x="880" y="138"/>
                      <a:pt x="877" y="136"/>
                    </a:cubicBezTo>
                    <a:cubicBezTo>
                      <a:pt x="875" y="136"/>
                      <a:pt x="874" y="136"/>
                      <a:pt x="872" y="137"/>
                    </a:cubicBezTo>
                    <a:cubicBezTo>
                      <a:pt x="862" y="140"/>
                      <a:pt x="854" y="148"/>
                      <a:pt x="847" y="155"/>
                    </a:cubicBezTo>
                    <a:cubicBezTo>
                      <a:pt x="830" y="183"/>
                      <a:pt x="852" y="208"/>
                      <a:pt x="877" y="220"/>
                    </a:cubicBezTo>
                    <a:cubicBezTo>
                      <a:pt x="877" y="222"/>
                      <a:pt x="877" y="223"/>
                      <a:pt x="878" y="225"/>
                    </a:cubicBezTo>
                    <a:cubicBezTo>
                      <a:pt x="879" y="231"/>
                      <a:pt x="880" y="236"/>
                      <a:pt x="881" y="241"/>
                    </a:cubicBezTo>
                    <a:cubicBezTo>
                      <a:pt x="894" y="264"/>
                      <a:pt x="925" y="256"/>
                      <a:pt x="947" y="267"/>
                    </a:cubicBezTo>
                    <a:cubicBezTo>
                      <a:pt x="919" y="255"/>
                      <a:pt x="890" y="254"/>
                      <a:pt x="865" y="262"/>
                    </a:cubicBezTo>
                    <a:cubicBezTo>
                      <a:pt x="862" y="263"/>
                      <a:pt x="859" y="264"/>
                      <a:pt x="856" y="265"/>
                    </a:cubicBezTo>
                    <a:cubicBezTo>
                      <a:pt x="841" y="239"/>
                      <a:pt x="808" y="239"/>
                      <a:pt x="791" y="261"/>
                    </a:cubicBezTo>
                    <a:cubicBezTo>
                      <a:pt x="787" y="268"/>
                      <a:pt x="785" y="274"/>
                      <a:pt x="785" y="281"/>
                    </a:cubicBezTo>
                    <a:cubicBezTo>
                      <a:pt x="785" y="283"/>
                      <a:pt x="785" y="285"/>
                      <a:pt x="786" y="288"/>
                    </a:cubicBezTo>
                    <a:cubicBezTo>
                      <a:pt x="785" y="292"/>
                      <a:pt x="788" y="292"/>
                      <a:pt x="794" y="292"/>
                    </a:cubicBezTo>
                    <a:cubicBezTo>
                      <a:pt x="777" y="289"/>
                      <a:pt x="763" y="292"/>
                      <a:pt x="752" y="306"/>
                    </a:cubicBezTo>
                    <a:cubicBezTo>
                      <a:pt x="738" y="326"/>
                      <a:pt x="752" y="348"/>
                      <a:pt x="764" y="366"/>
                    </a:cubicBezTo>
                    <a:cubicBezTo>
                      <a:pt x="763" y="368"/>
                      <a:pt x="762" y="370"/>
                      <a:pt x="762" y="372"/>
                    </a:cubicBezTo>
                    <a:cubicBezTo>
                      <a:pt x="759" y="381"/>
                      <a:pt x="757" y="390"/>
                      <a:pt x="756" y="399"/>
                    </a:cubicBezTo>
                    <a:cubicBezTo>
                      <a:pt x="748" y="383"/>
                      <a:pt x="738" y="369"/>
                      <a:pt x="725" y="358"/>
                    </a:cubicBezTo>
                    <a:cubicBezTo>
                      <a:pt x="723" y="356"/>
                      <a:pt x="721" y="355"/>
                      <a:pt x="721" y="354"/>
                    </a:cubicBezTo>
                    <a:cubicBezTo>
                      <a:pt x="738" y="328"/>
                      <a:pt x="715" y="295"/>
                      <a:pt x="687" y="295"/>
                    </a:cubicBezTo>
                    <a:cubicBezTo>
                      <a:pt x="685" y="295"/>
                      <a:pt x="683" y="296"/>
                      <a:pt x="681" y="296"/>
                    </a:cubicBezTo>
                    <a:cubicBezTo>
                      <a:pt x="679" y="296"/>
                      <a:pt x="677" y="297"/>
                      <a:pt x="675" y="298"/>
                    </a:cubicBezTo>
                    <a:cubicBezTo>
                      <a:pt x="673" y="298"/>
                      <a:pt x="671" y="298"/>
                      <a:pt x="671" y="295"/>
                    </a:cubicBezTo>
                    <a:cubicBezTo>
                      <a:pt x="679" y="303"/>
                      <a:pt x="682" y="314"/>
                      <a:pt x="682" y="326"/>
                    </a:cubicBezTo>
                    <a:cubicBezTo>
                      <a:pt x="682" y="306"/>
                      <a:pt x="671" y="289"/>
                      <a:pt x="654" y="284"/>
                    </a:cubicBezTo>
                    <a:cubicBezTo>
                      <a:pt x="634" y="277"/>
                      <a:pt x="614" y="288"/>
                      <a:pt x="606" y="307"/>
                    </a:cubicBezTo>
                    <a:cubicBezTo>
                      <a:pt x="605" y="309"/>
                      <a:pt x="605" y="311"/>
                      <a:pt x="606" y="311"/>
                    </a:cubicBezTo>
                    <a:cubicBezTo>
                      <a:pt x="606" y="314"/>
                      <a:pt x="609" y="314"/>
                      <a:pt x="612" y="314"/>
                    </a:cubicBezTo>
                    <a:cubicBezTo>
                      <a:pt x="595" y="303"/>
                      <a:pt x="573" y="303"/>
                      <a:pt x="559" y="317"/>
                    </a:cubicBezTo>
                    <a:cubicBezTo>
                      <a:pt x="553" y="326"/>
                      <a:pt x="548" y="337"/>
                      <a:pt x="548" y="347"/>
                    </a:cubicBezTo>
                    <a:cubicBezTo>
                      <a:pt x="548" y="349"/>
                      <a:pt x="548" y="350"/>
                      <a:pt x="546" y="352"/>
                    </a:cubicBezTo>
                    <a:cubicBezTo>
                      <a:pt x="543" y="354"/>
                      <a:pt x="545" y="351"/>
                      <a:pt x="545" y="351"/>
                    </a:cubicBezTo>
                    <a:cubicBezTo>
                      <a:pt x="525" y="331"/>
                      <a:pt x="492" y="342"/>
                      <a:pt x="481" y="365"/>
                    </a:cubicBezTo>
                    <a:cubicBezTo>
                      <a:pt x="479" y="372"/>
                      <a:pt x="478" y="379"/>
                      <a:pt x="480" y="385"/>
                    </a:cubicBezTo>
                    <a:cubicBezTo>
                      <a:pt x="480" y="388"/>
                      <a:pt x="481" y="390"/>
                      <a:pt x="482" y="392"/>
                    </a:cubicBezTo>
                    <a:cubicBezTo>
                      <a:pt x="489" y="398"/>
                      <a:pt x="500" y="387"/>
                      <a:pt x="506" y="395"/>
                    </a:cubicBezTo>
                    <a:cubicBezTo>
                      <a:pt x="481" y="395"/>
                      <a:pt x="458" y="412"/>
                      <a:pt x="453" y="435"/>
                    </a:cubicBezTo>
                    <a:cubicBezTo>
                      <a:pt x="452" y="443"/>
                      <a:pt x="454" y="450"/>
                      <a:pt x="457" y="456"/>
                    </a:cubicBezTo>
                    <a:cubicBezTo>
                      <a:pt x="458" y="458"/>
                      <a:pt x="459" y="460"/>
                      <a:pt x="461" y="462"/>
                    </a:cubicBezTo>
                    <a:cubicBezTo>
                      <a:pt x="461" y="462"/>
                      <a:pt x="461" y="465"/>
                      <a:pt x="461" y="465"/>
                    </a:cubicBezTo>
                    <a:cubicBezTo>
                      <a:pt x="469" y="457"/>
                      <a:pt x="475" y="446"/>
                      <a:pt x="489" y="446"/>
                    </a:cubicBezTo>
                    <a:cubicBezTo>
                      <a:pt x="472" y="446"/>
                      <a:pt x="464" y="460"/>
                      <a:pt x="458" y="474"/>
                    </a:cubicBezTo>
                    <a:cubicBezTo>
                      <a:pt x="450" y="510"/>
                      <a:pt x="486" y="518"/>
                      <a:pt x="509" y="531"/>
                    </a:cubicBezTo>
                    <a:cubicBezTo>
                      <a:pt x="509" y="533"/>
                      <a:pt x="510" y="535"/>
                      <a:pt x="511" y="537"/>
                    </a:cubicBezTo>
                    <a:cubicBezTo>
                      <a:pt x="513" y="543"/>
                      <a:pt x="516" y="550"/>
                      <a:pt x="519" y="556"/>
                    </a:cubicBezTo>
                    <a:cubicBezTo>
                      <a:pt x="513" y="562"/>
                      <a:pt x="508" y="568"/>
                      <a:pt x="502" y="575"/>
                    </a:cubicBezTo>
                    <a:cubicBezTo>
                      <a:pt x="497" y="581"/>
                      <a:pt x="492" y="587"/>
                      <a:pt x="486" y="594"/>
                    </a:cubicBezTo>
                    <a:cubicBezTo>
                      <a:pt x="483" y="597"/>
                      <a:pt x="478" y="602"/>
                      <a:pt x="475" y="602"/>
                    </a:cubicBezTo>
                    <a:cubicBezTo>
                      <a:pt x="473" y="601"/>
                      <a:pt x="470" y="600"/>
                      <a:pt x="468" y="598"/>
                    </a:cubicBezTo>
                    <a:cubicBezTo>
                      <a:pt x="465" y="597"/>
                      <a:pt x="463" y="596"/>
                      <a:pt x="460" y="595"/>
                    </a:cubicBezTo>
                    <a:cubicBezTo>
                      <a:pt x="464" y="569"/>
                      <a:pt x="447" y="549"/>
                      <a:pt x="425" y="546"/>
                    </a:cubicBezTo>
                    <a:cubicBezTo>
                      <a:pt x="411" y="545"/>
                      <a:pt x="395" y="553"/>
                      <a:pt x="386" y="564"/>
                    </a:cubicBezTo>
                    <a:cubicBezTo>
                      <a:pt x="385" y="567"/>
                      <a:pt x="383" y="569"/>
                      <a:pt x="382" y="571"/>
                    </a:cubicBezTo>
                    <a:cubicBezTo>
                      <a:pt x="383" y="574"/>
                      <a:pt x="383" y="577"/>
                      <a:pt x="386" y="577"/>
                    </a:cubicBezTo>
                    <a:cubicBezTo>
                      <a:pt x="360" y="563"/>
                      <a:pt x="330" y="583"/>
                      <a:pt x="328" y="609"/>
                    </a:cubicBezTo>
                    <a:cubicBezTo>
                      <a:pt x="328" y="611"/>
                      <a:pt x="326" y="613"/>
                      <a:pt x="324" y="615"/>
                    </a:cubicBezTo>
                    <a:cubicBezTo>
                      <a:pt x="318" y="620"/>
                      <a:pt x="312" y="626"/>
                      <a:pt x="306" y="632"/>
                    </a:cubicBezTo>
                    <a:cubicBezTo>
                      <a:pt x="304" y="634"/>
                      <a:pt x="302" y="636"/>
                      <a:pt x="301" y="638"/>
                    </a:cubicBezTo>
                    <a:cubicBezTo>
                      <a:pt x="277" y="633"/>
                      <a:pt x="246" y="616"/>
                      <a:pt x="229" y="644"/>
                    </a:cubicBezTo>
                    <a:cubicBezTo>
                      <a:pt x="214" y="668"/>
                      <a:pt x="225" y="686"/>
                      <a:pt x="243" y="699"/>
                    </a:cubicBezTo>
                    <a:cubicBezTo>
                      <a:pt x="245" y="701"/>
                      <a:pt x="243" y="698"/>
                      <a:pt x="243" y="698"/>
                    </a:cubicBezTo>
                    <a:cubicBezTo>
                      <a:pt x="243" y="692"/>
                      <a:pt x="251" y="697"/>
                      <a:pt x="251" y="692"/>
                    </a:cubicBezTo>
                    <a:cubicBezTo>
                      <a:pt x="229" y="704"/>
                      <a:pt x="229" y="737"/>
                      <a:pt x="241" y="758"/>
                    </a:cubicBezTo>
                    <a:cubicBezTo>
                      <a:pt x="243" y="760"/>
                      <a:pt x="244" y="762"/>
                      <a:pt x="246" y="764"/>
                    </a:cubicBezTo>
                    <a:cubicBezTo>
                      <a:pt x="249" y="767"/>
                      <a:pt x="249" y="767"/>
                      <a:pt x="249" y="767"/>
                    </a:cubicBezTo>
                    <a:cubicBezTo>
                      <a:pt x="254" y="762"/>
                      <a:pt x="254" y="750"/>
                      <a:pt x="263" y="748"/>
                    </a:cubicBezTo>
                    <a:cubicBezTo>
                      <a:pt x="246" y="762"/>
                      <a:pt x="240" y="781"/>
                      <a:pt x="251" y="801"/>
                    </a:cubicBezTo>
                    <a:cubicBezTo>
                      <a:pt x="265" y="829"/>
                      <a:pt x="293" y="826"/>
                      <a:pt x="318" y="826"/>
                    </a:cubicBezTo>
                    <a:cubicBezTo>
                      <a:pt x="319" y="827"/>
                      <a:pt x="322" y="827"/>
                      <a:pt x="325" y="827"/>
                    </a:cubicBezTo>
                    <a:cubicBezTo>
                      <a:pt x="327" y="827"/>
                      <a:pt x="329" y="827"/>
                      <a:pt x="328" y="830"/>
                    </a:cubicBezTo>
                    <a:cubicBezTo>
                      <a:pt x="323" y="837"/>
                      <a:pt x="318" y="845"/>
                      <a:pt x="314" y="851"/>
                    </a:cubicBezTo>
                    <a:cubicBezTo>
                      <a:pt x="309" y="858"/>
                      <a:pt x="304" y="865"/>
                      <a:pt x="299" y="872"/>
                    </a:cubicBezTo>
                    <a:cubicBezTo>
                      <a:pt x="265" y="837"/>
                      <a:pt x="214" y="832"/>
                      <a:pt x="170" y="845"/>
                    </a:cubicBezTo>
                    <a:cubicBezTo>
                      <a:pt x="168" y="846"/>
                      <a:pt x="165" y="847"/>
                      <a:pt x="163" y="848"/>
                    </a:cubicBezTo>
                    <a:cubicBezTo>
                      <a:pt x="154" y="831"/>
                      <a:pt x="134" y="826"/>
                      <a:pt x="117" y="831"/>
                    </a:cubicBezTo>
                    <a:cubicBezTo>
                      <a:pt x="100" y="837"/>
                      <a:pt x="89" y="851"/>
                      <a:pt x="84" y="868"/>
                    </a:cubicBezTo>
                    <a:cubicBezTo>
                      <a:pt x="83" y="871"/>
                      <a:pt x="83" y="874"/>
                      <a:pt x="84" y="877"/>
                    </a:cubicBezTo>
                    <a:cubicBezTo>
                      <a:pt x="85" y="880"/>
                      <a:pt x="87" y="883"/>
                      <a:pt x="89" y="885"/>
                    </a:cubicBezTo>
                    <a:cubicBezTo>
                      <a:pt x="73" y="876"/>
                      <a:pt x="56" y="865"/>
                      <a:pt x="39" y="876"/>
                    </a:cubicBezTo>
                    <a:cubicBezTo>
                      <a:pt x="22" y="887"/>
                      <a:pt x="17" y="907"/>
                      <a:pt x="22" y="924"/>
                    </a:cubicBezTo>
                    <a:cubicBezTo>
                      <a:pt x="31" y="943"/>
                      <a:pt x="47" y="952"/>
                      <a:pt x="67" y="957"/>
                    </a:cubicBezTo>
                    <a:cubicBezTo>
                      <a:pt x="56" y="954"/>
                      <a:pt x="45" y="946"/>
                      <a:pt x="33" y="941"/>
                    </a:cubicBezTo>
                    <a:cubicBezTo>
                      <a:pt x="31" y="942"/>
                      <a:pt x="29" y="943"/>
                      <a:pt x="27" y="944"/>
                    </a:cubicBezTo>
                    <a:cubicBezTo>
                      <a:pt x="23" y="947"/>
                      <a:pt x="19" y="950"/>
                      <a:pt x="17" y="954"/>
                    </a:cubicBezTo>
                    <a:cubicBezTo>
                      <a:pt x="0" y="982"/>
                      <a:pt x="14" y="1019"/>
                      <a:pt x="44" y="1024"/>
                    </a:cubicBezTo>
                    <a:cubicBezTo>
                      <a:pt x="44" y="1024"/>
                      <a:pt x="44" y="1022"/>
                      <a:pt x="44" y="1024"/>
                    </a:cubicBezTo>
                    <a:cubicBezTo>
                      <a:pt x="45" y="1029"/>
                      <a:pt x="46" y="1034"/>
                      <a:pt x="47" y="1038"/>
                    </a:cubicBezTo>
                    <a:cubicBezTo>
                      <a:pt x="59" y="1058"/>
                      <a:pt x="81" y="1063"/>
                      <a:pt x="103" y="1058"/>
                    </a:cubicBezTo>
                    <a:cubicBezTo>
                      <a:pt x="105" y="1060"/>
                      <a:pt x="107" y="1062"/>
                      <a:pt x="109" y="1065"/>
                    </a:cubicBezTo>
                    <a:cubicBezTo>
                      <a:pt x="147" y="1111"/>
                      <a:pt x="209" y="1142"/>
                      <a:pt x="265" y="1152"/>
                    </a:cubicBezTo>
                    <a:cubicBezTo>
                      <a:pt x="273" y="1153"/>
                      <a:pt x="281" y="1155"/>
                      <a:pt x="289" y="1157"/>
                    </a:cubicBezTo>
                    <a:cubicBezTo>
                      <a:pt x="330" y="1166"/>
                      <a:pt x="373" y="1170"/>
                      <a:pt x="411" y="1179"/>
                    </a:cubicBezTo>
                    <a:cubicBezTo>
                      <a:pt x="508" y="1205"/>
                      <a:pt x="610" y="1213"/>
                      <a:pt x="710" y="1221"/>
                    </a:cubicBezTo>
                    <a:close/>
                  </a:path>
                </a:pathLst>
              </a:custGeom>
              <a:solidFill>
                <a:schemeClr val="accent2">
                  <a:alpha val="46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dirty="0">
                  <a:latin typeface="微软雅黑" panose="020B0503020204020204" charset="-122"/>
                  <a:ea typeface="微软雅黑" panose="020B0503020204020204" charset="-122"/>
                </a:endParaRPr>
              </a:p>
            </p:txBody>
          </p:sp>
          <p:sp>
            <p:nvSpPr>
              <p:cNvPr id="17" name="Freeform 6"/>
              <p:cNvSpPr/>
              <p:nvPr>
                <p:custDataLst>
                  <p:tags r:id="rId7"/>
                </p:custDataLst>
              </p:nvPr>
            </p:nvSpPr>
            <p:spPr bwMode="auto">
              <a:xfrm>
                <a:off x="1473" y="2880"/>
                <a:ext cx="1793" cy="582"/>
              </a:xfrm>
              <a:custGeom>
                <a:avLst/>
                <a:gdLst>
                  <a:gd name="T0" fmla="*/ 667 w 758"/>
                  <a:gd name="T1" fmla="*/ 236 h 246"/>
                  <a:gd name="T2" fmla="*/ 507 w 758"/>
                  <a:gd name="T3" fmla="*/ 229 h 246"/>
                  <a:gd name="T4" fmla="*/ 370 w 758"/>
                  <a:gd name="T5" fmla="*/ 245 h 246"/>
                  <a:gd name="T6" fmla="*/ 215 w 758"/>
                  <a:gd name="T7" fmla="*/ 229 h 246"/>
                  <a:gd name="T8" fmla="*/ 0 w 758"/>
                  <a:gd name="T9" fmla="*/ 232 h 246"/>
                  <a:gd name="T10" fmla="*/ 51 w 758"/>
                  <a:gd name="T11" fmla="*/ 215 h 246"/>
                  <a:gd name="T12" fmla="*/ 85 w 758"/>
                  <a:gd name="T13" fmla="*/ 180 h 246"/>
                  <a:gd name="T14" fmla="*/ 111 w 758"/>
                  <a:gd name="T15" fmla="*/ 145 h 246"/>
                  <a:gd name="T16" fmla="*/ 106 w 758"/>
                  <a:gd name="T17" fmla="*/ 84 h 246"/>
                  <a:gd name="T18" fmla="*/ 146 w 758"/>
                  <a:gd name="T19" fmla="*/ 82 h 246"/>
                  <a:gd name="T20" fmla="*/ 223 w 758"/>
                  <a:gd name="T21" fmla="*/ 55 h 246"/>
                  <a:gd name="T22" fmla="*/ 272 w 758"/>
                  <a:gd name="T23" fmla="*/ 89 h 246"/>
                  <a:gd name="T24" fmla="*/ 343 w 758"/>
                  <a:gd name="T25" fmla="*/ 145 h 246"/>
                  <a:gd name="T26" fmla="*/ 454 w 758"/>
                  <a:gd name="T27" fmla="*/ 179 h 246"/>
                  <a:gd name="T28" fmla="*/ 536 w 758"/>
                  <a:gd name="T29" fmla="*/ 181 h 246"/>
                  <a:gd name="T30" fmla="*/ 635 w 758"/>
                  <a:gd name="T31" fmla="*/ 193 h 246"/>
                  <a:gd name="T32" fmla="*/ 758 w 758"/>
                  <a:gd name="T33" fmla="*/ 209 h 246"/>
                  <a:gd name="T34" fmla="*/ 579 w 758"/>
                  <a:gd name="T35" fmla="*/ 211 h 246"/>
                  <a:gd name="T36" fmla="*/ 665 w 758"/>
                  <a:gd name="T37" fmla="*/ 23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8" h="246">
                    <a:moveTo>
                      <a:pt x="667" y="236"/>
                    </a:moveTo>
                    <a:cubicBezTo>
                      <a:pt x="607" y="239"/>
                      <a:pt x="565" y="230"/>
                      <a:pt x="507" y="229"/>
                    </a:cubicBezTo>
                    <a:cubicBezTo>
                      <a:pt x="451" y="229"/>
                      <a:pt x="434" y="245"/>
                      <a:pt x="370" y="245"/>
                    </a:cubicBezTo>
                    <a:cubicBezTo>
                      <a:pt x="280" y="246"/>
                      <a:pt x="260" y="233"/>
                      <a:pt x="215" y="229"/>
                    </a:cubicBezTo>
                    <a:cubicBezTo>
                      <a:pt x="156" y="224"/>
                      <a:pt x="80" y="228"/>
                      <a:pt x="0" y="232"/>
                    </a:cubicBezTo>
                    <a:cubicBezTo>
                      <a:pt x="9" y="225"/>
                      <a:pt x="31" y="227"/>
                      <a:pt x="51" y="215"/>
                    </a:cubicBezTo>
                    <a:cubicBezTo>
                      <a:pt x="41" y="206"/>
                      <a:pt x="75" y="183"/>
                      <a:pt x="85" y="180"/>
                    </a:cubicBezTo>
                    <a:cubicBezTo>
                      <a:pt x="72" y="167"/>
                      <a:pt x="76" y="148"/>
                      <a:pt x="111" y="145"/>
                    </a:cubicBezTo>
                    <a:cubicBezTo>
                      <a:pt x="102" y="124"/>
                      <a:pt x="92" y="102"/>
                      <a:pt x="106" y="84"/>
                    </a:cubicBezTo>
                    <a:cubicBezTo>
                      <a:pt x="115" y="72"/>
                      <a:pt x="134" y="80"/>
                      <a:pt x="146" y="82"/>
                    </a:cubicBezTo>
                    <a:cubicBezTo>
                      <a:pt x="139" y="67"/>
                      <a:pt x="180" y="0"/>
                      <a:pt x="223" y="55"/>
                    </a:cubicBezTo>
                    <a:cubicBezTo>
                      <a:pt x="265" y="50"/>
                      <a:pt x="275" y="53"/>
                      <a:pt x="272" y="89"/>
                    </a:cubicBezTo>
                    <a:cubicBezTo>
                      <a:pt x="313" y="82"/>
                      <a:pt x="347" y="102"/>
                      <a:pt x="343" y="145"/>
                    </a:cubicBezTo>
                    <a:cubicBezTo>
                      <a:pt x="385" y="138"/>
                      <a:pt x="437" y="127"/>
                      <a:pt x="454" y="179"/>
                    </a:cubicBezTo>
                    <a:cubicBezTo>
                      <a:pt x="482" y="167"/>
                      <a:pt x="510" y="148"/>
                      <a:pt x="536" y="181"/>
                    </a:cubicBezTo>
                    <a:cubicBezTo>
                      <a:pt x="558" y="160"/>
                      <a:pt x="610" y="186"/>
                      <a:pt x="635" y="193"/>
                    </a:cubicBezTo>
                    <a:cubicBezTo>
                      <a:pt x="674" y="203"/>
                      <a:pt x="712" y="207"/>
                      <a:pt x="758" y="209"/>
                    </a:cubicBezTo>
                    <a:cubicBezTo>
                      <a:pt x="758" y="217"/>
                      <a:pt x="580" y="207"/>
                      <a:pt x="579" y="211"/>
                    </a:cubicBezTo>
                    <a:cubicBezTo>
                      <a:pt x="575" y="222"/>
                      <a:pt x="682" y="234"/>
                      <a:pt x="665" y="236"/>
                    </a:cubicBezTo>
                  </a:path>
                </a:pathLst>
              </a:custGeom>
              <a:solidFill>
                <a:schemeClr val="accent2">
                  <a:alpha val="46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0000" lnSpcReduction="20000"/>
              </a:bodyPr>
              <a:lstStyle/>
              <a:p>
                <a:endParaRPr lang="zh-CN" altLang="en-US" dirty="0">
                  <a:latin typeface="微软雅黑" panose="020B0503020204020204" charset="-122"/>
                  <a:ea typeface="微软雅黑" panose="020B0503020204020204" charset="-122"/>
                </a:endParaRPr>
              </a:p>
            </p:txBody>
          </p:sp>
        </p:grpSp>
        <p:pic>
          <p:nvPicPr>
            <p:cNvPr id="14" name="图片 13"/>
            <p:cNvPicPr>
              <a:picLocks noChangeAspect="1"/>
            </p:cNvPicPr>
            <p:nvPr>
              <p:custDataLst>
                <p:tags r:id="rId8"/>
              </p:custDataLst>
            </p:nvPr>
          </p:nvPicPr>
          <p:blipFill rotWithShape="1">
            <a:blip r:embed="rId9">
              <a:duotone>
                <a:schemeClr val="bg2">
                  <a:shade val="45000"/>
                  <a:satMod val="135000"/>
                </a:schemeClr>
                <a:prstClr val="white"/>
              </a:duotone>
            </a:blip>
            <a:srcRect r="3191" b="5810"/>
            <a:stretch>
              <a:fillRect/>
            </a:stretch>
          </p:blipFill>
          <p:spPr>
            <a:xfrm>
              <a:off x="4994166" y="1087401"/>
              <a:ext cx="7203311" cy="5770599"/>
            </a:xfrm>
            <a:prstGeom prst="rect">
              <a:avLst/>
            </a:prstGeom>
          </p:spPr>
        </p:pic>
        <p:sp>
          <p:nvSpPr>
            <p:cNvPr id="15" name="Freeform 10"/>
            <p:cNvSpPr/>
            <p:nvPr>
              <p:custDataLst>
                <p:tags r:id="rId10"/>
              </p:custDataLst>
            </p:nvPr>
          </p:nvSpPr>
          <p:spPr bwMode="auto">
            <a:xfrm>
              <a:off x="2131845" y="4129526"/>
              <a:ext cx="3449638" cy="893763"/>
            </a:xfrm>
            <a:custGeom>
              <a:avLst/>
              <a:gdLst>
                <a:gd name="T0" fmla="*/ 917 w 917"/>
                <a:gd name="T1" fmla="*/ 142 h 235"/>
                <a:gd name="T2" fmla="*/ 779 w 917"/>
                <a:gd name="T3" fmla="*/ 126 h 235"/>
                <a:gd name="T4" fmla="*/ 739 w 917"/>
                <a:gd name="T5" fmla="*/ 125 h 235"/>
                <a:gd name="T6" fmla="*/ 700 w 917"/>
                <a:gd name="T7" fmla="*/ 129 h 235"/>
                <a:gd name="T8" fmla="*/ 658 w 917"/>
                <a:gd name="T9" fmla="*/ 113 h 235"/>
                <a:gd name="T10" fmla="*/ 638 w 917"/>
                <a:gd name="T11" fmla="*/ 91 h 235"/>
                <a:gd name="T12" fmla="*/ 614 w 917"/>
                <a:gd name="T13" fmla="*/ 69 h 235"/>
                <a:gd name="T14" fmla="*/ 579 w 917"/>
                <a:gd name="T15" fmla="*/ 49 h 235"/>
                <a:gd name="T16" fmla="*/ 579 w 917"/>
                <a:gd name="T17" fmla="*/ 22 h 235"/>
                <a:gd name="T18" fmla="*/ 535 w 917"/>
                <a:gd name="T19" fmla="*/ 43 h 235"/>
                <a:gd name="T20" fmla="*/ 506 w 917"/>
                <a:gd name="T21" fmla="*/ 69 h 235"/>
                <a:gd name="T22" fmla="*/ 491 w 917"/>
                <a:gd name="T23" fmla="*/ 92 h 235"/>
                <a:gd name="T24" fmla="*/ 467 w 917"/>
                <a:gd name="T25" fmla="*/ 114 h 235"/>
                <a:gd name="T26" fmla="*/ 437 w 917"/>
                <a:gd name="T27" fmla="*/ 128 h 235"/>
                <a:gd name="T28" fmla="*/ 401 w 917"/>
                <a:gd name="T29" fmla="*/ 127 h 235"/>
                <a:gd name="T30" fmla="*/ 365 w 917"/>
                <a:gd name="T31" fmla="*/ 138 h 235"/>
                <a:gd name="T32" fmla="*/ 286 w 917"/>
                <a:gd name="T33" fmla="*/ 129 h 235"/>
                <a:gd name="T34" fmla="*/ 226 w 917"/>
                <a:gd name="T35" fmla="*/ 122 h 235"/>
                <a:gd name="T36" fmla="*/ 131 w 917"/>
                <a:gd name="T37" fmla="*/ 135 h 235"/>
                <a:gd name="T38" fmla="*/ 0 w 917"/>
                <a:gd name="T39" fmla="*/ 142 h 235"/>
                <a:gd name="T40" fmla="*/ 174 w 917"/>
                <a:gd name="T41" fmla="*/ 154 h 235"/>
                <a:gd name="T42" fmla="*/ 222 w 917"/>
                <a:gd name="T43" fmla="*/ 171 h 235"/>
                <a:gd name="T44" fmla="*/ 255 w 917"/>
                <a:gd name="T45" fmla="*/ 192 h 235"/>
                <a:gd name="T46" fmla="*/ 290 w 917"/>
                <a:gd name="T47" fmla="*/ 185 h 235"/>
                <a:gd name="T48" fmla="*/ 341 w 917"/>
                <a:gd name="T49" fmla="*/ 185 h 235"/>
                <a:gd name="T50" fmla="*/ 405 w 917"/>
                <a:gd name="T51" fmla="*/ 193 h 235"/>
                <a:gd name="T52" fmla="*/ 435 w 917"/>
                <a:gd name="T53" fmla="*/ 203 h 235"/>
                <a:gd name="T54" fmla="*/ 471 w 917"/>
                <a:gd name="T55" fmla="*/ 217 h 235"/>
                <a:gd name="T56" fmla="*/ 518 w 917"/>
                <a:gd name="T57" fmla="*/ 215 h 235"/>
                <a:gd name="T58" fmla="*/ 568 w 917"/>
                <a:gd name="T59" fmla="*/ 207 h 235"/>
                <a:gd name="T60" fmla="*/ 613 w 917"/>
                <a:gd name="T61" fmla="*/ 209 h 235"/>
                <a:gd name="T62" fmla="*/ 674 w 917"/>
                <a:gd name="T63" fmla="*/ 202 h 235"/>
                <a:gd name="T64" fmla="*/ 581 w 917"/>
                <a:gd name="T65" fmla="*/ 196 h 235"/>
                <a:gd name="T66" fmla="*/ 759 w 917"/>
                <a:gd name="T67" fmla="*/ 154 h 235"/>
                <a:gd name="T68" fmla="*/ 694 w 917"/>
                <a:gd name="T69" fmla="*/ 136 h 235"/>
                <a:gd name="T70" fmla="*/ 840 w 917"/>
                <a:gd name="T71" fmla="*/ 135 h 235"/>
                <a:gd name="T72" fmla="*/ 760 w 917"/>
                <a:gd name="T73" fmla="*/ 145 h 235"/>
                <a:gd name="T74" fmla="*/ 917 w 917"/>
                <a:gd name="T75" fmla="*/ 14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17" h="235">
                  <a:moveTo>
                    <a:pt x="917" y="142"/>
                  </a:moveTo>
                  <a:cubicBezTo>
                    <a:pt x="886" y="123"/>
                    <a:pt x="810" y="121"/>
                    <a:pt x="779" y="126"/>
                  </a:cubicBezTo>
                  <a:cubicBezTo>
                    <a:pt x="767" y="115"/>
                    <a:pt x="747" y="111"/>
                    <a:pt x="739" y="125"/>
                  </a:cubicBezTo>
                  <a:cubicBezTo>
                    <a:pt x="724" y="124"/>
                    <a:pt x="710" y="115"/>
                    <a:pt x="700" y="129"/>
                  </a:cubicBezTo>
                  <a:cubicBezTo>
                    <a:pt x="689" y="118"/>
                    <a:pt x="672" y="109"/>
                    <a:pt x="658" y="113"/>
                  </a:cubicBezTo>
                  <a:cubicBezTo>
                    <a:pt x="659" y="100"/>
                    <a:pt x="652" y="93"/>
                    <a:pt x="638" y="91"/>
                  </a:cubicBezTo>
                  <a:cubicBezTo>
                    <a:pt x="647" y="74"/>
                    <a:pt x="631" y="61"/>
                    <a:pt x="614" y="69"/>
                  </a:cubicBezTo>
                  <a:cubicBezTo>
                    <a:pt x="624" y="51"/>
                    <a:pt x="599" y="32"/>
                    <a:pt x="579" y="49"/>
                  </a:cubicBezTo>
                  <a:cubicBezTo>
                    <a:pt x="582" y="32"/>
                    <a:pt x="590" y="47"/>
                    <a:pt x="579" y="22"/>
                  </a:cubicBezTo>
                  <a:cubicBezTo>
                    <a:pt x="576" y="19"/>
                    <a:pt x="538" y="0"/>
                    <a:pt x="535" y="43"/>
                  </a:cubicBezTo>
                  <a:cubicBezTo>
                    <a:pt x="516" y="32"/>
                    <a:pt x="499" y="45"/>
                    <a:pt x="506" y="69"/>
                  </a:cubicBezTo>
                  <a:cubicBezTo>
                    <a:pt x="495" y="64"/>
                    <a:pt x="479" y="80"/>
                    <a:pt x="491" y="92"/>
                  </a:cubicBezTo>
                  <a:cubicBezTo>
                    <a:pt x="476" y="81"/>
                    <a:pt x="460" y="96"/>
                    <a:pt x="467" y="114"/>
                  </a:cubicBezTo>
                  <a:cubicBezTo>
                    <a:pt x="440" y="108"/>
                    <a:pt x="425" y="112"/>
                    <a:pt x="437" y="128"/>
                  </a:cubicBezTo>
                  <a:cubicBezTo>
                    <a:pt x="410" y="106"/>
                    <a:pt x="408" y="114"/>
                    <a:pt x="401" y="127"/>
                  </a:cubicBezTo>
                  <a:cubicBezTo>
                    <a:pt x="391" y="146"/>
                    <a:pt x="388" y="110"/>
                    <a:pt x="365" y="138"/>
                  </a:cubicBezTo>
                  <a:cubicBezTo>
                    <a:pt x="357" y="117"/>
                    <a:pt x="316" y="95"/>
                    <a:pt x="286" y="129"/>
                  </a:cubicBezTo>
                  <a:cubicBezTo>
                    <a:pt x="272" y="117"/>
                    <a:pt x="253" y="92"/>
                    <a:pt x="226" y="122"/>
                  </a:cubicBezTo>
                  <a:cubicBezTo>
                    <a:pt x="206" y="121"/>
                    <a:pt x="131" y="96"/>
                    <a:pt x="131" y="135"/>
                  </a:cubicBezTo>
                  <a:cubicBezTo>
                    <a:pt x="96" y="140"/>
                    <a:pt x="35" y="137"/>
                    <a:pt x="0" y="142"/>
                  </a:cubicBezTo>
                  <a:cubicBezTo>
                    <a:pt x="76" y="151"/>
                    <a:pt x="152" y="145"/>
                    <a:pt x="174" y="154"/>
                  </a:cubicBezTo>
                  <a:cubicBezTo>
                    <a:pt x="190" y="160"/>
                    <a:pt x="206" y="168"/>
                    <a:pt x="222" y="171"/>
                  </a:cubicBezTo>
                  <a:cubicBezTo>
                    <a:pt x="236" y="173"/>
                    <a:pt x="262" y="169"/>
                    <a:pt x="255" y="192"/>
                  </a:cubicBezTo>
                  <a:cubicBezTo>
                    <a:pt x="265" y="196"/>
                    <a:pt x="281" y="193"/>
                    <a:pt x="290" y="185"/>
                  </a:cubicBezTo>
                  <a:cubicBezTo>
                    <a:pt x="293" y="215"/>
                    <a:pt x="329" y="203"/>
                    <a:pt x="341" y="185"/>
                  </a:cubicBezTo>
                  <a:cubicBezTo>
                    <a:pt x="336" y="226"/>
                    <a:pt x="386" y="206"/>
                    <a:pt x="405" y="193"/>
                  </a:cubicBezTo>
                  <a:cubicBezTo>
                    <a:pt x="399" y="214"/>
                    <a:pt x="423" y="214"/>
                    <a:pt x="435" y="203"/>
                  </a:cubicBezTo>
                  <a:cubicBezTo>
                    <a:pt x="423" y="229"/>
                    <a:pt x="458" y="229"/>
                    <a:pt x="471" y="217"/>
                  </a:cubicBezTo>
                  <a:cubicBezTo>
                    <a:pt x="468" y="235"/>
                    <a:pt x="513" y="235"/>
                    <a:pt x="518" y="215"/>
                  </a:cubicBezTo>
                  <a:cubicBezTo>
                    <a:pt x="533" y="222"/>
                    <a:pt x="564" y="224"/>
                    <a:pt x="568" y="207"/>
                  </a:cubicBezTo>
                  <a:cubicBezTo>
                    <a:pt x="575" y="226"/>
                    <a:pt x="601" y="212"/>
                    <a:pt x="613" y="209"/>
                  </a:cubicBezTo>
                  <a:cubicBezTo>
                    <a:pt x="633" y="204"/>
                    <a:pt x="656" y="205"/>
                    <a:pt x="674" y="202"/>
                  </a:cubicBezTo>
                  <a:cubicBezTo>
                    <a:pt x="643" y="199"/>
                    <a:pt x="607" y="203"/>
                    <a:pt x="581" y="196"/>
                  </a:cubicBezTo>
                  <a:cubicBezTo>
                    <a:pt x="642" y="192"/>
                    <a:pt x="700" y="169"/>
                    <a:pt x="759" y="154"/>
                  </a:cubicBezTo>
                  <a:cubicBezTo>
                    <a:pt x="739" y="156"/>
                    <a:pt x="694" y="159"/>
                    <a:pt x="694" y="136"/>
                  </a:cubicBezTo>
                  <a:cubicBezTo>
                    <a:pt x="716" y="135"/>
                    <a:pt x="817" y="132"/>
                    <a:pt x="840" y="135"/>
                  </a:cubicBezTo>
                  <a:cubicBezTo>
                    <a:pt x="837" y="136"/>
                    <a:pt x="763" y="144"/>
                    <a:pt x="760" y="145"/>
                  </a:cubicBezTo>
                  <a:cubicBezTo>
                    <a:pt x="778" y="141"/>
                    <a:pt x="898" y="142"/>
                    <a:pt x="917" y="142"/>
                  </a:cubicBezTo>
                </a:path>
              </a:pathLst>
            </a:custGeom>
            <a:solidFill>
              <a:schemeClr val="accent2">
                <a:alpha val="21000"/>
              </a:schemeClr>
            </a:solidFill>
            <a:ln w="9525">
              <a:noFill/>
              <a:round/>
            </a:ln>
          </p:spPr>
          <p:txBody>
            <a:bodyPr vert="horz" wrap="square" lIns="91440" tIns="45720" rIns="91440" bIns="45720" numCol="1" anchor="t" anchorCtr="0" compatLnSpc="1">
              <a:normAutofit fontScale="77500" lnSpcReduction="20000"/>
            </a:bodyPr>
            <a:lstStyle/>
            <a:p>
              <a:endParaRPr lang="zh-CN" altLang="en-US" dirty="0">
                <a:latin typeface="微软雅黑" panose="020B0503020204020204" charset="-122"/>
                <a:ea typeface="微软雅黑" panose="020B0503020204020204" charset="-122"/>
              </a:endParaRPr>
            </a:p>
          </p:txBody>
        </p:sp>
      </p:grpSp>
      <p:sp>
        <p:nvSpPr>
          <p:cNvPr id="2" name="标题 1"/>
          <p:cNvSpPr>
            <a:spLocks noGrp="1"/>
          </p:cNvSpPr>
          <p:nvPr>
            <p:ph type="title"/>
            <p:custDataLst>
              <p:tags r:id="rId11"/>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3"/>
            </p:custDataLst>
          </p:nvPr>
        </p:nvSpPr>
        <p:spPr/>
        <p:txBody>
          <a:bodyPr/>
          <a:lstStyle/>
          <a:p>
            <a:endParaRPr lang="zh-CN" altLang="en-US" dirty="0"/>
          </a:p>
        </p:txBody>
      </p:sp>
      <p:sp>
        <p:nvSpPr>
          <p:cNvPr id="5" name="灯片编号占位符 4"/>
          <p:cNvSpPr>
            <a:spLocks noGrp="1"/>
          </p:cNvSpPr>
          <p:nvPr>
            <p:ph type="sldNum" sz="quarter" idx="12"/>
            <p:custDataLst>
              <p:tags r:id="rId14"/>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5"/>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6"/>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11" name="直角三角形 10"/>
          <p:cNvSpPr/>
          <p:nvPr userDrawn="1">
            <p:custDataLst>
              <p:tags r:id="rId3"/>
            </p:custDataLst>
          </p:nvPr>
        </p:nvSpPr>
        <p:spPr>
          <a:xfrm flipV="1">
            <a:off x="0" y="5029200"/>
            <a:ext cx="594000" cy="806593"/>
          </a:xfrm>
          <a:prstGeom prst="r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77500" lnSpcReduction="20000"/>
          </a:bodyPr>
          <a:lstStyle/>
          <a:p>
            <a:pPr algn="ctr"/>
            <a:endParaRPr dirty="0">
              <a:latin typeface="微软雅黑" panose="020B0503020204020204" charset="-122"/>
              <a:ea typeface="微软雅黑" panose="020B0503020204020204" charset="-122"/>
            </a:endParaRPr>
          </a:p>
        </p:txBody>
      </p:sp>
      <p:sp>
        <p:nvSpPr>
          <p:cNvPr id="2" name="标题 1"/>
          <p:cNvSpPr>
            <a:spLocks noGrp="1"/>
          </p:cNvSpPr>
          <p:nvPr>
            <p:ph type="title"/>
            <p:custDataLst>
              <p:tags r:id="rId4"/>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8"/>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9"/>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2" name="直角三角形 11"/>
          <p:cNvSpPr/>
          <p:nvPr userDrawn="1">
            <p:custDataLst>
              <p:tags r:id="rId10"/>
            </p:custDataLst>
          </p:nvPr>
        </p:nvSpPr>
        <p:spPr>
          <a:xfrm flipH="1">
            <a:off x="11598000" y="6051407"/>
            <a:ext cx="594000" cy="806593"/>
          </a:xfrm>
          <a:prstGeom prst="r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77500" lnSpcReduction="20000"/>
          </a:bodyPr>
          <a:lstStyle/>
          <a:p>
            <a:pPr algn="ctr"/>
            <a:endParaRPr dirty="0">
              <a:latin typeface="微软雅黑" panose="020B0503020204020204" charset="-122"/>
              <a:ea typeface="微软雅黑" panose="020B0503020204020204" charset="-122"/>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15" name="图片 14"/>
          <p:cNvPicPr>
            <a:picLocks noChangeAspect="1"/>
          </p:cNvPicPr>
          <p:nvPr userDrawn="1">
            <p:custDataLst>
              <p:tags r:id="rId3"/>
            </p:custDataLst>
          </p:nvPr>
        </p:nvPicPr>
        <p:blipFill rotWithShape="1">
          <a:blip r:embed="rId4"/>
          <a:srcRect/>
          <a:stretch>
            <a:fillRect/>
          </a:stretch>
        </p:blipFill>
        <p:spPr>
          <a:xfrm flipH="1">
            <a:off x="9782352" y="0"/>
            <a:ext cx="2341039" cy="836762"/>
          </a:xfrm>
          <a:prstGeom prst="rect">
            <a:avLst/>
          </a:prstGeom>
        </p:spPr>
      </p:pic>
      <p:pic>
        <p:nvPicPr>
          <p:cNvPr id="16" name="图片 15"/>
          <p:cNvPicPr>
            <a:picLocks noChangeAspect="1"/>
          </p:cNvPicPr>
          <p:nvPr userDrawn="1">
            <p:custDataLst>
              <p:tags r:id="rId5"/>
            </p:custDataLst>
          </p:nvPr>
        </p:nvPicPr>
        <p:blipFill rotWithShape="1">
          <a:blip r:embed="rId4"/>
          <a:srcRect/>
          <a:stretch>
            <a:fillRect/>
          </a:stretch>
        </p:blipFill>
        <p:spPr>
          <a:xfrm flipH="1">
            <a:off x="-68609" y="207238"/>
            <a:ext cx="2341039" cy="836762"/>
          </a:xfrm>
          <a:prstGeom prst="rect">
            <a:avLst/>
          </a:prstGeom>
        </p:spPr>
      </p:pic>
      <p:sp>
        <p:nvSpPr>
          <p:cNvPr id="2" name="标题 1"/>
          <p:cNvSpPr>
            <a:spLocks noGrp="1"/>
          </p:cNvSpPr>
          <p:nvPr>
            <p:ph type="title"/>
            <p:custDataLst>
              <p:tags r:id="rId6"/>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2"/>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3"/>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8"/>
            </p:custDataLst>
          </p:nvPr>
        </p:nvPicPr>
        <p:blipFill rotWithShape="1">
          <a:blip r:embed="rId9"/>
          <a:srcRect/>
          <a:stretch>
            <a:fillRect/>
          </a:stretch>
        </p:blipFill>
        <p:spPr>
          <a:xfrm flipH="1">
            <a:off x="9769661" y="15657"/>
            <a:ext cx="2341039" cy="836762"/>
          </a:xfrm>
          <a:prstGeom prst="rect">
            <a:avLst/>
          </a:prstGeom>
        </p:spPr>
      </p:pic>
      <p:pic>
        <p:nvPicPr>
          <p:cNvPr id="12" name="图片 11"/>
          <p:cNvPicPr>
            <a:picLocks noChangeAspect="1"/>
          </p:cNvPicPr>
          <p:nvPr userDrawn="1">
            <p:custDataLst>
              <p:tags r:id="rId10"/>
            </p:custDataLst>
          </p:nvPr>
        </p:nvPicPr>
        <p:blipFill rotWithShape="1">
          <a:blip r:embed="rId11"/>
          <a:srcRect/>
          <a:stretch>
            <a:fillRect/>
          </a:stretch>
        </p:blipFill>
        <p:spPr>
          <a:xfrm>
            <a:off x="65088" y="6148403"/>
            <a:ext cx="2341039" cy="83676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5" Type="http://schemas.openxmlformats.org/officeDocument/2006/relationships/theme" Target="../theme/theme2.xml"/><Relationship Id="rId24" Type="http://schemas.openxmlformats.org/officeDocument/2006/relationships/tags" Target="../tags/tag151.xml"/><Relationship Id="rId23" Type="http://schemas.openxmlformats.org/officeDocument/2006/relationships/tags" Target="../tags/tag150.xml"/><Relationship Id="rId22" Type="http://schemas.openxmlformats.org/officeDocument/2006/relationships/tags" Target="../tags/tag149.xml"/><Relationship Id="rId21" Type="http://schemas.openxmlformats.org/officeDocument/2006/relationships/tags" Target="../tags/tag148.xml"/><Relationship Id="rId20" Type="http://schemas.openxmlformats.org/officeDocument/2006/relationships/tags" Target="../tags/tag147.xml"/><Relationship Id="rId2" Type="http://schemas.openxmlformats.org/officeDocument/2006/relationships/slideLayout" Target="../slideLayouts/slideLayout13.xml"/><Relationship Id="rId19" Type="http://schemas.openxmlformats.org/officeDocument/2006/relationships/tags" Target="../tags/tag146.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8.xml"/><Relationship Id="rId8" Type="http://schemas.openxmlformats.org/officeDocument/2006/relationships/slideLayout" Target="../slideLayouts/slideLayout37.xml"/><Relationship Id="rId7" Type="http://schemas.openxmlformats.org/officeDocument/2006/relationships/slideLayout" Target="../slideLayouts/slideLayout36.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3" Type="http://schemas.openxmlformats.org/officeDocument/2006/relationships/slideLayout" Target="../slideLayouts/slideLayout32.xml"/><Relationship Id="rId25" Type="http://schemas.openxmlformats.org/officeDocument/2006/relationships/theme" Target="../theme/theme3.xml"/><Relationship Id="rId24" Type="http://schemas.openxmlformats.org/officeDocument/2006/relationships/tags" Target="../tags/tag302.xml"/><Relationship Id="rId23" Type="http://schemas.openxmlformats.org/officeDocument/2006/relationships/tags" Target="../tags/tag301.xml"/><Relationship Id="rId22" Type="http://schemas.openxmlformats.org/officeDocument/2006/relationships/tags" Target="../tags/tag300.xml"/><Relationship Id="rId21" Type="http://schemas.openxmlformats.org/officeDocument/2006/relationships/tags" Target="../tags/tag299.xml"/><Relationship Id="rId20" Type="http://schemas.openxmlformats.org/officeDocument/2006/relationships/tags" Target="../tags/tag298.xml"/><Relationship Id="rId2" Type="http://schemas.openxmlformats.org/officeDocument/2006/relationships/slideLayout" Target="../slideLayouts/slideLayout31.xml"/><Relationship Id="rId19" Type="http://schemas.openxmlformats.org/officeDocument/2006/relationships/tags" Target="../tags/tag297.xml"/><Relationship Id="rId18" Type="http://schemas.openxmlformats.org/officeDocument/2006/relationships/slideLayout" Target="../slideLayouts/slideLayout47.xml"/><Relationship Id="rId17" Type="http://schemas.openxmlformats.org/officeDocument/2006/relationships/slideLayout" Target="../slideLayouts/slideLayout46.xml"/><Relationship Id="rId16" Type="http://schemas.openxmlformats.org/officeDocument/2006/relationships/slideLayout" Target="../slideLayouts/slideLayout45.xml"/><Relationship Id="rId15" Type="http://schemas.openxmlformats.org/officeDocument/2006/relationships/slideLayout" Target="../slideLayouts/slideLayout44.xml"/><Relationship Id="rId14" Type="http://schemas.openxmlformats.org/officeDocument/2006/relationships/slideLayout" Target="../slideLayouts/slideLayout43.xml"/><Relationship Id="rId13" Type="http://schemas.openxmlformats.org/officeDocument/2006/relationships/slideLayout" Target="../slideLayouts/slideLayout42.xml"/><Relationship Id="rId12" Type="http://schemas.openxmlformats.org/officeDocument/2006/relationships/slideLayout" Target="../slideLayouts/slideLayout41.xml"/><Relationship Id="rId11" Type="http://schemas.openxmlformats.org/officeDocument/2006/relationships/slideLayout" Target="../slideLayouts/slideLayout40.xml"/><Relationship Id="rId10" Type="http://schemas.openxmlformats.org/officeDocument/2006/relationships/slideLayout" Target="../slideLayouts/slideLayout39.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876000" y="333375"/>
            <a:ext cx="10440000" cy="1366838"/>
          </a:xfrm>
          <a:prstGeom prst="rect">
            <a:avLst/>
          </a:prstGeom>
        </p:spPr>
        <p:txBody>
          <a:bodyPr vert="horz" lIns="91440" tIns="45720" rIns="91440" bIns="4680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876000" y="1854000"/>
            <a:ext cx="10440000" cy="4320000"/>
          </a:xfrm>
          <a:prstGeom prst="rect">
            <a:avLst/>
          </a:prstGeom>
        </p:spPr>
        <p:txBody>
          <a:bodyPr vert="horz" lIns="91440" tIns="45720" rIns="9144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6800" rtlCol="0" anchor="ctr">
            <a:normAutofit/>
          </a:bodyPr>
          <a:lstStyle>
            <a:lvl1pPr algn="l">
              <a:lnSpc>
                <a:spcPct val="120000"/>
              </a:lnSpc>
              <a:defRPr sz="1200">
                <a:solidFill>
                  <a:schemeClr val="tx1">
                    <a:tint val="75000"/>
                  </a:schemeClr>
                </a:solidFill>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6800" rtlCol="0" anchor="ctr">
            <a:normAutofit/>
          </a:bodyPr>
          <a:lstStyle>
            <a:lvl1pPr algn="ctr">
              <a:lnSpc>
                <a:spcPct val="120000"/>
              </a:lnSpc>
              <a:defRPr sz="1200">
                <a:solidFill>
                  <a:schemeClr val="tx1">
                    <a:tint val="75000"/>
                  </a:schemeClr>
                </a:solidFill>
                <a:latin typeface="微软雅黑" panose="020B0503020204020204" charset="-122"/>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6800" rtlCol="0" anchor="ctr">
            <a:normAutofit/>
          </a:bodyPr>
          <a:lstStyle>
            <a:lvl1pPr algn="r">
              <a:lnSpc>
                <a:spcPct val="120000"/>
              </a:lnSpc>
              <a:defRPr sz="1200">
                <a:solidFill>
                  <a:schemeClr val="tx1">
                    <a:tint val="75000"/>
                  </a:schemeClr>
                </a:solidFill>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latinLnBrk="0" hangingPunct="1">
        <a:lnSpc>
          <a:spcPct val="120000"/>
        </a:lnSpc>
        <a:spcBef>
          <a:spcPct val="0"/>
        </a:spcBef>
        <a:buNone/>
        <a:defRPr sz="4000" kern="1200">
          <a:solidFill>
            <a:schemeClr val="tx1"/>
          </a:solidFill>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876000" y="333375"/>
            <a:ext cx="10440000" cy="1366838"/>
          </a:xfrm>
          <a:prstGeom prst="rect">
            <a:avLst/>
          </a:prstGeom>
        </p:spPr>
        <p:txBody>
          <a:bodyPr vert="horz" lIns="91440" tIns="45720" rIns="91440" bIns="4680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876000" y="1854000"/>
            <a:ext cx="10440000" cy="4320000"/>
          </a:xfrm>
          <a:prstGeom prst="rect">
            <a:avLst/>
          </a:prstGeom>
        </p:spPr>
        <p:txBody>
          <a:bodyPr vert="horz" lIns="91440" tIns="45720" rIns="9144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6800" rtlCol="0" anchor="ctr">
            <a:normAutofit/>
          </a:bodyPr>
          <a:lstStyle>
            <a:lvl1pPr algn="l">
              <a:lnSpc>
                <a:spcPct val="120000"/>
              </a:lnSpc>
              <a:defRPr sz="1200">
                <a:solidFill>
                  <a:schemeClr val="tx1">
                    <a:tint val="75000"/>
                  </a:schemeClr>
                </a:solidFill>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6800" rtlCol="0" anchor="ctr">
            <a:normAutofit/>
          </a:bodyPr>
          <a:lstStyle>
            <a:lvl1pPr algn="ctr">
              <a:lnSpc>
                <a:spcPct val="120000"/>
              </a:lnSpc>
              <a:defRPr sz="1200">
                <a:solidFill>
                  <a:schemeClr val="tx1">
                    <a:tint val="75000"/>
                  </a:schemeClr>
                </a:solidFill>
                <a:latin typeface="微软雅黑" panose="020B0503020204020204" charset="-122"/>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6800" rtlCol="0" anchor="ctr">
            <a:normAutofit/>
          </a:bodyPr>
          <a:lstStyle>
            <a:lvl1pPr algn="r">
              <a:lnSpc>
                <a:spcPct val="120000"/>
              </a:lnSpc>
              <a:defRPr sz="1200">
                <a:solidFill>
                  <a:schemeClr val="tx1">
                    <a:tint val="75000"/>
                  </a:schemeClr>
                </a:solidFill>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p:txStyles>
    <p:titleStyle>
      <a:lvl1pPr algn="l" defTabSz="914400" rtl="0" eaLnBrk="1" latinLnBrk="0" hangingPunct="1">
        <a:lnSpc>
          <a:spcPct val="120000"/>
        </a:lnSpc>
        <a:spcBef>
          <a:spcPct val="0"/>
        </a:spcBef>
        <a:buNone/>
        <a:defRPr sz="4000" kern="1200">
          <a:solidFill>
            <a:schemeClr val="tx1"/>
          </a:solidFill>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306.xml"/><Relationship Id="rId5" Type="http://schemas.openxmlformats.org/officeDocument/2006/relationships/tags" Target="../tags/tag305.xml"/><Relationship Id="rId4" Type="http://schemas.openxmlformats.org/officeDocument/2006/relationships/tags" Target="../tags/tag304.xml"/><Relationship Id="rId3" Type="http://schemas.openxmlformats.org/officeDocument/2006/relationships/image" Target="../media/image7.jpeg"/><Relationship Id="rId2" Type="http://schemas.openxmlformats.org/officeDocument/2006/relationships/tags" Target="../tags/tag303.xml"/><Relationship Id="rId1"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24.xml"/></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528.xml"/></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529.xml"/></Relationships>
</file>

<file path=ppt/slides/_rels/slide102.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530.xml"/></Relationships>
</file>

<file path=ppt/slides/_rels/slide103.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531.xml"/></Relationships>
</file>

<file path=ppt/slides/_rels/slide104.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532.xml"/></Relationships>
</file>

<file path=ppt/slides/_rels/slide105.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533.xml"/></Relationships>
</file>

<file path=ppt/slides/_rels/slide106.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534.xml"/></Relationships>
</file>

<file path=ppt/slides/_rels/slide107.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535.xml"/></Relationships>
</file>

<file path=ppt/slides/_rels/slide108.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32.xml"/><Relationship Id="rId4" Type="http://schemas.openxmlformats.org/officeDocument/2006/relationships/tags" Target="../tags/tag539.xml"/><Relationship Id="rId3" Type="http://schemas.openxmlformats.org/officeDocument/2006/relationships/tags" Target="../tags/tag538.xml"/><Relationship Id="rId2" Type="http://schemas.openxmlformats.org/officeDocument/2006/relationships/tags" Target="../tags/tag537.xml"/><Relationship Id="rId1" Type="http://schemas.openxmlformats.org/officeDocument/2006/relationships/tags" Target="../tags/tag536.xml"/></Relationships>
</file>

<file path=ppt/slides/_rels/slide109.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540.xml"/></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32.xml"/><Relationship Id="rId4" Type="http://schemas.openxmlformats.org/officeDocument/2006/relationships/tags" Target="../tags/tag328.xml"/><Relationship Id="rId3" Type="http://schemas.openxmlformats.org/officeDocument/2006/relationships/tags" Target="../tags/tag327.xml"/><Relationship Id="rId2" Type="http://schemas.openxmlformats.org/officeDocument/2006/relationships/tags" Target="../tags/tag326.xml"/><Relationship Id="rId1" Type="http://schemas.openxmlformats.org/officeDocument/2006/relationships/tags" Target="../tags/tag325.xml"/></Relationships>
</file>

<file path=ppt/slides/_rels/slide110.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541.xml"/></Relationships>
</file>

<file path=ppt/slides/_rels/slide111.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542.xml"/></Relationships>
</file>

<file path=ppt/slides/_rels/slide112.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543.xml"/></Relationships>
</file>

<file path=ppt/slides/_rels/slide113.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544.xml"/></Relationships>
</file>

<file path=ppt/slides/_rels/slide114.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545.xml"/></Relationships>
</file>

<file path=ppt/slides/_rels/slide115.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546.xml"/></Relationships>
</file>

<file path=ppt/slides/_rels/slide116.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547.xml"/></Relationships>
</file>

<file path=ppt/slides/_rels/slide117.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548.xml"/></Relationships>
</file>

<file path=ppt/slides/_rels/slide118.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40.xml"/><Relationship Id="rId2" Type="http://schemas.openxmlformats.org/officeDocument/2006/relationships/tags" Target="../tags/tag550.xml"/><Relationship Id="rId1" Type="http://schemas.openxmlformats.org/officeDocument/2006/relationships/tags" Target="../tags/tag54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329.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330.xml"/></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32.xml"/><Relationship Id="rId4" Type="http://schemas.openxmlformats.org/officeDocument/2006/relationships/tags" Target="../tags/tag334.xml"/><Relationship Id="rId3" Type="http://schemas.openxmlformats.org/officeDocument/2006/relationships/tags" Target="../tags/tag333.xml"/><Relationship Id="rId2" Type="http://schemas.openxmlformats.org/officeDocument/2006/relationships/tags" Target="../tags/tag332.xml"/><Relationship Id="rId1" Type="http://schemas.openxmlformats.org/officeDocument/2006/relationships/tags" Target="../tags/tag33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33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tags" Target="../tags/tag336.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35.xml"/><Relationship Id="rId3" Type="http://schemas.openxmlformats.org/officeDocument/2006/relationships/tags" Target="../tags/tag337.xml"/><Relationship Id="rId2" Type="http://schemas.openxmlformats.org/officeDocument/2006/relationships/image" Target="file:///C:\Users\zhyy\AppData\Local\Temp\wps\INetCache\58ff7b61b675387bb23fc0fe17576348" TargetMode="External"/><Relationship Id="rId1" Type="http://schemas.openxmlformats.org/officeDocument/2006/relationships/image" Target="../media/image11.GIF"/></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ags" Target="../tags/tag338.xml"/></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32.xml"/><Relationship Id="rId4" Type="http://schemas.openxmlformats.org/officeDocument/2006/relationships/tags" Target="../tags/tag342.xml"/><Relationship Id="rId3" Type="http://schemas.openxmlformats.org/officeDocument/2006/relationships/tags" Target="../tags/tag341.xml"/><Relationship Id="rId2" Type="http://schemas.openxmlformats.org/officeDocument/2006/relationships/tags" Target="../tags/tag340.xml"/><Relationship Id="rId1" Type="http://schemas.openxmlformats.org/officeDocument/2006/relationships/tags" Target="../tags/tag339.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3.xml"/><Relationship Id="rId3" Type="http://schemas.openxmlformats.org/officeDocument/2006/relationships/tags" Target="../tags/tag309.xml"/><Relationship Id="rId2" Type="http://schemas.openxmlformats.org/officeDocument/2006/relationships/tags" Target="../tags/tag308.xml"/><Relationship Id="rId1" Type="http://schemas.openxmlformats.org/officeDocument/2006/relationships/tags" Target="../tags/tag30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343.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344.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345.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346.xml"/></Relationships>
</file>

<file path=ppt/slides/_rels/slide24.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32.xml"/><Relationship Id="rId4" Type="http://schemas.openxmlformats.org/officeDocument/2006/relationships/tags" Target="../tags/tag350.xml"/><Relationship Id="rId3" Type="http://schemas.openxmlformats.org/officeDocument/2006/relationships/tags" Target="../tags/tag349.xml"/><Relationship Id="rId2" Type="http://schemas.openxmlformats.org/officeDocument/2006/relationships/tags" Target="../tags/tag348.xml"/><Relationship Id="rId1" Type="http://schemas.openxmlformats.org/officeDocument/2006/relationships/tags" Target="../tags/tag34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351.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35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353.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354.xml"/></Relationships>
</file>

<file path=ppt/slides/_rels/slide29.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32.xml"/><Relationship Id="rId4" Type="http://schemas.openxmlformats.org/officeDocument/2006/relationships/tags" Target="../tags/tag358.xml"/><Relationship Id="rId3" Type="http://schemas.openxmlformats.org/officeDocument/2006/relationships/tags" Target="../tags/tag357.xml"/><Relationship Id="rId2" Type="http://schemas.openxmlformats.org/officeDocument/2006/relationships/tags" Target="../tags/tag356.xml"/><Relationship Id="rId1" Type="http://schemas.openxmlformats.org/officeDocument/2006/relationships/tags" Target="../tags/tag355.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32.xml"/><Relationship Id="rId4" Type="http://schemas.openxmlformats.org/officeDocument/2006/relationships/tags" Target="../tags/tag313.xml"/><Relationship Id="rId3" Type="http://schemas.openxmlformats.org/officeDocument/2006/relationships/tags" Target="../tags/tag312.xml"/><Relationship Id="rId2" Type="http://schemas.openxmlformats.org/officeDocument/2006/relationships/tags" Target="../tags/tag311.xml"/><Relationship Id="rId1" Type="http://schemas.openxmlformats.org/officeDocument/2006/relationships/tags" Target="../tags/tag310.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359.xml"/></Relationships>
</file>

<file path=ppt/slides/_rels/slide31.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32.xml"/><Relationship Id="rId4" Type="http://schemas.openxmlformats.org/officeDocument/2006/relationships/tags" Target="../tags/tag363.xml"/><Relationship Id="rId3" Type="http://schemas.openxmlformats.org/officeDocument/2006/relationships/tags" Target="../tags/tag362.xml"/><Relationship Id="rId2" Type="http://schemas.openxmlformats.org/officeDocument/2006/relationships/tags" Target="../tags/tag361.xml"/><Relationship Id="rId1" Type="http://schemas.openxmlformats.org/officeDocument/2006/relationships/tags" Target="../tags/tag360.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364.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365.xml"/></Relationships>
</file>

<file path=ppt/slides/_rels/slide34.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32.xml"/><Relationship Id="rId4" Type="http://schemas.openxmlformats.org/officeDocument/2006/relationships/tags" Target="../tags/tag369.xml"/><Relationship Id="rId3" Type="http://schemas.openxmlformats.org/officeDocument/2006/relationships/tags" Target="../tags/tag368.xml"/><Relationship Id="rId2" Type="http://schemas.openxmlformats.org/officeDocument/2006/relationships/tags" Target="../tags/tag367.xml"/><Relationship Id="rId1" Type="http://schemas.openxmlformats.org/officeDocument/2006/relationships/tags" Target="../tags/tag366.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370.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tags" Target="../tags/tag371.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372.xml"/></Relationships>
</file>

<file path=ppt/slides/_rels/slide38.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32.xml"/><Relationship Id="rId4" Type="http://schemas.openxmlformats.org/officeDocument/2006/relationships/tags" Target="../tags/tag376.xml"/><Relationship Id="rId3" Type="http://schemas.openxmlformats.org/officeDocument/2006/relationships/tags" Target="../tags/tag375.xml"/><Relationship Id="rId2" Type="http://schemas.openxmlformats.org/officeDocument/2006/relationships/tags" Target="../tags/tag374.xml"/><Relationship Id="rId1" Type="http://schemas.openxmlformats.org/officeDocument/2006/relationships/tags" Target="../tags/tag373.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tags" Target="../tags/tag378.xml"/><Relationship Id="rId1" Type="http://schemas.openxmlformats.org/officeDocument/2006/relationships/tags" Target="../tags/tag377.xml"/></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tags" Target="../tags/tag315.xml"/><Relationship Id="rId5" Type="http://schemas.openxmlformats.org/officeDocument/2006/relationships/image" Target="file:///C:\Users\zhyy\AppData\Local\Temp\wps\INetCache\81627657a95dfe854d16e666b055ebb6" TargetMode="External"/><Relationship Id="rId4" Type="http://schemas.openxmlformats.org/officeDocument/2006/relationships/image" Target="../media/image9.jpeg"/><Relationship Id="rId3" Type="http://schemas.openxmlformats.org/officeDocument/2006/relationships/image" Target="file:///C:\Users\zhyy\AppData\Local\Temp\wps\INetCache\ce2d330a2ff4f489dac9a2572bb829e4" TargetMode="External"/><Relationship Id="rId2" Type="http://schemas.openxmlformats.org/officeDocument/2006/relationships/image" Target="../media/image8.jpeg"/><Relationship Id="rId1" Type="http://schemas.openxmlformats.org/officeDocument/2006/relationships/tags" Target="../tags/tag314.xml"/></Relationships>
</file>

<file path=ppt/slides/_rels/slide40.xml.rels><?xml version="1.0" encoding="UTF-8" standalone="yes"?>
<Relationships xmlns="http://schemas.openxmlformats.org/package/2006/relationships"><Relationship Id="rId5" Type="http://schemas.openxmlformats.org/officeDocument/2006/relationships/slideLayout" Target="../slideLayouts/slideLayout35.xml"/><Relationship Id="rId4" Type="http://schemas.openxmlformats.org/officeDocument/2006/relationships/tags" Target="../tags/tag382.xml"/><Relationship Id="rId3" Type="http://schemas.openxmlformats.org/officeDocument/2006/relationships/tags" Target="../tags/tag381.xml"/><Relationship Id="rId2" Type="http://schemas.openxmlformats.org/officeDocument/2006/relationships/tags" Target="../tags/tag380.xml"/><Relationship Id="rId1" Type="http://schemas.openxmlformats.org/officeDocument/2006/relationships/tags" Target="../tags/tag379.xml"/></Relationships>
</file>

<file path=ppt/slides/_rels/slide41.xml.rels><?xml version="1.0" encoding="UTF-8" standalone="yes"?>
<Relationships xmlns="http://schemas.openxmlformats.org/package/2006/relationships"><Relationship Id="rId5" Type="http://schemas.openxmlformats.org/officeDocument/2006/relationships/slideLayout" Target="../slideLayouts/slideLayout35.xml"/><Relationship Id="rId4" Type="http://schemas.openxmlformats.org/officeDocument/2006/relationships/tags" Target="../tags/tag386.xml"/><Relationship Id="rId3" Type="http://schemas.openxmlformats.org/officeDocument/2006/relationships/tags" Target="../tags/tag385.xml"/><Relationship Id="rId2" Type="http://schemas.openxmlformats.org/officeDocument/2006/relationships/tags" Target="../tags/tag384.xml"/><Relationship Id="rId1" Type="http://schemas.openxmlformats.org/officeDocument/2006/relationships/tags" Target="../tags/tag383.xml"/></Relationships>
</file>

<file path=ppt/slides/_rels/slide42.xml.rels><?xml version="1.0" encoding="UTF-8" standalone="yes"?>
<Relationships xmlns="http://schemas.openxmlformats.org/package/2006/relationships"><Relationship Id="rId5" Type="http://schemas.openxmlformats.org/officeDocument/2006/relationships/slideLayout" Target="../slideLayouts/slideLayout35.xml"/><Relationship Id="rId4" Type="http://schemas.openxmlformats.org/officeDocument/2006/relationships/tags" Target="../tags/tag390.xml"/><Relationship Id="rId3" Type="http://schemas.openxmlformats.org/officeDocument/2006/relationships/tags" Target="../tags/tag389.xml"/><Relationship Id="rId2" Type="http://schemas.openxmlformats.org/officeDocument/2006/relationships/tags" Target="../tags/tag388.xml"/><Relationship Id="rId1" Type="http://schemas.openxmlformats.org/officeDocument/2006/relationships/tags" Target="../tags/tag387.xml"/></Relationships>
</file>

<file path=ppt/slides/_rels/slide43.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32.xml"/><Relationship Id="rId4" Type="http://schemas.openxmlformats.org/officeDocument/2006/relationships/tags" Target="../tags/tag394.xml"/><Relationship Id="rId3" Type="http://schemas.openxmlformats.org/officeDocument/2006/relationships/tags" Target="../tags/tag393.xml"/><Relationship Id="rId2" Type="http://schemas.openxmlformats.org/officeDocument/2006/relationships/tags" Target="../tags/tag392.xml"/><Relationship Id="rId1" Type="http://schemas.openxmlformats.org/officeDocument/2006/relationships/tags" Target="../tags/tag391.xml"/></Relationships>
</file>

<file path=ppt/slides/_rels/slide44.xml.rels><?xml version="1.0" encoding="UTF-8" standalone="yes"?>
<Relationships xmlns="http://schemas.openxmlformats.org/package/2006/relationships"><Relationship Id="rId5" Type="http://schemas.openxmlformats.org/officeDocument/2006/relationships/slideLayout" Target="../slideLayouts/slideLayout35.xml"/><Relationship Id="rId4" Type="http://schemas.openxmlformats.org/officeDocument/2006/relationships/tags" Target="../tags/tag398.xml"/><Relationship Id="rId3" Type="http://schemas.openxmlformats.org/officeDocument/2006/relationships/tags" Target="../tags/tag397.xml"/><Relationship Id="rId2" Type="http://schemas.openxmlformats.org/officeDocument/2006/relationships/tags" Target="../tags/tag396.xml"/><Relationship Id="rId1" Type="http://schemas.openxmlformats.org/officeDocument/2006/relationships/tags" Target="../tags/tag395.xml"/></Relationships>
</file>

<file path=ppt/slides/_rels/slide45.xml.rels><?xml version="1.0" encoding="UTF-8" standalone="yes"?>
<Relationships xmlns="http://schemas.openxmlformats.org/package/2006/relationships"><Relationship Id="rId5" Type="http://schemas.openxmlformats.org/officeDocument/2006/relationships/slideLayout" Target="../slideLayouts/slideLayout35.xml"/><Relationship Id="rId4" Type="http://schemas.openxmlformats.org/officeDocument/2006/relationships/tags" Target="../tags/tag402.xml"/><Relationship Id="rId3" Type="http://schemas.openxmlformats.org/officeDocument/2006/relationships/tags" Target="../tags/tag401.xml"/><Relationship Id="rId2" Type="http://schemas.openxmlformats.org/officeDocument/2006/relationships/tags" Target="../tags/tag400.xml"/><Relationship Id="rId1" Type="http://schemas.openxmlformats.org/officeDocument/2006/relationships/tags" Target="../tags/tag399.xml"/></Relationships>
</file>

<file path=ppt/slides/_rels/slide46.xml.rels><?xml version="1.0" encoding="UTF-8" standalone="yes"?>
<Relationships xmlns="http://schemas.openxmlformats.org/package/2006/relationships"><Relationship Id="rId5" Type="http://schemas.openxmlformats.org/officeDocument/2006/relationships/slideLayout" Target="../slideLayouts/slideLayout35.xml"/><Relationship Id="rId4" Type="http://schemas.openxmlformats.org/officeDocument/2006/relationships/tags" Target="../tags/tag406.xml"/><Relationship Id="rId3" Type="http://schemas.openxmlformats.org/officeDocument/2006/relationships/tags" Target="../tags/tag405.xml"/><Relationship Id="rId2" Type="http://schemas.openxmlformats.org/officeDocument/2006/relationships/tags" Target="../tags/tag404.xml"/><Relationship Id="rId1" Type="http://schemas.openxmlformats.org/officeDocument/2006/relationships/tags" Target="../tags/tag403.xml"/></Relationships>
</file>

<file path=ppt/slides/_rels/slide47.xml.rels><?xml version="1.0" encoding="UTF-8" standalone="yes"?>
<Relationships xmlns="http://schemas.openxmlformats.org/package/2006/relationships"><Relationship Id="rId5" Type="http://schemas.openxmlformats.org/officeDocument/2006/relationships/slideLayout" Target="../slideLayouts/slideLayout35.xml"/><Relationship Id="rId4" Type="http://schemas.openxmlformats.org/officeDocument/2006/relationships/tags" Target="../tags/tag410.xml"/><Relationship Id="rId3" Type="http://schemas.openxmlformats.org/officeDocument/2006/relationships/tags" Target="../tags/tag409.xml"/><Relationship Id="rId2" Type="http://schemas.openxmlformats.org/officeDocument/2006/relationships/tags" Target="../tags/tag408.xml"/><Relationship Id="rId1" Type="http://schemas.openxmlformats.org/officeDocument/2006/relationships/tags" Target="../tags/tag407.xml"/></Relationships>
</file>

<file path=ppt/slides/_rels/slide48.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32.xml"/><Relationship Id="rId4" Type="http://schemas.openxmlformats.org/officeDocument/2006/relationships/tags" Target="../tags/tag414.xml"/><Relationship Id="rId3" Type="http://schemas.openxmlformats.org/officeDocument/2006/relationships/tags" Target="../tags/tag413.xml"/><Relationship Id="rId2" Type="http://schemas.openxmlformats.org/officeDocument/2006/relationships/tags" Target="../tags/tag412.xml"/><Relationship Id="rId1" Type="http://schemas.openxmlformats.org/officeDocument/2006/relationships/tags" Target="../tags/tag411.xml"/></Relationships>
</file>

<file path=ppt/slides/_rels/slide49.xml.rels><?xml version="1.0" encoding="UTF-8" standalone="yes"?>
<Relationships xmlns="http://schemas.openxmlformats.org/package/2006/relationships"><Relationship Id="rId5" Type="http://schemas.openxmlformats.org/officeDocument/2006/relationships/slideLayout" Target="../slideLayouts/slideLayout35.xml"/><Relationship Id="rId4" Type="http://schemas.openxmlformats.org/officeDocument/2006/relationships/tags" Target="../tags/tag418.xml"/><Relationship Id="rId3" Type="http://schemas.openxmlformats.org/officeDocument/2006/relationships/tags" Target="../tags/tag417.xml"/><Relationship Id="rId2" Type="http://schemas.openxmlformats.org/officeDocument/2006/relationships/tags" Target="../tags/tag416.xml"/><Relationship Id="rId1" Type="http://schemas.openxmlformats.org/officeDocument/2006/relationships/tags" Target="../tags/tag41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16.xml"/></Relationships>
</file>

<file path=ppt/slides/_rels/slide50.xml.rels><?xml version="1.0" encoding="UTF-8" standalone="yes"?>
<Relationships xmlns="http://schemas.openxmlformats.org/package/2006/relationships"><Relationship Id="rId5" Type="http://schemas.openxmlformats.org/officeDocument/2006/relationships/slideLayout" Target="../slideLayouts/slideLayout35.xml"/><Relationship Id="rId4" Type="http://schemas.openxmlformats.org/officeDocument/2006/relationships/tags" Target="../tags/tag422.xml"/><Relationship Id="rId3" Type="http://schemas.openxmlformats.org/officeDocument/2006/relationships/tags" Target="../tags/tag421.xml"/><Relationship Id="rId2" Type="http://schemas.openxmlformats.org/officeDocument/2006/relationships/tags" Target="../tags/tag420.xml"/><Relationship Id="rId1" Type="http://schemas.openxmlformats.org/officeDocument/2006/relationships/tags" Target="../tags/tag419.xml"/></Relationships>
</file>

<file path=ppt/slides/_rels/slide51.xml.rels><?xml version="1.0" encoding="UTF-8" standalone="yes"?>
<Relationships xmlns="http://schemas.openxmlformats.org/package/2006/relationships"><Relationship Id="rId5" Type="http://schemas.openxmlformats.org/officeDocument/2006/relationships/slideLayout" Target="../slideLayouts/slideLayout35.xml"/><Relationship Id="rId4" Type="http://schemas.openxmlformats.org/officeDocument/2006/relationships/tags" Target="../tags/tag426.xml"/><Relationship Id="rId3" Type="http://schemas.openxmlformats.org/officeDocument/2006/relationships/tags" Target="../tags/tag425.xml"/><Relationship Id="rId2" Type="http://schemas.openxmlformats.org/officeDocument/2006/relationships/tags" Target="../tags/tag424.xml"/><Relationship Id="rId1" Type="http://schemas.openxmlformats.org/officeDocument/2006/relationships/tags" Target="../tags/tag423.xml"/></Relationships>
</file>

<file path=ppt/slides/_rels/slide52.xml.rels><?xml version="1.0" encoding="UTF-8" standalone="yes"?>
<Relationships xmlns="http://schemas.openxmlformats.org/package/2006/relationships"><Relationship Id="rId5" Type="http://schemas.openxmlformats.org/officeDocument/2006/relationships/slideLayout" Target="../slideLayouts/slideLayout35.xml"/><Relationship Id="rId4" Type="http://schemas.openxmlformats.org/officeDocument/2006/relationships/tags" Target="../tags/tag430.xml"/><Relationship Id="rId3" Type="http://schemas.openxmlformats.org/officeDocument/2006/relationships/tags" Target="../tags/tag429.xml"/><Relationship Id="rId2" Type="http://schemas.openxmlformats.org/officeDocument/2006/relationships/tags" Target="../tags/tag428.xml"/><Relationship Id="rId1" Type="http://schemas.openxmlformats.org/officeDocument/2006/relationships/tags" Target="../tags/tag427.xml"/></Relationships>
</file>

<file path=ppt/slides/_rels/slide5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32.xml"/><Relationship Id="rId4" Type="http://schemas.openxmlformats.org/officeDocument/2006/relationships/tags" Target="../tags/tag434.xml"/><Relationship Id="rId3" Type="http://schemas.openxmlformats.org/officeDocument/2006/relationships/tags" Target="../tags/tag433.xml"/><Relationship Id="rId2" Type="http://schemas.openxmlformats.org/officeDocument/2006/relationships/tags" Target="../tags/tag432.xml"/><Relationship Id="rId1" Type="http://schemas.openxmlformats.org/officeDocument/2006/relationships/tags" Target="../tags/tag431.xml"/></Relationships>
</file>

<file path=ppt/slides/_rels/slide54.xml.rels><?xml version="1.0" encoding="UTF-8" standalone="yes"?>
<Relationships xmlns="http://schemas.openxmlformats.org/package/2006/relationships"><Relationship Id="rId6" Type="http://schemas.openxmlformats.org/officeDocument/2006/relationships/slideLayout" Target="../slideLayouts/slideLayout35.xml"/><Relationship Id="rId5" Type="http://schemas.openxmlformats.org/officeDocument/2006/relationships/tags" Target="../tags/tag439.xml"/><Relationship Id="rId4" Type="http://schemas.openxmlformats.org/officeDocument/2006/relationships/tags" Target="../tags/tag438.xml"/><Relationship Id="rId3" Type="http://schemas.openxmlformats.org/officeDocument/2006/relationships/tags" Target="../tags/tag437.xml"/><Relationship Id="rId2" Type="http://schemas.openxmlformats.org/officeDocument/2006/relationships/tags" Target="../tags/tag436.xml"/><Relationship Id="rId1" Type="http://schemas.openxmlformats.org/officeDocument/2006/relationships/tags" Target="../tags/tag435.xml"/></Relationships>
</file>

<file path=ppt/slides/_rels/slide55.xml.rels><?xml version="1.0" encoding="UTF-8" standalone="yes"?>
<Relationships xmlns="http://schemas.openxmlformats.org/package/2006/relationships"><Relationship Id="rId6" Type="http://schemas.openxmlformats.org/officeDocument/2006/relationships/slideLayout" Target="../slideLayouts/slideLayout35.xml"/><Relationship Id="rId5" Type="http://schemas.openxmlformats.org/officeDocument/2006/relationships/tags" Target="../tags/tag444.xml"/><Relationship Id="rId4" Type="http://schemas.openxmlformats.org/officeDocument/2006/relationships/tags" Target="../tags/tag443.xml"/><Relationship Id="rId3" Type="http://schemas.openxmlformats.org/officeDocument/2006/relationships/tags" Target="../tags/tag442.xml"/><Relationship Id="rId2" Type="http://schemas.openxmlformats.org/officeDocument/2006/relationships/tags" Target="../tags/tag441.xml"/><Relationship Id="rId1" Type="http://schemas.openxmlformats.org/officeDocument/2006/relationships/tags" Target="../tags/tag440.xml"/></Relationships>
</file>

<file path=ppt/slides/_rels/slide56.xml.rels><?xml version="1.0" encoding="UTF-8" standalone="yes"?>
<Relationships xmlns="http://schemas.openxmlformats.org/package/2006/relationships"><Relationship Id="rId6" Type="http://schemas.openxmlformats.org/officeDocument/2006/relationships/slideLayout" Target="../slideLayouts/slideLayout35.xml"/><Relationship Id="rId5" Type="http://schemas.openxmlformats.org/officeDocument/2006/relationships/tags" Target="../tags/tag449.xml"/><Relationship Id="rId4" Type="http://schemas.openxmlformats.org/officeDocument/2006/relationships/tags" Target="../tags/tag448.xml"/><Relationship Id="rId3" Type="http://schemas.openxmlformats.org/officeDocument/2006/relationships/tags" Target="../tags/tag447.xml"/><Relationship Id="rId2" Type="http://schemas.openxmlformats.org/officeDocument/2006/relationships/tags" Target="../tags/tag446.xml"/><Relationship Id="rId1" Type="http://schemas.openxmlformats.org/officeDocument/2006/relationships/tags" Target="../tags/tag445.xml"/></Relationships>
</file>

<file path=ppt/slides/_rels/slide57.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32.xml"/><Relationship Id="rId4" Type="http://schemas.openxmlformats.org/officeDocument/2006/relationships/tags" Target="../tags/tag453.xml"/><Relationship Id="rId3" Type="http://schemas.openxmlformats.org/officeDocument/2006/relationships/tags" Target="../tags/tag452.xml"/><Relationship Id="rId2" Type="http://schemas.openxmlformats.org/officeDocument/2006/relationships/tags" Target="../tags/tag451.xml"/><Relationship Id="rId1" Type="http://schemas.openxmlformats.org/officeDocument/2006/relationships/tags" Target="../tags/tag450.xml"/></Relationships>
</file>

<file path=ppt/slides/_rels/slide58.xml.rels><?xml version="1.0" encoding="UTF-8" standalone="yes"?>
<Relationships xmlns="http://schemas.openxmlformats.org/package/2006/relationships"><Relationship Id="rId6" Type="http://schemas.openxmlformats.org/officeDocument/2006/relationships/slideLayout" Target="../slideLayouts/slideLayout35.xml"/><Relationship Id="rId5" Type="http://schemas.openxmlformats.org/officeDocument/2006/relationships/tags" Target="../tags/tag458.xml"/><Relationship Id="rId4" Type="http://schemas.openxmlformats.org/officeDocument/2006/relationships/tags" Target="../tags/tag457.xml"/><Relationship Id="rId3" Type="http://schemas.openxmlformats.org/officeDocument/2006/relationships/tags" Target="../tags/tag456.xml"/><Relationship Id="rId2" Type="http://schemas.openxmlformats.org/officeDocument/2006/relationships/tags" Target="../tags/tag455.xml"/><Relationship Id="rId1" Type="http://schemas.openxmlformats.org/officeDocument/2006/relationships/tags" Target="../tags/tag454.xml"/></Relationships>
</file>

<file path=ppt/slides/_rels/slide59.xml.rels><?xml version="1.0" encoding="UTF-8" standalone="yes"?>
<Relationships xmlns="http://schemas.openxmlformats.org/package/2006/relationships"><Relationship Id="rId6" Type="http://schemas.openxmlformats.org/officeDocument/2006/relationships/slideLayout" Target="../slideLayouts/slideLayout35.xml"/><Relationship Id="rId5" Type="http://schemas.openxmlformats.org/officeDocument/2006/relationships/tags" Target="../tags/tag463.xml"/><Relationship Id="rId4" Type="http://schemas.openxmlformats.org/officeDocument/2006/relationships/tags" Target="../tags/tag462.xml"/><Relationship Id="rId3" Type="http://schemas.openxmlformats.org/officeDocument/2006/relationships/tags" Target="../tags/tag461.xml"/><Relationship Id="rId2" Type="http://schemas.openxmlformats.org/officeDocument/2006/relationships/tags" Target="../tags/tag460.xml"/><Relationship Id="rId1" Type="http://schemas.openxmlformats.org/officeDocument/2006/relationships/tags" Target="../tags/tag459.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317.xml"/></Relationships>
</file>

<file path=ppt/slides/_rels/slide60.xml.rels><?xml version="1.0" encoding="UTF-8" standalone="yes"?>
<Relationships xmlns="http://schemas.openxmlformats.org/package/2006/relationships"><Relationship Id="rId6" Type="http://schemas.openxmlformats.org/officeDocument/2006/relationships/slideLayout" Target="../slideLayouts/slideLayout35.xml"/><Relationship Id="rId5" Type="http://schemas.openxmlformats.org/officeDocument/2006/relationships/tags" Target="../tags/tag468.xml"/><Relationship Id="rId4" Type="http://schemas.openxmlformats.org/officeDocument/2006/relationships/tags" Target="../tags/tag467.xml"/><Relationship Id="rId3" Type="http://schemas.openxmlformats.org/officeDocument/2006/relationships/tags" Target="../tags/tag466.xml"/><Relationship Id="rId2" Type="http://schemas.openxmlformats.org/officeDocument/2006/relationships/tags" Target="../tags/tag465.xml"/><Relationship Id="rId1" Type="http://schemas.openxmlformats.org/officeDocument/2006/relationships/tags" Target="../tags/tag464.xml"/></Relationships>
</file>

<file path=ppt/slides/_rels/slide61.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32.xml"/><Relationship Id="rId4" Type="http://schemas.openxmlformats.org/officeDocument/2006/relationships/tags" Target="../tags/tag472.xml"/><Relationship Id="rId3" Type="http://schemas.openxmlformats.org/officeDocument/2006/relationships/tags" Target="../tags/tag471.xml"/><Relationship Id="rId2" Type="http://schemas.openxmlformats.org/officeDocument/2006/relationships/tags" Target="../tags/tag470.xml"/><Relationship Id="rId1" Type="http://schemas.openxmlformats.org/officeDocument/2006/relationships/tags" Target="../tags/tag469.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tags" Target="../tags/tag474.xml"/><Relationship Id="rId1" Type="http://schemas.openxmlformats.org/officeDocument/2006/relationships/tags" Target="../tags/tag473.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tags" Target="../tags/tag476.xml"/><Relationship Id="rId1" Type="http://schemas.openxmlformats.org/officeDocument/2006/relationships/tags" Target="../tags/tag475.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tags" Target="../tags/tag477.xml"/></Relationships>
</file>

<file path=ppt/slides/_rels/slide65.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32.xml"/><Relationship Id="rId4" Type="http://schemas.openxmlformats.org/officeDocument/2006/relationships/tags" Target="../tags/tag481.xml"/><Relationship Id="rId3" Type="http://schemas.openxmlformats.org/officeDocument/2006/relationships/tags" Target="../tags/tag480.xml"/><Relationship Id="rId2" Type="http://schemas.openxmlformats.org/officeDocument/2006/relationships/tags" Target="../tags/tag479.xml"/><Relationship Id="rId1" Type="http://schemas.openxmlformats.org/officeDocument/2006/relationships/tags" Target="../tags/tag478.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482.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483.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484.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48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318.xml"/></Relationships>
</file>

<file path=ppt/slides/_rels/slide70.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32.xml"/><Relationship Id="rId4" Type="http://schemas.openxmlformats.org/officeDocument/2006/relationships/tags" Target="../tags/tag489.xml"/><Relationship Id="rId3" Type="http://schemas.openxmlformats.org/officeDocument/2006/relationships/tags" Target="../tags/tag488.xml"/><Relationship Id="rId2" Type="http://schemas.openxmlformats.org/officeDocument/2006/relationships/tags" Target="../tags/tag487.xml"/><Relationship Id="rId1" Type="http://schemas.openxmlformats.org/officeDocument/2006/relationships/tags" Target="../tags/tag486.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490.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491.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492.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tags" Target="../tags/tag493.xml"/></Relationships>
</file>

<file path=ppt/slides/_rels/slide75.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32.xml"/><Relationship Id="rId4" Type="http://schemas.openxmlformats.org/officeDocument/2006/relationships/tags" Target="../tags/tag497.xml"/><Relationship Id="rId3" Type="http://schemas.openxmlformats.org/officeDocument/2006/relationships/tags" Target="../tags/tag496.xml"/><Relationship Id="rId2" Type="http://schemas.openxmlformats.org/officeDocument/2006/relationships/tags" Target="../tags/tag495.xml"/><Relationship Id="rId1" Type="http://schemas.openxmlformats.org/officeDocument/2006/relationships/tags" Target="../tags/tag494.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498.xml"/></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tags" Target="../tags/tag499.xml"/><Relationship Id="rId1" Type="http://schemas.openxmlformats.org/officeDocument/2006/relationships/image" Target="../media/image12.png"/></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tags" Target="../tags/tag500.xml"/><Relationship Id="rId1" Type="http://schemas.openxmlformats.org/officeDocument/2006/relationships/image" Target="../media/image13.jpeg"/></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tags" Target="../tags/tag501.xml"/><Relationship Id="rId1" Type="http://schemas.openxmlformats.org/officeDocument/2006/relationships/image" Target="../media/image14.jpe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32.xml"/><Relationship Id="rId4" Type="http://schemas.openxmlformats.org/officeDocument/2006/relationships/tags" Target="../tags/tag322.xml"/><Relationship Id="rId3" Type="http://schemas.openxmlformats.org/officeDocument/2006/relationships/tags" Target="../tags/tag321.xml"/><Relationship Id="rId2" Type="http://schemas.openxmlformats.org/officeDocument/2006/relationships/tags" Target="../tags/tag320.xml"/><Relationship Id="rId1" Type="http://schemas.openxmlformats.org/officeDocument/2006/relationships/tags" Target="../tags/tag319.xml"/></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tags" Target="../tags/tag502.xml"/><Relationship Id="rId1" Type="http://schemas.openxmlformats.org/officeDocument/2006/relationships/image" Target="../media/image15.jpeg"/></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503.xml"/></Relationships>
</file>

<file path=ppt/slides/_rels/slide82.xml.rels><?xml version="1.0" encoding="UTF-8" standalone="yes"?>
<Relationships xmlns="http://schemas.openxmlformats.org/package/2006/relationships"><Relationship Id="rId5" Type="http://schemas.openxmlformats.org/officeDocument/2006/relationships/slideLayout" Target="../slideLayouts/slideLayout31.xml"/><Relationship Id="rId4" Type="http://schemas.openxmlformats.org/officeDocument/2006/relationships/tags" Target="../tags/tag504.xml"/><Relationship Id="rId3" Type="http://schemas.openxmlformats.org/officeDocument/2006/relationships/image" Target="file:///C:\Users\zhyy\AppData\Local\Temp\wps\INetCache\abf84aa108aed76003ccee8408a8e76a" TargetMode="External"/><Relationship Id="rId2" Type="http://schemas.openxmlformats.org/officeDocument/2006/relationships/image" Target="../media/image17.jpeg"/><Relationship Id="rId1" Type="http://schemas.openxmlformats.org/officeDocument/2006/relationships/image" Target="../media/image16.jpeg"/></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505.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506.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507.xml"/></Relationships>
</file>

<file path=ppt/slides/_rels/slide86.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32.xml"/><Relationship Id="rId4" Type="http://schemas.openxmlformats.org/officeDocument/2006/relationships/tags" Target="../tags/tag511.xml"/><Relationship Id="rId3" Type="http://schemas.openxmlformats.org/officeDocument/2006/relationships/tags" Target="../tags/tag510.xml"/><Relationship Id="rId2" Type="http://schemas.openxmlformats.org/officeDocument/2006/relationships/tags" Target="../tags/tag509.xml"/><Relationship Id="rId1" Type="http://schemas.openxmlformats.org/officeDocument/2006/relationships/tags" Target="../tags/tag508.xml"/></Relationships>
</file>

<file path=ppt/slides/_rels/slide87.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tags" Target="../tags/tag512.xml"/><Relationship Id="rId1" Type="http://schemas.openxmlformats.org/officeDocument/2006/relationships/image" Target="../media/image18.png"/></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tags" Target="../tags/tag513.xml"/><Relationship Id="rId1" Type="http://schemas.openxmlformats.org/officeDocument/2006/relationships/image" Target="../media/image19.png"/></Relationships>
</file>

<file path=ppt/slides/_rels/slide89.xml.rels><?xml version="1.0" encoding="UTF-8" standalone="yes"?>
<Relationships xmlns="http://schemas.openxmlformats.org/package/2006/relationships"><Relationship Id="rId4" Type="http://schemas.openxmlformats.org/officeDocument/2006/relationships/slideLayout" Target="../slideLayouts/slideLayout31.xml"/><Relationship Id="rId3" Type="http://schemas.openxmlformats.org/officeDocument/2006/relationships/tags" Target="../tags/tag514.xml"/><Relationship Id="rId2" Type="http://schemas.openxmlformats.org/officeDocument/2006/relationships/image" Target="../media/image21.jpeg"/><Relationship Id="rId1"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323.xml"/><Relationship Id="rId1" Type="http://schemas.openxmlformats.org/officeDocument/2006/relationships/image" Target="../media/image10.png"/></Relationships>
</file>

<file path=ppt/slides/_rels/slide90.xml.rels><?xml version="1.0" encoding="UTF-8" standalone="yes"?>
<Relationships xmlns="http://schemas.openxmlformats.org/package/2006/relationships"><Relationship Id="rId5" Type="http://schemas.openxmlformats.org/officeDocument/2006/relationships/slideLayout" Target="../slideLayouts/slideLayout31.xml"/><Relationship Id="rId4" Type="http://schemas.openxmlformats.org/officeDocument/2006/relationships/tags" Target="../tags/tag515.xml"/><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s>
</file>

<file path=ppt/slides/_rels/slide91.xml.rels><?xml version="1.0" encoding="UTF-8" standalone="yes"?>
<Relationships xmlns="http://schemas.openxmlformats.org/package/2006/relationships"><Relationship Id="rId4" Type="http://schemas.openxmlformats.org/officeDocument/2006/relationships/slideLayout" Target="../slideLayouts/slideLayout31.xml"/><Relationship Id="rId3" Type="http://schemas.openxmlformats.org/officeDocument/2006/relationships/tags" Target="../tags/tag516.xml"/><Relationship Id="rId2" Type="http://schemas.openxmlformats.org/officeDocument/2006/relationships/image" Target="../media/image26.jpeg"/><Relationship Id="rId1" Type="http://schemas.openxmlformats.org/officeDocument/2006/relationships/image" Target="../media/image25.jpeg"/></Relationships>
</file>

<file path=ppt/slides/_rels/slide92.xml.rels><?xml version="1.0" encoding="UTF-8" standalone="yes"?>
<Relationships xmlns="http://schemas.openxmlformats.org/package/2006/relationships"><Relationship Id="rId4" Type="http://schemas.openxmlformats.org/officeDocument/2006/relationships/slideLayout" Target="../slideLayouts/slideLayout31.xml"/><Relationship Id="rId3" Type="http://schemas.openxmlformats.org/officeDocument/2006/relationships/tags" Target="../tags/tag517.xml"/><Relationship Id="rId2" Type="http://schemas.openxmlformats.org/officeDocument/2006/relationships/image" Target="../media/image28.jpeg"/><Relationship Id="rId1" Type="http://schemas.openxmlformats.org/officeDocument/2006/relationships/image" Target="../media/image27.jpeg"/></Relationships>
</file>

<file path=ppt/slides/_rels/slide93.xml.rels><?xml version="1.0" encoding="UTF-8" standalone="yes"?>
<Relationships xmlns="http://schemas.openxmlformats.org/package/2006/relationships"><Relationship Id="rId4" Type="http://schemas.openxmlformats.org/officeDocument/2006/relationships/slideLayout" Target="../slideLayouts/slideLayout31.xml"/><Relationship Id="rId3" Type="http://schemas.openxmlformats.org/officeDocument/2006/relationships/tags" Target="../tags/tag518.xml"/><Relationship Id="rId2" Type="http://schemas.openxmlformats.org/officeDocument/2006/relationships/image" Target="../media/image30.jpeg"/><Relationship Id="rId1" Type="http://schemas.openxmlformats.org/officeDocument/2006/relationships/image" Target="../media/image29.jpeg"/></Relationships>
</file>

<file path=ppt/slides/_rels/slide94.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32.xml"/><Relationship Id="rId4" Type="http://schemas.openxmlformats.org/officeDocument/2006/relationships/tags" Target="../tags/tag522.xml"/><Relationship Id="rId3" Type="http://schemas.openxmlformats.org/officeDocument/2006/relationships/tags" Target="../tags/tag521.xml"/><Relationship Id="rId2" Type="http://schemas.openxmlformats.org/officeDocument/2006/relationships/tags" Target="../tags/tag520.xml"/><Relationship Id="rId1" Type="http://schemas.openxmlformats.org/officeDocument/2006/relationships/tags" Target="../tags/tag519.xml"/></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523.xml"/></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524.xml"/></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525.xml"/></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526.xml"/></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52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矩形 13"/>
          <p:cNvSpPr/>
          <p:nvPr>
            <p:custDataLst>
              <p:tags r:id="rId4"/>
            </p:custDataLst>
          </p:nvPr>
        </p:nvSpPr>
        <p:spPr>
          <a:xfrm>
            <a:off x="0" y="0"/>
            <a:ext cx="12192000" cy="6858000"/>
          </a:xfrm>
          <a:prstGeom prst="rect">
            <a:avLst/>
          </a:prstGeom>
          <a:solidFill>
            <a:srgbClr val="000000">
              <a:alpha val="50000"/>
            </a:srgbClr>
          </a:solidFill>
          <a:ln>
            <a:noFill/>
          </a:ln>
        </p:spPr>
        <p:style>
          <a:lnRef idx="2">
            <a:srgbClr val="0DA3F9">
              <a:shade val="50000"/>
            </a:srgbClr>
          </a:lnRef>
          <a:fillRef idx="1">
            <a:srgbClr val="0DA3F9"/>
          </a:fillRef>
          <a:effectRef idx="0">
            <a:srgbClr val="0DA3F9"/>
          </a:effectRef>
          <a:fontRef idx="minor">
            <a:sysClr val="window" lastClr="FFFFFF"/>
          </a:fontRef>
        </p:style>
        <p:txBody>
          <a:bodyPr rtlCol="0" anchor="ctr"/>
          <a:p>
            <a:pPr marL="0" marR="0" lvl="0" indent="0" algn="ctr" defTabSz="457200" rtl="0" eaLnBrk="1" fontAlgn="auto" latinLnBrk="0" hangingPunct="1">
              <a:lnSpc>
                <a:spcPct val="100000"/>
              </a:lnSpc>
              <a:spcBef>
                <a:spcPts val="0"/>
              </a:spcBef>
              <a:spcAft>
                <a:spcPts val="0"/>
              </a:spcAft>
              <a:buClrTx/>
              <a:buSzTx/>
              <a:buFontTx/>
              <a:buNone/>
            </a:pPr>
            <a:endParaRPr kumimoji="1" lang="zh-CN" altLang="en-US" sz="18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endParaRPr>
          </a:p>
        </p:txBody>
      </p:sp>
      <p:sp>
        <p:nvSpPr>
          <p:cNvPr id="10" name="矩形 9"/>
          <p:cNvSpPr/>
          <p:nvPr>
            <p:custDataLst>
              <p:tags r:id="rId5"/>
            </p:custDataLst>
          </p:nvPr>
        </p:nvSpPr>
        <p:spPr>
          <a:xfrm>
            <a:off x="1382975" y="2183924"/>
            <a:ext cx="9756247" cy="2017860"/>
          </a:xfrm>
          <a:prstGeom prst="rect">
            <a:avLst/>
          </a:prstGeom>
          <a:effectLst/>
        </p:spPr>
        <p:txBody>
          <a:bodyPr wrap="square" anchor="ctr" anchorCtr="0">
            <a:normAutofit/>
          </a:bodyPr>
          <a:p>
            <a:pPr marL="0" marR="0" lvl="0" indent="0" algn="ctr" defTabSz="457200" rtl="0" eaLnBrk="1" fontAlgn="auto" latinLnBrk="0" hangingPunct="1">
              <a:lnSpc>
                <a:spcPct val="120000"/>
              </a:lnSpc>
              <a:spcBef>
                <a:spcPts val="0"/>
              </a:spcBef>
              <a:spcAft>
                <a:spcPts val="0"/>
              </a:spcAft>
              <a:buSzPct val="100000"/>
              <a:buFontTx/>
              <a:buNone/>
            </a:pPr>
            <a:r>
              <a:rPr kumimoji="0" lang="zh-CN" altLang="zh-CN" sz="5400" b="1" i="0" kern="1200" cap="none" spc="300" normalizeH="0" noProof="0">
                <a:ln>
                  <a:noFill/>
                </a:ln>
                <a:solidFill>
                  <a:sysClr val="window" lastClr="FFFFFF"/>
                </a:solidFill>
                <a:effectLst/>
                <a:latin typeface="Arial" panose="020B0604020202020204" pitchFamily="34" charset="0"/>
                <a:ea typeface="微软雅黑" panose="020B0503020204020204" charset="-122"/>
                <a:cs typeface="苹方 粗体"/>
              </a:rPr>
              <a:t>第一篇  基础篇</a:t>
            </a:r>
            <a:endParaRPr kumimoji="0" lang="zh-CN" altLang="zh-CN" sz="5400" b="1" i="0" kern="1200" cap="none" spc="300" normalizeH="0" noProof="0">
              <a:ln>
                <a:noFill/>
              </a:ln>
              <a:solidFill>
                <a:sysClr val="window" lastClr="FFFFFF"/>
              </a:solidFill>
              <a:effectLst/>
              <a:latin typeface="Arial" panose="020B0604020202020204" pitchFamily="34" charset="0"/>
              <a:ea typeface="微软雅黑" panose="020B0503020204020204" charset="-122"/>
              <a:cs typeface="苹方 粗体"/>
            </a:endParaRPr>
          </a:p>
        </p:txBody>
      </p:sp>
    </p:spTree>
    <p:custDataLst>
      <p:tags r:id="rId6"/>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 name="标题 3"/>
          <p:cNvSpPr>
            <a:spLocks noGrp="1"/>
          </p:cNvSpPr>
          <p:nvPr>
            <p:ph type="title"/>
          </p:nvPr>
        </p:nvSpPr>
        <p:spPr>
          <a:xfrm>
            <a:off x="875665" y="471170"/>
            <a:ext cx="10440035" cy="894715"/>
          </a:xfrm>
        </p:spPr>
        <p:txBody>
          <a:bodyPr>
            <a:normAutofit/>
          </a:bodyPr>
          <a:p>
            <a:r>
              <a:rPr lang="zh-CN" altLang="en-US">
                <a:solidFill>
                  <a:schemeClr val="accent1"/>
                </a:solidFill>
              </a:rPr>
              <a:t>直播的特征</a:t>
            </a:r>
            <a:endParaRPr lang="zh-CN" altLang="en-US">
              <a:solidFill>
                <a:schemeClr val="accent1"/>
              </a:solidFill>
            </a:endParaRPr>
          </a:p>
        </p:txBody>
      </p:sp>
      <p:grpSp>
        <p:nvGrpSpPr>
          <p:cNvPr id="25" name="组合 24"/>
          <p:cNvGrpSpPr/>
          <p:nvPr/>
        </p:nvGrpSpPr>
        <p:grpSpPr>
          <a:xfrm>
            <a:off x="555625" y="2066925"/>
            <a:ext cx="3608070" cy="3474085"/>
            <a:chOff x="875" y="3255"/>
            <a:chExt cx="5682" cy="5471"/>
          </a:xfrm>
        </p:grpSpPr>
        <p:sp>
          <p:nvSpPr>
            <p:cNvPr id="11" name="椭圆 10"/>
            <p:cNvSpPr/>
            <p:nvPr/>
          </p:nvSpPr>
          <p:spPr>
            <a:xfrm>
              <a:off x="1379" y="4022"/>
              <a:ext cx="4675" cy="4705"/>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椭圆 6"/>
            <p:cNvSpPr/>
            <p:nvPr/>
          </p:nvSpPr>
          <p:spPr>
            <a:xfrm>
              <a:off x="2769" y="3255"/>
              <a:ext cx="1894" cy="189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椭圆 7"/>
            <p:cNvSpPr/>
            <p:nvPr/>
          </p:nvSpPr>
          <p:spPr>
            <a:xfrm>
              <a:off x="4663" y="6738"/>
              <a:ext cx="1894" cy="189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椭圆 8"/>
            <p:cNvSpPr/>
            <p:nvPr/>
          </p:nvSpPr>
          <p:spPr>
            <a:xfrm>
              <a:off x="2769" y="5428"/>
              <a:ext cx="1894" cy="189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椭圆 9"/>
            <p:cNvSpPr/>
            <p:nvPr/>
          </p:nvSpPr>
          <p:spPr>
            <a:xfrm>
              <a:off x="875" y="6738"/>
              <a:ext cx="1894" cy="189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p:cNvSpPr txBox="1"/>
            <p:nvPr/>
          </p:nvSpPr>
          <p:spPr>
            <a:xfrm>
              <a:off x="3198" y="6158"/>
              <a:ext cx="1038" cy="580"/>
            </a:xfrm>
            <a:prstGeom prst="rect">
              <a:avLst/>
            </a:prstGeom>
            <a:noFill/>
          </p:spPr>
          <p:txBody>
            <a:bodyPr wrap="square" rtlCol="0">
              <a:spAutoFit/>
            </a:bodyPr>
            <a:p>
              <a:r>
                <a:rPr lang="zh-CN" altLang="en-US">
                  <a:solidFill>
                    <a:schemeClr val="tx1"/>
                  </a:solidFill>
                </a:rPr>
                <a:t>直播</a:t>
              </a:r>
              <a:endParaRPr lang="zh-CN" altLang="en-US">
                <a:solidFill>
                  <a:schemeClr val="tx1"/>
                </a:solidFill>
              </a:endParaRPr>
            </a:p>
          </p:txBody>
        </p:sp>
        <p:sp>
          <p:nvSpPr>
            <p:cNvPr id="13" name="文本框 12"/>
            <p:cNvSpPr txBox="1"/>
            <p:nvPr/>
          </p:nvSpPr>
          <p:spPr>
            <a:xfrm>
              <a:off x="3015" y="3912"/>
              <a:ext cx="1405" cy="580"/>
            </a:xfrm>
            <a:prstGeom prst="rect">
              <a:avLst/>
            </a:prstGeom>
            <a:noFill/>
          </p:spPr>
          <p:txBody>
            <a:bodyPr wrap="square" rtlCol="0">
              <a:spAutoFit/>
            </a:bodyPr>
            <a:p>
              <a:r>
                <a:rPr lang="zh-CN" altLang="en-US"/>
                <a:t>受传者</a:t>
              </a:r>
              <a:endParaRPr lang="zh-CN" altLang="en-US"/>
            </a:p>
          </p:txBody>
        </p:sp>
        <p:sp>
          <p:nvSpPr>
            <p:cNvPr id="14" name="文本框 13"/>
            <p:cNvSpPr txBox="1"/>
            <p:nvPr/>
          </p:nvSpPr>
          <p:spPr>
            <a:xfrm>
              <a:off x="954" y="7395"/>
              <a:ext cx="1736" cy="580"/>
            </a:xfrm>
            <a:prstGeom prst="rect">
              <a:avLst/>
            </a:prstGeom>
            <a:noFill/>
          </p:spPr>
          <p:txBody>
            <a:bodyPr wrap="square" rtlCol="0">
              <a:spAutoFit/>
            </a:bodyPr>
            <a:p>
              <a:r>
                <a:rPr lang="zh-CN" altLang="en-US"/>
                <a:t>传播模式</a:t>
              </a:r>
              <a:endParaRPr lang="zh-CN" altLang="en-US"/>
            </a:p>
          </p:txBody>
        </p:sp>
        <p:sp>
          <p:nvSpPr>
            <p:cNvPr id="15" name="文本框 14"/>
            <p:cNvSpPr txBox="1"/>
            <p:nvPr/>
          </p:nvSpPr>
          <p:spPr>
            <a:xfrm>
              <a:off x="4889" y="7395"/>
              <a:ext cx="1443" cy="580"/>
            </a:xfrm>
            <a:prstGeom prst="rect">
              <a:avLst/>
            </a:prstGeom>
            <a:noFill/>
          </p:spPr>
          <p:txBody>
            <a:bodyPr wrap="square" rtlCol="0">
              <a:spAutoFit/>
            </a:bodyPr>
            <a:p>
              <a:r>
                <a:rPr lang="zh-CN" altLang="en-US"/>
                <a:t>传播者</a:t>
              </a:r>
              <a:endParaRPr lang="zh-CN" altLang="en-US"/>
            </a:p>
          </p:txBody>
        </p:sp>
      </p:grpSp>
      <p:sp>
        <p:nvSpPr>
          <p:cNvPr id="17" name="文本框 16"/>
          <p:cNvSpPr txBox="1"/>
          <p:nvPr/>
        </p:nvSpPr>
        <p:spPr>
          <a:xfrm>
            <a:off x="6979285" y="1474470"/>
            <a:ext cx="4135120" cy="1198880"/>
          </a:xfrm>
          <a:prstGeom prst="rect">
            <a:avLst/>
          </a:prstGeom>
          <a:noFill/>
        </p:spPr>
        <p:txBody>
          <a:bodyPr wrap="square" rtlCol="0">
            <a:spAutoFit/>
          </a:bodyPr>
          <a:p>
            <a:r>
              <a:rPr lang="en-US" altLang="zh-CN">
                <a:solidFill>
                  <a:schemeClr val="accent3"/>
                </a:solidFill>
                <a:latin typeface="微软雅黑" panose="020B0503020204020204" charset="-122"/>
                <a:ea typeface="微软雅黑" panose="020B0503020204020204" charset="-122"/>
              </a:rPr>
              <a:t>受众“使用与满足”研究把受众看作是有着特定“需求”的个人，他们的媒介接触活动是有特定需求和动机并得到“满足”的过程</a:t>
            </a:r>
            <a:endParaRPr lang="en-US" altLang="zh-CN">
              <a:solidFill>
                <a:schemeClr val="accent3"/>
              </a:solidFill>
              <a:latin typeface="微软雅黑" panose="020B0503020204020204" charset="-122"/>
              <a:ea typeface="微软雅黑" panose="020B0503020204020204" charset="-122"/>
            </a:endParaRPr>
          </a:p>
        </p:txBody>
      </p:sp>
      <p:grpSp>
        <p:nvGrpSpPr>
          <p:cNvPr id="28" name="组合 27"/>
          <p:cNvGrpSpPr/>
          <p:nvPr/>
        </p:nvGrpSpPr>
        <p:grpSpPr>
          <a:xfrm>
            <a:off x="5141595" y="1470660"/>
            <a:ext cx="1202690" cy="4192270"/>
            <a:chOff x="8097" y="2316"/>
            <a:chExt cx="1894" cy="6602"/>
          </a:xfrm>
        </p:grpSpPr>
        <p:sp>
          <p:nvSpPr>
            <p:cNvPr id="19" name="椭圆 18"/>
            <p:cNvSpPr/>
            <p:nvPr/>
          </p:nvSpPr>
          <p:spPr>
            <a:xfrm>
              <a:off x="8097" y="2316"/>
              <a:ext cx="1894" cy="1894"/>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文本框 19"/>
            <p:cNvSpPr txBox="1"/>
            <p:nvPr/>
          </p:nvSpPr>
          <p:spPr>
            <a:xfrm>
              <a:off x="8343" y="2973"/>
              <a:ext cx="1405" cy="580"/>
            </a:xfrm>
            <a:prstGeom prst="rect">
              <a:avLst/>
            </a:prstGeom>
            <a:noFill/>
          </p:spPr>
          <p:txBody>
            <a:bodyPr wrap="square" rtlCol="0">
              <a:spAutoFit/>
            </a:bodyPr>
            <a:p>
              <a:r>
                <a:rPr lang="zh-CN" altLang="en-US"/>
                <a:t>受传者</a:t>
              </a:r>
              <a:endParaRPr lang="zh-CN" altLang="en-US"/>
            </a:p>
          </p:txBody>
        </p:sp>
        <p:sp>
          <p:nvSpPr>
            <p:cNvPr id="21" name="椭圆 20"/>
            <p:cNvSpPr/>
            <p:nvPr/>
          </p:nvSpPr>
          <p:spPr>
            <a:xfrm>
              <a:off x="8097" y="4670"/>
              <a:ext cx="1894" cy="1894"/>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文本框 21"/>
            <p:cNvSpPr txBox="1"/>
            <p:nvPr/>
          </p:nvSpPr>
          <p:spPr>
            <a:xfrm>
              <a:off x="8176" y="5327"/>
              <a:ext cx="1736" cy="580"/>
            </a:xfrm>
            <a:prstGeom prst="rect">
              <a:avLst/>
            </a:prstGeom>
            <a:noFill/>
          </p:spPr>
          <p:txBody>
            <a:bodyPr wrap="square" rtlCol="0">
              <a:spAutoFit/>
            </a:bodyPr>
            <a:p>
              <a:r>
                <a:rPr lang="zh-CN" altLang="en-US"/>
                <a:t>传播模式</a:t>
              </a:r>
              <a:endParaRPr lang="zh-CN" altLang="en-US"/>
            </a:p>
          </p:txBody>
        </p:sp>
        <p:sp>
          <p:nvSpPr>
            <p:cNvPr id="23" name="椭圆 22"/>
            <p:cNvSpPr/>
            <p:nvPr/>
          </p:nvSpPr>
          <p:spPr>
            <a:xfrm>
              <a:off x="8097" y="7024"/>
              <a:ext cx="1894" cy="1894"/>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文本框 23"/>
            <p:cNvSpPr txBox="1"/>
            <p:nvPr/>
          </p:nvSpPr>
          <p:spPr>
            <a:xfrm>
              <a:off x="8323" y="7681"/>
              <a:ext cx="1443" cy="580"/>
            </a:xfrm>
            <a:prstGeom prst="rect">
              <a:avLst/>
            </a:prstGeom>
            <a:noFill/>
          </p:spPr>
          <p:txBody>
            <a:bodyPr wrap="square" rtlCol="0">
              <a:spAutoFit/>
            </a:bodyPr>
            <a:p>
              <a:r>
                <a:rPr lang="zh-CN" altLang="en-US"/>
                <a:t>传播者</a:t>
              </a:r>
              <a:endParaRPr lang="zh-CN" altLang="en-US"/>
            </a:p>
          </p:txBody>
        </p:sp>
      </p:grpSp>
      <p:sp>
        <p:nvSpPr>
          <p:cNvPr id="26" name="文本框 25"/>
          <p:cNvSpPr txBox="1"/>
          <p:nvPr/>
        </p:nvSpPr>
        <p:spPr>
          <a:xfrm>
            <a:off x="6978650" y="3244215"/>
            <a:ext cx="4135755" cy="645160"/>
          </a:xfrm>
          <a:prstGeom prst="rect">
            <a:avLst/>
          </a:prstGeom>
          <a:noFill/>
        </p:spPr>
        <p:txBody>
          <a:bodyPr wrap="square" rtlCol="0">
            <a:spAutoFit/>
          </a:bodyPr>
          <a:p>
            <a:r>
              <a:rPr lang="en-US" altLang="zh-CN">
                <a:solidFill>
                  <a:schemeClr val="accent3"/>
                </a:solidFill>
                <a:latin typeface="微软雅黑" panose="020B0503020204020204" charset="-122"/>
                <a:ea typeface="微软雅黑" panose="020B0503020204020204" charset="-122"/>
              </a:rPr>
              <a:t>在大众传播下，打破了原有的单向传播模式，形成了复杂的传播网络</a:t>
            </a:r>
            <a:endParaRPr lang="en-US" altLang="zh-CN">
              <a:solidFill>
                <a:schemeClr val="accent3"/>
              </a:solidFill>
              <a:latin typeface="微软雅黑" panose="020B0503020204020204" charset="-122"/>
              <a:ea typeface="微软雅黑" panose="020B0503020204020204" charset="-122"/>
            </a:endParaRPr>
          </a:p>
        </p:txBody>
      </p:sp>
      <p:sp>
        <p:nvSpPr>
          <p:cNvPr id="27" name="文本框 26"/>
          <p:cNvSpPr txBox="1"/>
          <p:nvPr/>
        </p:nvSpPr>
        <p:spPr>
          <a:xfrm>
            <a:off x="6978015" y="4739005"/>
            <a:ext cx="4135120" cy="645160"/>
          </a:xfrm>
          <a:prstGeom prst="rect">
            <a:avLst/>
          </a:prstGeom>
          <a:noFill/>
        </p:spPr>
        <p:txBody>
          <a:bodyPr wrap="square" rtlCol="0">
            <a:spAutoFit/>
          </a:bodyPr>
          <a:p>
            <a:r>
              <a:rPr lang="en-US" altLang="zh-CN">
                <a:solidFill>
                  <a:schemeClr val="accent3"/>
                </a:solidFill>
                <a:latin typeface="微软雅黑" panose="020B0503020204020204" charset="-122"/>
                <a:ea typeface="微软雅黑" panose="020B0503020204020204" charset="-122"/>
              </a:rPr>
              <a:t>网络传播更突出了意见领袖和议程设置的作用</a:t>
            </a:r>
            <a:endParaRPr lang="en-US" altLang="zh-CN">
              <a:solidFill>
                <a:schemeClr val="accent3"/>
              </a:solidFill>
              <a:latin typeface="微软雅黑" panose="020B0503020204020204" charset="-122"/>
              <a:ea typeface="微软雅黑" panose="020B0503020204020204" charset="-122"/>
            </a:endParaRPr>
          </a:p>
        </p:txBody>
      </p:sp>
    </p:spTree>
    <p:custDataLst>
      <p:tags r:id="rId1"/>
    </p:custData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zh-CN" altLang="en-US">
                <a:solidFill>
                  <a:schemeClr val="accent1"/>
                </a:solidFill>
                <a:sym typeface="+mn-ea"/>
              </a:rPr>
              <a:t>视听语言的基本元素</a:t>
            </a:r>
            <a:endParaRPr lang="zh-CN" altLang="en-US"/>
          </a:p>
        </p:txBody>
      </p:sp>
      <p:sp>
        <p:nvSpPr>
          <p:cNvPr id="7" name="文本框 6"/>
          <p:cNvSpPr txBox="1"/>
          <p:nvPr/>
        </p:nvSpPr>
        <p:spPr>
          <a:xfrm>
            <a:off x="876300" y="1900555"/>
            <a:ext cx="6410325" cy="645160"/>
          </a:xfrm>
          <a:prstGeom prst="rect">
            <a:avLst/>
          </a:prstGeom>
          <a:noFill/>
        </p:spPr>
        <p:txBody>
          <a:bodyPr wrap="square" rtlCol="0">
            <a:spAutoFit/>
          </a:bodyPr>
          <a:p>
            <a:r>
              <a:rPr lang="en-US" altLang="zh-CN">
                <a:solidFill>
                  <a:schemeClr val="accent2"/>
                </a:solidFill>
                <a:latin typeface="宋体" panose="02010600030101010101" pitchFamily="2" charset="-122"/>
                <a:ea typeface="宋体" panose="02010600030101010101" pitchFamily="2" charset="-122"/>
              </a:rPr>
              <a:t>·</a:t>
            </a:r>
            <a:r>
              <a:rPr lang="zh-CN" altLang="en-US">
                <a:solidFill>
                  <a:schemeClr val="accent2"/>
                </a:solidFill>
              </a:rPr>
              <a:t>人的视觉第一性特质是现实赋予的，来自于生活经验并受其他艺术形式影响</a:t>
            </a:r>
            <a:endParaRPr lang="zh-CN" altLang="en-US">
              <a:solidFill>
                <a:schemeClr val="accent2"/>
              </a:solidFill>
            </a:endParaRPr>
          </a:p>
        </p:txBody>
      </p:sp>
      <p:sp>
        <p:nvSpPr>
          <p:cNvPr id="3" name="文本框 2"/>
          <p:cNvSpPr txBox="1"/>
          <p:nvPr/>
        </p:nvSpPr>
        <p:spPr>
          <a:xfrm>
            <a:off x="876300" y="2894965"/>
            <a:ext cx="6409690" cy="1198880"/>
          </a:xfrm>
          <a:prstGeom prst="rect">
            <a:avLst/>
          </a:prstGeom>
          <a:noFill/>
        </p:spPr>
        <p:txBody>
          <a:bodyPr wrap="square" rtlCol="0">
            <a:spAutoFit/>
          </a:bodyPr>
          <a:p>
            <a:r>
              <a:rPr lang="en-US" altLang="zh-CN">
                <a:solidFill>
                  <a:schemeClr val="accent2"/>
                </a:solidFill>
                <a:latin typeface="宋体" panose="02010600030101010101" pitchFamily="2" charset="-122"/>
                <a:ea typeface="宋体" panose="02010600030101010101" pitchFamily="2" charset="-122"/>
                <a:sym typeface="+mn-ea"/>
              </a:rPr>
              <a:t>·</a:t>
            </a:r>
            <a:r>
              <a:rPr lang="zh-CN" altLang="en-US">
                <a:solidFill>
                  <a:schemeClr val="accent2"/>
                </a:solidFill>
              </a:rPr>
              <a:t>景是故事发生的环境，影视广告中的景为角色行动提供环境与指导。景具有本身的可视性及其内在的含义；对情节的烘托、对应、暗示、互补或伏笔等；创造一种意境，营造现实化、心理化和情绪化</a:t>
            </a:r>
            <a:endParaRPr lang="zh-CN" altLang="en-US">
              <a:solidFill>
                <a:schemeClr val="accent2"/>
              </a:solidFill>
            </a:endParaRPr>
          </a:p>
        </p:txBody>
      </p:sp>
      <p:sp>
        <p:nvSpPr>
          <p:cNvPr id="4" name="文本框 3"/>
          <p:cNvSpPr txBox="1"/>
          <p:nvPr/>
        </p:nvSpPr>
        <p:spPr>
          <a:xfrm>
            <a:off x="876300" y="4360545"/>
            <a:ext cx="6410325" cy="922020"/>
          </a:xfrm>
          <a:prstGeom prst="rect">
            <a:avLst/>
          </a:prstGeom>
          <a:noFill/>
        </p:spPr>
        <p:txBody>
          <a:bodyPr wrap="square" rtlCol="0">
            <a:spAutoFit/>
          </a:bodyPr>
          <a:p>
            <a:r>
              <a:rPr lang="en-US" altLang="zh-CN">
                <a:solidFill>
                  <a:schemeClr val="accent2"/>
                </a:solidFill>
                <a:latin typeface="宋体" panose="02010600030101010101" pitchFamily="2" charset="-122"/>
                <a:ea typeface="宋体" panose="02010600030101010101" pitchFamily="2" charset="-122"/>
              </a:rPr>
              <a:t>·</a:t>
            </a:r>
            <a:r>
              <a:rPr lang="zh-CN" altLang="en-US">
                <a:solidFill>
                  <a:schemeClr val="accent2"/>
                </a:solidFill>
              </a:rPr>
              <a:t>物是物件细节，即道具。大道具如家具等不便移动的道具，往往构成空间的一个有机组成部分；小道具也称手头道具，主要指角色手里拿的、身上戴的等</a:t>
            </a:r>
            <a:endParaRPr lang="zh-CN" altLang="en-US">
              <a:solidFill>
                <a:schemeClr val="accent2"/>
              </a:solidFill>
            </a:endParaRPr>
          </a:p>
        </p:txBody>
      </p:sp>
    </p:spTree>
    <p:custDataLst>
      <p:tags r:id="rId1"/>
    </p:custData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zh-CN" altLang="en-US">
                <a:solidFill>
                  <a:schemeClr val="accent1"/>
                </a:solidFill>
                <a:sym typeface="+mn-ea"/>
              </a:rPr>
              <a:t>视听语言的基本元素</a:t>
            </a:r>
            <a:endParaRPr lang="zh-CN" altLang="en-US"/>
          </a:p>
        </p:txBody>
      </p:sp>
      <p:sp>
        <p:nvSpPr>
          <p:cNvPr id="7" name="文本框 6"/>
          <p:cNvSpPr txBox="1"/>
          <p:nvPr/>
        </p:nvSpPr>
        <p:spPr>
          <a:xfrm>
            <a:off x="876300" y="1900555"/>
            <a:ext cx="6410325" cy="1198880"/>
          </a:xfrm>
          <a:prstGeom prst="rect">
            <a:avLst/>
          </a:prstGeom>
          <a:noFill/>
        </p:spPr>
        <p:txBody>
          <a:bodyPr wrap="square" rtlCol="0">
            <a:spAutoFit/>
          </a:bodyPr>
          <a:p>
            <a:r>
              <a:rPr lang="en-US" altLang="zh-CN">
                <a:solidFill>
                  <a:schemeClr val="accent2"/>
                </a:solidFill>
                <a:latin typeface="宋体" panose="02010600030101010101" pitchFamily="2" charset="-122"/>
                <a:ea typeface="宋体" panose="02010600030101010101" pitchFamily="2" charset="-122"/>
              </a:rPr>
              <a:t>·</a:t>
            </a:r>
            <a:r>
              <a:rPr lang="zh-CN" altLang="en-US">
                <a:solidFill>
                  <a:schemeClr val="accent2"/>
                </a:solidFill>
              </a:rPr>
              <a:t>光是成像的基本原理，是一切形象存在的基础条件。主光一般在任务正前方的45度，辅光则把暗部加亮，但不得超过主光。眼神光是朝人物眼部打光可使眼睛像镜面一般透亮，但不能与主光相冲突</a:t>
            </a:r>
            <a:endParaRPr lang="zh-CN" altLang="en-US">
              <a:solidFill>
                <a:schemeClr val="accent2"/>
              </a:solidFill>
            </a:endParaRPr>
          </a:p>
        </p:txBody>
      </p:sp>
      <p:sp>
        <p:nvSpPr>
          <p:cNvPr id="3" name="文本框 2"/>
          <p:cNvSpPr txBox="1"/>
          <p:nvPr/>
        </p:nvSpPr>
        <p:spPr>
          <a:xfrm>
            <a:off x="876935" y="3360420"/>
            <a:ext cx="6409690" cy="922020"/>
          </a:xfrm>
          <a:prstGeom prst="rect">
            <a:avLst/>
          </a:prstGeom>
          <a:noFill/>
        </p:spPr>
        <p:txBody>
          <a:bodyPr wrap="square" rtlCol="0">
            <a:spAutoFit/>
          </a:bodyPr>
          <a:p>
            <a:r>
              <a:rPr lang="en-US" altLang="zh-CN">
                <a:solidFill>
                  <a:schemeClr val="accent2"/>
                </a:solidFill>
                <a:latin typeface="宋体" panose="02010600030101010101" pitchFamily="2" charset="-122"/>
                <a:ea typeface="宋体" panose="02010600030101010101" pitchFamily="2" charset="-122"/>
                <a:sym typeface="+mn-ea"/>
              </a:rPr>
              <a:t>·</a:t>
            </a:r>
            <a:r>
              <a:rPr lang="zh-CN" altLang="en-US">
                <a:solidFill>
                  <a:schemeClr val="accent2"/>
                </a:solidFill>
              </a:rPr>
              <a:t>色是一切被摄物的外因，同光密不可分，若光线不同，物体的颜色就会发生变化。色是不同波长的光线投射到人眼中而产生的感觉，同人的心理有很大联系</a:t>
            </a:r>
            <a:endParaRPr lang="zh-CN" altLang="en-US">
              <a:solidFill>
                <a:schemeClr val="accent2"/>
              </a:solidFill>
            </a:endParaRPr>
          </a:p>
        </p:txBody>
      </p:sp>
      <p:sp>
        <p:nvSpPr>
          <p:cNvPr id="4" name="文本框 3"/>
          <p:cNvSpPr txBox="1"/>
          <p:nvPr/>
        </p:nvSpPr>
        <p:spPr>
          <a:xfrm>
            <a:off x="875665" y="4685030"/>
            <a:ext cx="6410325" cy="922020"/>
          </a:xfrm>
          <a:prstGeom prst="rect">
            <a:avLst/>
          </a:prstGeom>
          <a:noFill/>
        </p:spPr>
        <p:txBody>
          <a:bodyPr wrap="square" rtlCol="0">
            <a:spAutoFit/>
          </a:bodyPr>
          <a:p>
            <a:r>
              <a:rPr lang="en-US" altLang="zh-CN">
                <a:solidFill>
                  <a:schemeClr val="accent2"/>
                </a:solidFill>
                <a:latin typeface="宋体" panose="02010600030101010101" pitchFamily="2" charset="-122"/>
                <a:ea typeface="宋体" panose="02010600030101010101" pitchFamily="2" charset="-122"/>
              </a:rPr>
              <a:t>·</a:t>
            </a:r>
            <a:r>
              <a:rPr lang="zh-CN" altLang="en-US">
                <a:solidFill>
                  <a:schemeClr val="accent2"/>
                </a:solidFill>
              </a:rPr>
              <a:t>声即语言、人声。语言指的是文字意义外的内涵，源于剧本的半成品性，由导演和演员进行后半部分的诠释。因为影视作品的表现主体是人，所以影片中的声音的表现主体也是人</a:t>
            </a:r>
            <a:endParaRPr lang="zh-CN" altLang="en-US">
              <a:solidFill>
                <a:schemeClr val="accent2"/>
              </a:solidFill>
            </a:endParaRPr>
          </a:p>
        </p:txBody>
      </p:sp>
    </p:spTree>
    <p:custDataLst>
      <p:tags r:id="rId1"/>
    </p:custData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76300" y="333375"/>
            <a:ext cx="10440035" cy="982345"/>
          </a:xfrm>
        </p:spPr>
        <p:txBody>
          <a:bodyPr/>
          <a:p>
            <a:r>
              <a:rPr lang="zh-CN" altLang="en-US">
                <a:solidFill>
                  <a:schemeClr val="accent1"/>
                </a:solidFill>
              </a:rPr>
              <a:t>视听语言的表意功能</a:t>
            </a:r>
            <a:endParaRPr lang="zh-CN" altLang="en-US">
              <a:solidFill>
                <a:schemeClr val="accent1"/>
              </a:solidFill>
            </a:endParaRPr>
          </a:p>
        </p:txBody>
      </p:sp>
      <p:sp>
        <p:nvSpPr>
          <p:cNvPr id="3" name="文本框 2"/>
          <p:cNvSpPr txBox="1"/>
          <p:nvPr/>
        </p:nvSpPr>
        <p:spPr>
          <a:xfrm>
            <a:off x="1115695" y="1586230"/>
            <a:ext cx="1055370" cy="583565"/>
          </a:xfrm>
          <a:prstGeom prst="rect">
            <a:avLst/>
          </a:prstGeom>
          <a:noFill/>
        </p:spPr>
        <p:txBody>
          <a:bodyPr wrap="square" rtlCol="0">
            <a:spAutoFit/>
          </a:bodyPr>
          <a:p>
            <a:r>
              <a:rPr lang="zh-CN" altLang="en-US" sz="3200">
                <a:solidFill>
                  <a:schemeClr val="accent2"/>
                </a:solidFill>
              </a:rPr>
              <a:t>叙述</a:t>
            </a:r>
            <a:endParaRPr lang="zh-CN" altLang="en-US" sz="3200">
              <a:solidFill>
                <a:schemeClr val="accent2"/>
              </a:solidFill>
            </a:endParaRPr>
          </a:p>
        </p:txBody>
      </p:sp>
      <p:sp>
        <p:nvSpPr>
          <p:cNvPr id="5" name="文本框 4"/>
          <p:cNvSpPr txBox="1"/>
          <p:nvPr/>
        </p:nvSpPr>
        <p:spPr>
          <a:xfrm>
            <a:off x="1115695" y="2491740"/>
            <a:ext cx="1055370" cy="583565"/>
          </a:xfrm>
          <a:prstGeom prst="rect">
            <a:avLst/>
          </a:prstGeom>
          <a:noFill/>
        </p:spPr>
        <p:txBody>
          <a:bodyPr wrap="square" rtlCol="0">
            <a:spAutoFit/>
          </a:bodyPr>
          <a:p>
            <a:r>
              <a:rPr lang="zh-CN" altLang="en-US" sz="3200">
                <a:solidFill>
                  <a:schemeClr val="accent2"/>
                </a:solidFill>
              </a:rPr>
              <a:t>议论</a:t>
            </a:r>
            <a:endParaRPr lang="zh-CN" altLang="en-US" sz="3200">
              <a:solidFill>
                <a:schemeClr val="accent2"/>
              </a:solidFill>
            </a:endParaRPr>
          </a:p>
        </p:txBody>
      </p:sp>
      <p:sp>
        <p:nvSpPr>
          <p:cNvPr id="6" name="文本框 5"/>
          <p:cNvSpPr txBox="1"/>
          <p:nvPr/>
        </p:nvSpPr>
        <p:spPr>
          <a:xfrm>
            <a:off x="1115695" y="3397250"/>
            <a:ext cx="1055370" cy="583565"/>
          </a:xfrm>
          <a:prstGeom prst="rect">
            <a:avLst/>
          </a:prstGeom>
          <a:noFill/>
        </p:spPr>
        <p:txBody>
          <a:bodyPr wrap="square" rtlCol="0">
            <a:spAutoFit/>
          </a:bodyPr>
          <a:p>
            <a:r>
              <a:rPr lang="zh-CN" altLang="en-US" sz="3200">
                <a:solidFill>
                  <a:schemeClr val="accent2"/>
                </a:solidFill>
              </a:rPr>
              <a:t>说明</a:t>
            </a:r>
            <a:endParaRPr lang="zh-CN" altLang="en-US" sz="3200">
              <a:solidFill>
                <a:schemeClr val="accent2"/>
              </a:solidFill>
            </a:endParaRPr>
          </a:p>
        </p:txBody>
      </p:sp>
      <p:sp>
        <p:nvSpPr>
          <p:cNvPr id="7" name="文本框 6"/>
          <p:cNvSpPr txBox="1"/>
          <p:nvPr/>
        </p:nvSpPr>
        <p:spPr>
          <a:xfrm>
            <a:off x="1115695" y="4302760"/>
            <a:ext cx="1055370" cy="583565"/>
          </a:xfrm>
          <a:prstGeom prst="rect">
            <a:avLst/>
          </a:prstGeom>
          <a:noFill/>
        </p:spPr>
        <p:txBody>
          <a:bodyPr wrap="square" rtlCol="0">
            <a:spAutoFit/>
          </a:bodyPr>
          <a:p>
            <a:r>
              <a:rPr lang="zh-CN" altLang="en-US" sz="3200">
                <a:solidFill>
                  <a:schemeClr val="accent2"/>
                </a:solidFill>
              </a:rPr>
              <a:t>抒情</a:t>
            </a:r>
            <a:endParaRPr lang="zh-CN" altLang="en-US" sz="3200">
              <a:solidFill>
                <a:schemeClr val="accent2"/>
              </a:solidFill>
            </a:endParaRPr>
          </a:p>
        </p:txBody>
      </p:sp>
      <p:sp>
        <p:nvSpPr>
          <p:cNvPr id="8" name="文本框 7"/>
          <p:cNvSpPr txBox="1"/>
          <p:nvPr/>
        </p:nvSpPr>
        <p:spPr>
          <a:xfrm>
            <a:off x="1115695" y="5208270"/>
            <a:ext cx="1055370" cy="583565"/>
          </a:xfrm>
          <a:prstGeom prst="rect">
            <a:avLst/>
          </a:prstGeom>
          <a:noFill/>
        </p:spPr>
        <p:txBody>
          <a:bodyPr wrap="square" rtlCol="0">
            <a:spAutoFit/>
          </a:bodyPr>
          <a:p>
            <a:r>
              <a:rPr lang="zh-CN" altLang="en-US" sz="3200">
                <a:solidFill>
                  <a:schemeClr val="accent2"/>
                </a:solidFill>
              </a:rPr>
              <a:t>虚构</a:t>
            </a:r>
            <a:endParaRPr lang="zh-CN" altLang="en-US" sz="3200">
              <a:solidFill>
                <a:schemeClr val="accent2"/>
              </a:solidFill>
            </a:endParaRPr>
          </a:p>
        </p:txBody>
      </p:sp>
      <p:cxnSp>
        <p:nvCxnSpPr>
          <p:cNvPr id="9" name="直接连接符 8"/>
          <p:cNvCxnSpPr>
            <a:stCxn id="3" idx="3"/>
          </p:cNvCxnSpPr>
          <p:nvPr/>
        </p:nvCxnSpPr>
        <p:spPr>
          <a:xfrm>
            <a:off x="2171065" y="1878330"/>
            <a:ext cx="2870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2171065" y="2783840"/>
            <a:ext cx="2870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171065" y="3689350"/>
            <a:ext cx="2870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171065" y="4594860"/>
            <a:ext cx="2870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2171065" y="5500370"/>
            <a:ext cx="287020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5304790" y="1586230"/>
            <a:ext cx="6011545" cy="521970"/>
          </a:xfrm>
          <a:prstGeom prst="rect">
            <a:avLst/>
          </a:prstGeom>
          <a:noFill/>
        </p:spPr>
        <p:txBody>
          <a:bodyPr wrap="square" rtlCol="0">
            <a:spAutoFit/>
          </a:bodyPr>
          <a:p>
            <a:pPr algn="l">
              <a:buClrTx/>
              <a:buSzTx/>
              <a:buFontTx/>
            </a:pPr>
            <a:r>
              <a:rPr lang="zh-CN" altLang="en-US" sz="2800">
                <a:solidFill>
                  <a:schemeClr val="accent2"/>
                </a:solidFill>
              </a:rPr>
              <a:t>人际沟通、文化传承、心理平衡</a:t>
            </a:r>
            <a:endParaRPr lang="zh-CN" altLang="en-US" sz="2800">
              <a:solidFill>
                <a:schemeClr val="accent2"/>
              </a:solidFill>
            </a:endParaRPr>
          </a:p>
        </p:txBody>
      </p:sp>
      <p:sp>
        <p:nvSpPr>
          <p:cNvPr id="15" name="文本框 14"/>
          <p:cNvSpPr txBox="1"/>
          <p:nvPr/>
        </p:nvSpPr>
        <p:spPr>
          <a:xfrm>
            <a:off x="5304790" y="2531745"/>
            <a:ext cx="6011545" cy="521970"/>
          </a:xfrm>
          <a:prstGeom prst="rect">
            <a:avLst/>
          </a:prstGeom>
          <a:noFill/>
        </p:spPr>
        <p:txBody>
          <a:bodyPr wrap="square" rtlCol="0">
            <a:spAutoFit/>
          </a:bodyPr>
          <a:p>
            <a:pPr algn="l">
              <a:buClrTx/>
              <a:buSzTx/>
              <a:buFontTx/>
            </a:pPr>
            <a:r>
              <a:rPr lang="zh-CN" altLang="en-US" sz="2800">
                <a:solidFill>
                  <a:schemeClr val="accent2"/>
                </a:solidFill>
              </a:rPr>
              <a:t>人类自我意识及语言支配世界的渴望</a:t>
            </a:r>
            <a:endParaRPr lang="zh-CN" altLang="en-US" sz="2800">
              <a:solidFill>
                <a:schemeClr val="accent2"/>
              </a:solidFill>
            </a:endParaRPr>
          </a:p>
        </p:txBody>
      </p:sp>
      <p:sp>
        <p:nvSpPr>
          <p:cNvPr id="16" name="文本框 15"/>
          <p:cNvSpPr txBox="1"/>
          <p:nvPr/>
        </p:nvSpPr>
        <p:spPr>
          <a:xfrm>
            <a:off x="5304790" y="3427730"/>
            <a:ext cx="6011545" cy="521970"/>
          </a:xfrm>
          <a:prstGeom prst="rect">
            <a:avLst/>
          </a:prstGeom>
          <a:noFill/>
        </p:spPr>
        <p:txBody>
          <a:bodyPr wrap="square" rtlCol="0">
            <a:spAutoFit/>
          </a:bodyPr>
          <a:p>
            <a:pPr algn="l">
              <a:buClrTx/>
              <a:buSzTx/>
              <a:buFontTx/>
            </a:pPr>
            <a:r>
              <a:rPr lang="zh-CN" altLang="en-US" sz="2800">
                <a:solidFill>
                  <a:schemeClr val="accent2"/>
                </a:solidFill>
              </a:rPr>
              <a:t>较文字和图画，更严谨、朴实和生动</a:t>
            </a:r>
            <a:endParaRPr lang="zh-CN" altLang="en-US" sz="2800">
              <a:solidFill>
                <a:schemeClr val="accent2"/>
              </a:solidFill>
            </a:endParaRPr>
          </a:p>
        </p:txBody>
      </p:sp>
      <p:sp>
        <p:nvSpPr>
          <p:cNvPr id="17" name="文本框 16"/>
          <p:cNvSpPr txBox="1"/>
          <p:nvPr/>
        </p:nvSpPr>
        <p:spPr>
          <a:xfrm>
            <a:off x="5304790" y="4255135"/>
            <a:ext cx="6011545" cy="953135"/>
          </a:xfrm>
          <a:prstGeom prst="rect">
            <a:avLst/>
          </a:prstGeom>
          <a:noFill/>
        </p:spPr>
        <p:txBody>
          <a:bodyPr wrap="square" rtlCol="0">
            <a:spAutoFit/>
          </a:bodyPr>
          <a:p>
            <a:pPr algn="l">
              <a:buClrTx/>
              <a:buSzTx/>
              <a:buFontTx/>
            </a:pPr>
            <a:r>
              <a:rPr lang="zh-CN" altLang="en-US" sz="2800">
                <a:solidFill>
                  <a:schemeClr val="accent2"/>
                </a:solidFill>
              </a:rPr>
              <a:t>人的内心对万物存在和行为的感知与触觉</a:t>
            </a:r>
            <a:endParaRPr lang="zh-CN" altLang="en-US" sz="2800">
              <a:solidFill>
                <a:schemeClr val="accent2"/>
              </a:solidFill>
            </a:endParaRPr>
          </a:p>
        </p:txBody>
      </p:sp>
      <p:sp>
        <p:nvSpPr>
          <p:cNvPr id="18" name="文本框 17"/>
          <p:cNvSpPr txBox="1"/>
          <p:nvPr/>
        </p:nvSpPr>
        <p:spPr>
          <a:xfrm>
            <a:off x="5304790" y="5208270"/>
            <a:ext cx="6011545" cy="953135"/>
          </a:xfrm>
          <a:prstGeom prst="rect">
            <a:avLst/>
          </a:prstGeom>
          <a:noFill/>
        </p:spPr>
        <p:txBody>
          <a:bodyPr wrap="square" rtlCol="0">
            <a:spAutoFit/>
          </a:bodyPr>
          <a:p>
            <a:pPr algn="l">
              <a:buClrTx/>
              <a:buSzTx/>
              <a:buFontTx/>
            </a:pPr>
            <a:r>
              <a:rPr lang="zh-CN" altLang="en-US" sz="2800">
                <a:solidFill>
                  <a:schemeClr val="accent2"/>
                </a:solidFill>
              </a:rPr>
              <a:t>影视语言最特别的功能之一，用于表现实际并不存在的思维构成，如梦境</a:t>
            </a:r>
            <a:endParaRPr lang="zh-CN" altLang="en-US" sz="2800">
              <a:solidFill>
                <a:schemeClr val="accent2"/>
              </a:solidFill>
            </a:endParaRPr>
          </a:p>
        </p:txBody>
      </p:sp>
    </p:spTree>
    <p:custDataLst>
      <p:tags r:id="rId1"/>
    </p:custData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accent1"/>
                </a:solidFill>
              </a:rPr>
              <a:t>视听语言</a:t>
            </a:r>
            <a:endParaRPr lang="zh-CN" altLang="en-US">
              <a:solidFill>
                <a:schemeClr val="accent1"/>
              </a:solidFill>
            </a:endParaRPr>
          </a:p>
        </p:txBody>
      </p:sp>
      <p:sp>
        <p:nvSpPr>
          <p:cNvPr id="3" name="文本框 2"/>
          <p:cNvSpPr txBox="1"/>
          <p:nvPr/>
        </p:nvSpPr>
        <p:spPr>
          <a:xfrm>
            <a:off x="876300" y="1911350"/>
            <a:ext cx="8183880" cy="3322955"/>
          </a:xfrm>
          <a:prstGeom prst="rect">
            <a:avLst/>
          </a:prstGeom>
          <a:noFill/>
        </p:spPr>
        <p:txBody>
          <a:bodyPr wrap="square" rtlCol="0">
            <a:spAutoFit/>
          </a:bodyPr>
          <a:p>
            <a:pPr fontAlgn="auto">
              <a:lnSpc>
                <a:spcPct val="150000"/>
              </a:lnSpc>
            </a:pPr>
            <a:r>
              <a:rPr lang="zh-CN" altLang="en-US" sz="2800">
                <a:solidFill>
                  <a:schemeClr val="accent2"/>
                </a:solidFill>
              </a:rPr>
              <a:t>视听思维，人的视听感知经验：感觉、知觉（整体性、选择性、理解性、恒常性）注意力、记忆力、想象力、理解力；人的心理状态、个性、气质、感情、意志等等个体特征都是影响视听思维和视听语言表达的因素</a:t>
            </a:r>
            <a:endParaRPr lang="zh-CN" altLang="en-US" sz="2800">
              <a:solidFill>
                <a:schemeClr val="accent2"/>
              </a:solidFill>
            </a:endParaRPr>
          </a:p>
        </p:txBody>
      </p:sp>
    </p:spTree>
    <p:custDataLst>
      <p:tags r:id="rId1"/>
    </p:custData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accent1"/>
                </a:solidFill>
              </a:rPr>
              <a:t>麦茨的八大组合段类型</a:t>
            </a:r>
            <a:endParaRPr lang="zh-CN" altLang="en-US">
              <a:solidFill>
                <a:schemeClr val="accent1"/>
              </a:solidFill>
            </a:endParaRPr>
          </a:p>
        </p:txBody>
      </p:sp>
      <p:sp>
        <p:nvSpPr>
          <p:cNvPr id="3" name="文本框 2"/>
          <p:cNvSpPr txBox="1"/>
          <p:nvPr/>
        </p:nvSpPr>
        <p:spPr>
          <a:xfrm>
            <a:off x="876300" y="1920875"/>
            <a:ext cx="8670925" cy="1814830"/>
          </a:xfrm>
          <a:prstGeom prst="rect">
            <a:avLst/>
          </a:prstGeom>
          <a:noFill/>
        </p:spPr>
        <p:txBody>
          <a:bodyPr wrap="square" rtlCol="0">
            <a:spAutoFit/>
          </a:bodyPr>
          <a:p>
            <a:r>
              <a:rPr lang="zh-CN" altLang="en-US" sz="2800">
                <a:solidFill>
                  <a:schemeClr val="accent2"/>
                </a:solidFill>
              </a:rPr>
              <a:t>1.单个镜头（自主性镜头）：单个镜头严格说来不是真正的组合段，而是构成另外七个组合段的组成部分。单个镜头表现一个完整的情节片段，其中有些是自主性的，有些不是</a:t>
            </a:r>
            <a:endParaRPr lang="zh-CN" altLang="en-US" sz="2800">
              <a:solidFill>
                <a:schemeClr val="accent2"/>
              </a:solidFill>
            </a:endParaRPr>
          </a:p>
        </p:txBody>
      </p:sp>
      <p:sp>
        <p:nvSpPr>
          <p:cNvPr id="4" name="文本框 3"/>
          <p:cNvSpPr txBox="1"/>
          <p:nvPr/>
        </p:nvSpPr>
        <p:spPr>
          <a:xfrm>
            <a:off x="876300" y="4167505"/>
            <a:ext cx="8670925" cy="1383665"/>
          </a:xfrm>
          <a:prstGeom prst="rect">
            <a:avLst/>
          </a:prstGeom>
          <a:noFill/>
        </p:spPr>
        <p:txBody>
          <a:bodyPr wrap="square" rtlCol="0">
            <a:spAutoFit/>
          </a:bodyPr>
          <a:p>
            <a:r>
              <a:rPr lang="zh-CN" altLang="en-US" sz="2800">
                <a:solidFill>
                  <a:schemeClr val="accent2"/>
                </a:solidFill>
              </a:rPr>
              <a:t>2.非时序性平行组合段：平行组合段即平行蒙太奇序列，它聚拢两个或多个交替出现主题，但未赋予两个主题间以任何准确的时空关系</a:t>
            </a:r>
            <a:endParaRPr lang="zh-CN" altLang="en-US" sz="2800">
              <a:solidFill>
                <a:schemeClr val="accent2"/>
              </a:solidFill>
            </a:endParaRPr>
          </a:p>
        </p:txBody>
      </p:sp>
    </p:spTree>
    <p:custDataLst>
      <p:tags r:id="rId1"/>
    </p:custData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accent1"/>
                </a:solidFill>
              </a:rPr>
              <a:t>麦茨的八大组合段类型</a:t>
            </a:r>
            <a:endParaRPr lang="zh-CN" altLang="en-US">
              <a:solidFill>
                <a:schemeClr val="accent1"/>
              </a:solidFill>
            </a:endParaRPr>
          </a:p>
        </p:txBody>
      </p:sp>
      <p:sp>
        <p:nvSpPr>
          <p:cNvPr id="3" name="文本框 2"/>
          <p:cNvSpPr txBox="1"/>
          <p:nvPr/>
        </p:nvSpPr>
        <p:spPr>
          <a:xfrm>
            <a:off x="876300" y="2063115"/>
            <a:ext cx="8670925" cy="953135"/>
          </a:xfrm>
          <a:prstGeom prst="rect">
            <a:avLst/>
          </a:prstGeom>
          <a:noFill/>
        </p:spPr>
        <p:txBody>
          <a:bodyPr wrap="square" rtlCol="0">
            <a:spAutoFit/>
          </a:bodyPr>
          <a:p>
            <a:r>
              <a:rPr lang="zh-CN" altLang="en-US" sz="2800">
                <a:solidFill>
                  <a:schemeClr val="accent2"/>
                </a:solidFill>
              </a:rPr>
              <a:t>3.非时序性括号组合段：在诸事件之间有相同的关系，有如括号之中诸字词之间的那种关系</a:t>
            </a:r>
            <a:endParaRPr lang="zh-CN" altLang="en-US" sz="2800">
              <a:solidFill>
                <a:schemeClr val="accent2"/>
              </a:solidFill>
            </a:endParaRPr>
          </a:p>
        </p:txBody>
      </p:sp>
      <p:sp>
        <p:nvSpPr>
          <p:cNvPr id="4" name="文本框 3"/>
          <p:cNvSpPr txBox="1"/>
          <p:nvPr/>
        </p:nvSpPr>
        <p:spPr>
          <a:xfrm>
            <a:off x="876300" y="3459480"/>
            <a:ext cx="8670925" cy="1814830"/>
          </a:xfrm>
          <a:prstGeom prst="rect">
            <a:avLst/>
          </a:prstGeom>
          <a:noFill/>
        </p:spPr>
        <p:txBody>
          <a:bodyPr wrap="square" rtlCol="0">
            <a:spAutoFit/>
          </a:bodyPr>
          <a:p>
            <a:r>
              <a:rPr lang="zh-CN" altLang="en-US" sz="2800">
                <a:solidFill>
                  <a:schemeClr val="accent2"/>
                </a:solidFill>
              </a:rPr>
              <a:t>4.时序性描述组合段：在影片能指层面上显示连续形象的事实间的时间关系，但画面为电影“描述” 而非电影“叙事”。影像的连续性不与电影虚构世界中的连续性对应</a:t>
            </a:r>
            <a:endParaRPr lang="zh-CN" altLang="en-US" sz="2800">
              <a:solidFill>
                <a:schemeClr val="accent2"/>
              </a:solidFill>
            </a:endParaRPr>
          </a:p>
        </p:txBody>
      </p:sp>
    </p:spTree>
    <p:custDataLst>
      <p:tags r:id="rId1"/>
    </p:custData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accent1"/>
                </a:solidFill>
              </a:rPr>
              <a:t>麦茨的八大组合段类型</a:t>
            </a:r>
            <a:endParaRPr lang="zh-CN" altLang="en-US">
              <a:solidFill>
                <a:schemeClr val="accent1"/>
              </a:solidFill>
            </a:endParaRPr>
          </a:p>
        </p:txBody>
      </p:sp>
      <p:sp>
        <p:nvSpPr>
          <p:cNvPr id="3" name="文本框 2"/>
          <p:cNvSpPr txBox="1"/>
          <p:nvPr/>
        </p:nvSpPr>
        <p:spPr>
          <a:xfrm>
            <a:off x="876300" y="2063115"/>
            <a:ext cx="8670925" cy="1814830"/>
          </a:xfrm>
          <a:prstGeom prst="rect">
            <a:avLst/>
          </a:prstGeom>
          <a:noFill/>
        </p:spPr>
        <p:txBody>
          <a:bodyPr wrap="square" rtlCol="0">
            <a:spAutoFit/>
          </a:bodyPr>
          <a:p>
            <a:r>
              <a:rPr lang="zh-CN" altLang="en-US" sz="2800">
                <a:solidFill>
                  <a:schemeClr val="accent2"/>
                </a:solidFill>
              </a:rPr>
              <a:t>5.时序性交替叙事组合段：交替组合段即交替蒙太奇，它表现两个或三个事件系列，在每一序列中时间关系均为联系的，但在几个当成整体看的系列之间其时间关系是同时性的</a:t>
            </a:r>
            <a:endParaRPr lang="zh-CN" altLang="en-US" sz="2800">
              <a:solidFill>
                <a:schemeClr val="accent2"/>
              </a:solidFill>
            </a:endParaRPr>
          </a:p>
        </p:txBody>
      </p:sp>
      <p:sp>
        <p:nvSpPr>
          <p:cNvPr id="4" name="文本框 3"/>
          <p:cNvSpPr txBox="1"/>
          <p:nvPr/>
        </p:nvSpPr>
        <p:spPr>
          <a:xfrm>
            <a:off x="876300" y="4048125"/>
            <a:ext cx="8670925" cy="953135"/>
          </a:xfrm>
          <a:prstGeom prst="rect">
            <a:avLst/>
          </a:prstGeom>
          <a:noFill/>
        </p:spPr>
        <p:txBody>
          <a:bodyPr wrap="square" rtlCol="0">
            <a:spAutoFit/>
          </a:bodyPr>
          <a:p>
            <a:r>
              <a:rPr lang="zh-CN" altLang="en-US" sz="2800">
                <a:solidFill>
                  <a:schemeClr val="accent2"/>
                </a:solidFill>
              </a:rPr>
              <a:t>6.时序性直线叙事场景：直线性组合段是指单一的连续影像序列把一切行动串连在一起</a:t>
            </a:r>
            <a:endParaRPr lang="zh-CN" altLang="en-US" sz="2800">
              <a:solidFill>
                <a:schemeClr val="accent2"/>
              </a:solidFill>
            </a:endParaRPr>
          </a:p>
        </p:txBody>
      </p:sp>
    </p:spTree>
    <p:custDataLst>
      <p:tags r:id="rId1"/>
    </p:custData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accent1"/>
                </a:solidFill>
              </a:rPr>
              <a:t>麦茨的八大组合段类型</a:t>
            </a:r>
            <a:endParaRPr lang="zh-CN" altLang="en-US">
              <a:solidFill>
                <a:schemeClr val="accent1"/>
              </a:solidFill>
            </a:endParaRPr>
          </a:p>
        </p:txBody>
      </p:sp>
      <p:sp>
        <p:nvSpPr>
          <p:cNvPr id="3" name="文本框 2"/>
          <p:cNvSpPr txBox="1"/>
          <p:nvPr/>
        </p:nvSpPr>
        <p:spPr>
          <a:xfrm>
            <a:off x="876300" y="2063115"/>
            <a:ext cx="8670925" cy="953135"/>
          </a:xfrm>
          <a:prstGeom prst="rect">
            <a:avLst/>
          </a:prstGeom>
          <a:noFill/>
        </p:spPr>
        <p:txBody>
          <a:bodyPr wrap="square" rtlCol="0">
            <a:spAutoFit/>
          </a:bodyPr>
          <a:p>
            <a:r>
              <a:rPr lang="zh-CN" altLang="en-US" sz="2800">
                <a:solidFill>
                  <a:schemeClr val="accent2"/>
                </a:solidFill>
              </a:rPr>
              <a:t>7.直线时序性单一片断：事实的时序是非连续性的,但其非连续性是有组织的</a:t>
            </a:r>
            <a:endParaRPr lang="zh-CN" altLang="en-US" sz="2800">
              <a:solidFill>
                <a:schemeClr val="accent2"/>
              </a:solidFill>
            </a:endParaRPr>
          </a:p>
        </p:txBody>
      </p:sp>
      <p:sp>
        <p:nvSpPr>
          <p:cNvPr id="4" name="文本框 3"/>
          <p:cNvSpPr txBox="1"/>
          <p:nvPr/>
        </p:nvSpPr>
        <p:spPr>
          <a:xfrm>
            <a:off x="876300" y="3764280"/>
            <a:ext cx="8670925" cy="1383665"/>
          </a:xfrm>
          <a:prstGeom prst="rect">
            <a:avLst/>
          </a:prstGeom>
          <a:noFill/>
        </p:spPr>
        <p:txBody>
          <a:bodyPr wrap="square" rtlCol="0">
            <a:spAutoFit/>
          </a:bodyPr>
          <a:p>
            <a:r>
              <a:rPr lang="zh-CN" altLang="en-US" sz="2800">
                <a:solidFill>
                  <a:schemeClr val="accent2"/>
                </a:solidFill>
              </a:rPr>
              <a:t>8.直线时序性的散漫片段：这种非连续性的时间序列是无组织的、散乱的。影像序列中往往出现与情节无直接关系的因素</a:t>
            </a:r>
            <a:endParaRPr lang="zh-CN" altLang="en-US" sz="2800">
              <a:solidFill>
                <a:schemeClr val="accent2"/>
              </a:solidFill>
            </a:endParaRPr>
          </a:p>
        </p:txBody>
      </p:sp>
    </p:spTree>
    <p:custDataLst>
      <p:tags r:id="rId1"/>
    </p:custData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custDataLst>
              <p:tags r:id="rId1"/>
            </p:custDataLst>
          </p:nvPr>
        </p:nvSpPr>
        <p:spPr>
          <a:xfrm>
            <a:off x="2819400" y="3546475"/>
            <a:ext cx="7432040" cy="527685"/>
          </a:xfrm>
        </p:spPr>
        <p:txBody>
          <a:bodyPr/>
          <a:lstStyle/>
          <a:p>
            <a:r>
              <a:rPr dirty="0"/>
              <a:t>New media application knowledge</a:t>
            </a:r>
            <a:endParaRPr dirty="0"/>
          </a:p>
        </p:txBody>
      </p:sp>
      <p:sp>
        <p:nvSpPr>
          <p:cNvPr id="4" name="标题 3"/>
          <p:cNvSpPr>
            <a:spLocks noGrp="1"/>
          </p:cNvSpPr>
          <p:nvPr>
            <p:ph type="title"/>
            <p:custDataLst>
              <p:tags r:id="rId2"/>
            </p:custDataLst>
          </p:nvPr>
        </p:nvSpPr>
        <p:spPr>
          <a:xfrm>
            <a:off x="2819400" y="2602230"/>
            <a:ext cx="7502525" cy="869950"/>
          </a:xfrm>
        </p:spPr>
        <p:txBody>
          <a:bodyPr>
            <a:noAutofit/>
          </a:bodyPr>
          <a:lstStyle/>
          <a:p>
            <a:r>
              <a:rPr lang="zh-CN" altLang="en-US" dirty="0">
                <a:sym typeface="Arial" panose="020B0604020202020204" pitchFamily="34" charset="0"/>
              </a:rPr>
              <a:t>新媒体应用知识</a:t>
            </a:r>
            <a:endParaRPr lang="zh-CN" altLang="en-US" dirty="0">
              <a:sym typeface="Arial" panose="020B0604020202020204" pitchFamily="34" charset="0"/>
            </a:endParaRPr>
          </a:p>
        </p:txBody>
      </p:sp>
      <p:sp>
        <p:nvSpPr>
          <p:cNvPr id="5" name="文本框 4"/>
          <p:cNvSpPr txBox="1"/>
          <p:nvPr>
            <p:custDataLst>
              <p:tags r:id="rId3"/>
            </p:custDataLst>
          </p:nvPr>
        </p:nvSpPr>
        <p:spPr>
          <a:xfrm>
            <a:off x="579381" y="2481397"/>
            <a:ext cx="1896110" cy="1861185"/>
          </a:xfrm>
          <a:prstGeom prst="rect">
            <a:avLst/>
          </a:prstGeom>
          <a:noFill/>
        </p:spPr>
        <p:txBody>
          <a:bodyPr wrap="none" rtlCol="0" anchor="ctr">
            <a:spAutoFit/>
          </a:bodyPr>
          <a:lstStyle>
            <a:defPPr>
              <a:defRPr lang="zh-CN"/>
            </a:defPPr>
          </a:lstStyle>
          <a:p>
            <a:pPr algn="ctr"/>
            <a:r>
              <a:rPr lang="en-US" altLang="zh-CN" sz="11500" dirty="0">
                <a:solidFill>
                  <a:srgbClr val="FFFFFF"/>
                </a:solidFill>
                <a:latin typeface="微软雅黑" panose="020B0503020204020204" charset="-122"/>
                <a:ea typeface="微软雅黑" panose="020B0503020204020204" charset="-122"/>
              </a:rPr>
              <a:t>04</a:t>
            </a:r>
            <a:endParaRPr lang="en-US" altLang="zh-CN" sz="11500" dirty="0">
              <a:solidFill>
                <a:srgbClr val="FFFFFF"/>
              </a:solidFill>
              <a:latin typeface="微软雅黑" panose="020B0503020204020204" charset="-122"/>
              <a:ea typeface="微软雅黑" panose="020B0503020204020204" charset="-122"/>
            </a:endParaRPr>
          </a:p>
        </p:txBody>
      </p:sp>
    </p:spTree>
    <p:custDataLst>
      <p:tags r:id="rId4"/>
    </p:custData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solidFill>
                  <a:schemeClr val="accent1"/>
                </a:solidFill>
              </a:rPr>
              <a:t>新媒体的概念</a:t>
            </a:r>
            <a:endParaRPr lang="zh-CN" altLang="en-US">
              <a:solidFill>
                <a:schemeClr val="accent1"/>
              </a:solidFill>
            </a:endParaRPr>
          </a:p>
        </p:txBody>
      </p:sp>
      <p:sp>
        <p:nvSpPr>
          <p:cNvPr id="5" name="文本框 4"/>
          <p:cNvSpPr txBox="1"/>
          <p:nvPr/>
        </p:nvSpPr>
        <p:spPr>
          <a:xfrm>
            <a:off x="875665" y="2032635"/>
            <a:ext cx="6912610" cy="1814830"/>
          </a:xfrm>
          <a:prstGeom prst="rect">
            <a:avLst/>
          </a:prstGeom>
          <a:noFill/>
        </p:spPr>
        <p:txBody>
          <a:bodyPr wrap="square" rtlCol="0">
            <a:spAutoFit/>
          </a:bodyPr>
          <a:p>
            <a:r>
              <a:rPr lang="zh-CN" altLang="en-US" sz="2800">
                <a:solidFill>
                  <a:schemeClr val="accent2"/>
                </a:solidFill>
              </a:rPr>
              <a:t>新媒体（媒体形态的一种）是利用数字技术，通过计算机网络、无线通信网、卫星等渠道，以及电脑、手机、数字电视机等终端，向用户提供信息和服务的传播形态</a:t>
            </a:r>
            <a:endParaRPr lang="zh-CN" altLang="en-US" sz="2800">
              <a:solidFill>
                <a:schemeClr val="accent2"/>
              </a:solidFill>
            </a:endParaRPr>
          </a:p>
        </p:txBody>
      </p:sp>
      <p:sp>
        <p:nvSpPr>
          <p:cNvPr id="6" name="文本框 5"/>
          <p:cNvSpPr txBox="1"/>
          <p:nvPr/>
        </p:nvSpPr>
        <p:spPr>
          <a:xfrm>
            <a:off x="876300" y="4050665"/>
            <a:ext cx="6911340" cy="2245360"/>
          </a:xfrm>
          <a:prstGeom prst="rect">
            <a:avLst/>
          </a:prstGeom>
          <a:noFill/>
        </p:spPr>
        <p:txBody>
          <a:bodyPr wrap="square" rtlCol="0">
            <a:spAutoFit/>
          </a:bodyPr>
          <a:p>
            <a:r>
              <a:rPr lang="zh-CN" altLang="en-US" sz="2800">
                <a:solidFill>
                  <a:schemeClr val="accent2"/>
                </a:solidFill>
              </a:rPr>
              <a:t>从空间上来看，“新媒体”特指当下与“传统媒体”相对应的，以数字压缩和无线网络技术为支撑，利用其大容量、实时性和交互性，可以跨越地理界线最终得以实现全球化的媒体</a:t>
            </a:r>
            <a:endParaRPr lang="zh-CN" altLang="en-US" sz="2800">
              <a:solidFill>
                <a:schemeClr val="accent2"/>
              </a:solidFill>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custDataLst>
              <p:tags r:id="rId1"/>
            </p:custDataLst>
          </p:nvPr>
        </p:nvSpPr>
        <p:spPr>
          <a:xfrm>
            <a:off x="2819400" y="3546475"/>
            <a:ext cx="7432040" cy="527685"/>
          </a:xfrm>
        </p:spPr>
        <p:txBody>
          <a:bodyPr/>
          <a:lstStyle/>
          <a:p>
            <a:r>
              <a:rPr dirty="0"/>
              <a:t>Short video</a:t>
            </a:r>
            <a:endParaRPr dirty="0"/>
          </a:p>
        </p:txBody>
      </p:sp>
      <p:sp>
        <p:nvSpPr>
          <p:cNvPr id="4" name="标题 3"/>
          <p:cNvSpPr>
            <a:spLocks noGrp="1"/>
          </p:cNvSpPr>
          <p:nvPr>
            <p:ph type="title"/>
            <p:custDataLst>
              <p:tags r:id="rId2"/>
            </p:custDataLst>
          </p:nvPr>
        </p:nvSpPr>
        <p:spPr>
          <a:xfrm>
            <a:off x="2819289" y="2602265"/>
            <a:ext cx="7432354" cy="870111"/>
          </a:xfrm>
        </p:spPr>
        <p:txBody>
          <a:bodyPr/>
          <a:lstStyle/>
          <a:p>
            <a:r>
              <a:rPr lang="zh-CN" altLang="en-US" dirty="0"/>
              <a:t>短视频</a:t>
            </a:r>
            <a:endParaRPr lang="zh-CN" altLang="en-US" dirty="0"/>
          </a:p>
        </p:txBody>
      </p:sp>
      <p:sp>
        <p:nvSpPr>
          <p:cNvPr id="5" name="文本框 4"/>
          <p:cNvSpPr txBox="1"/>
          <p:nvPr>
            <p:custDataLst>
              <p:tags r:id="rId3"/>
            </p:custDataLst>
          </p:nvPr>
        </p:nvSpPr>
        <p:spPr>
          <a:xfrm>
            <a:off x="579381" y="2481397"/>
            <a:ext cx="1896110" cy="1861185"/>
          </a:xfrm>
          <a:prstGeom prst="rect">
            <a:avLst/>
          </a:prstGeom>
          <a:noFill/>
        </p:spPr>
        <p:txBody>
          <a:bodyPr wrap="none" rtlCol="0" anchor="ctr">
            <a:spAutoFit/>
          </a:bodyPr>
          <a:lstStyle>
            <a:defPPr>
              <a:defRPr lang="zh-CN"/>
            </a:defPPr>
          </a:lstStyle>
          <a:p>
            <a:pPr algn="ctr"/>
            <a:r>
              <a:rPr lang="en-US" altLang="zh-CN" sz="11500" dirty="0">
                <a:solidFill>
                  <a:srgbClr val="FFFFFF"/>
                </a:solidFill>
                <a:latin typeface="微软雅黑" panose="020B0503020204020204" charset="-122"/>
                <a:ea typeface="微软雅黑" panose="020B0503020204020204" charset="-122"/>
              </a:rPr>
              <a:t>03</a:t>
            </a:r>
            <a:endParaRPr lang="en-US" altLang="zh-CN" sz="11500" dirty="0">
              <a:solidFill>
                <a:srgbClr val="FFFFFF"/>
              </a:solidFill>
              <a:latin typeface="微软雅黑" panose="020B0503020204020204" charset="-122"/>
              <a:ea typeface="微软雅黑" panose="020B0503020204020204" charset="-122"/>
            </a:endParaRPr>
          </a:p>
        </p:txBody>
      </p:sp>
    </p:spTree>
    <p:custDataLst>
      <p:tags r:id="rId4"/>
    </p:custData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solidFill>
                  <a:schemeClr val="accent1"/>
                </a:solidFill>
              </a:rPr>
              <a:t>新媒体的概念</a:t>
            </a:r>
            <a:endParaRPr lang="zh-CN" altLang="en-US">
              <a:solidFill>
                <a:schemeClr val="accent1"/>
              </a:solidFill>
            </a:endParaRPr>
          </a:p>
        </p:txBody>
      </p:sp>
      <p:sp>
        <p:nvSpPr>
          <p:cNvPr id="5" name="文本框 4"/>
          <p:cNvSpPr txBox="1"/>
          <p:nvPr/>
        </p:nvSpPr>
        <p:spPr>
          <a:xfrm>
            <a:off x="876300" y="2153920"/>
            <a:ext cx="9671050" cy="3476625"/>
          </a:xfrm>
          <a:prstGeom prst="rect">
            <a:avLst/>
          </a:prstGeom>
          <a:noFill/>
        </p:spPr>
        <p:txBody>
          <a:bodyPr wrap="square" rtlCol="0">
            <a:spAutoFit/>
          </a:bodyPr>
          <a:p>
            <a:r>
              <a:rPr lang="zh-CN" altLang="en-US" sz="2000">
                <a:solidFill>
                  <a:schemeClr val="accent2"/>
                </a:solidFill>
              </a:rPr>
              <a:t>中文的“新媒体”一词是英文“New Media”的直接翻译，所以要了解“新媒体”的起源，还得从“New Media”一词的来源说起。一般认为，“新媒体”作为传播媒介的一个专有术语，最早是由美国一个叫P.戈尔德马克（Peter Carl Goldmark）的人提出来的。P.戈尔德马克是LP（留声机唱片，the long-playing microgroove 33-1/3 rpm vinyl phonograph disc）和EVR（电子录像，Electronic Video Recording）的发明者，还是参与制定彩色电视NTSC标准的重要成员，曾担任过美国CBS（哥伦比亚广播公司）技术研究所所长。他在1967年发表了一份关于开发EVR商品的计划，在这个计划里他第一次提出了“新媒体”一词之后，有一个叫E.罗斯托（E.Rostow）的人，他是美国传播政策总统特别委员会主席。他在1969年向当时的美国总统尼克松提交的报告书中，也多处使用“New Media”（新媒体）一词从此以后，“新媒体”一词就开始在美国社会流行，并逐步流传到全世界，“新媒体”也逐渐成为全世界的热门话题</a:t>
            </a:r>
            <a:endParaRPr lang="zh-CN" altLang="en-US" sz="2000">
              <a:solidFill>
                <a:schemeClr val="accent2"/>
              </a:solidFill>
            </a:endParaRPr>
          </a:p>
        </p:txBody>
      </p:sp>
    </p:spTree>
    <p:custDataLst>
      <p:tags r:id="rId1"/>
    </p:custData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876300" y="333375"/>
            <a:ext cx="10440035" cy="1082675"/>
          </a:xfrm>
        </p:spPr>
        <p:txBody>
          <a:bodyPr/>
          <a:p>
            <a:r>
              <a:rPr lang="zh-CN" altLang="en-US">
                <a:solidFill>
                  <a:schemeClr val="accent1"/>
                </a:solidFill>
              </a:rPr>
              <a:t>新媒体的概念</a:t>
            </a:r>
            <a:endParaRPr lang="zh-CN" altLang="en-US">
              <a:solidFill>
                <a:schemeClr val="accent1"/>
              </a:solidFill>
            </a:endParaRPr>
          </a:p>
        </p:txBody>
      </p:sp>
      <p:sp>
        <p:nvSpPr>
          <p:cNvPr id="7" name="文本框 6"/>
          <p:cNvSpPr txBox="1"/>
          <p:nvPr/>
        </p:nvSpPr>
        <p:spPr>
          <a:xfrm>
            <a:off x="876300" y="1900555"/>
            <a:ext cx="8157845" cy="460375"/>
          </a:xfrm>
          <a:prstGeom prst="rect">
            <a:avLst/>
          </a:prstGeom>
          <a:noFill/>
        </p:spPr>
        <p:txBody>
          <a:bodyPr wrap="square" rtlCol="0">
            <a:spAutoFit/>
          </a:bodyPr>
          <a:p>
            <a:r>
              <a:rPr lang="zh-CN" altLang="en-US" sz="2400">
                <a:solidFill>
                  <a:schemeClr val="accent2"/>
                </a:solidFill>
              </a:rPr>
              <a:t>技术层面：是利用数字技术、网络技术和移动通信技术</a:t>
            </a:r>
            <a:endParaRPr lang="zh-CN" altLang="en-US" sz="2400">
              <a:solidFill>
                <a:schemeClr val="accent2"/>
              </a:solidFill>
            </a:endParaRPr>
          </a:p>
        </p:txBody>
      </p:sp>
      <p:sp>
        <p:nvSpPr>
          <p:cNvPr id="2" name="文本框 1"/>
          <p:cNvSpPr txBox="1"/>
          <p:nvPr/>
        </p:nvSpPr>
        <p:spPr>
          <a:xfrm>
            <a:off x="876300" y="2845435"/>
            <a:ext cx="8853170" cy="460375"/>
          </a:xfrm>
          <a:prstGeom prst="rect">
            <a:avLst/>
          </a:prstGeom>
          <a:noFill/>
        </p:spPr>
        <p:txBody>
          <a:bodyPr wrap="square" rtlCol="0">
            <a:spAutoFit/>
          </a:bodyPr>
          <a:p>
            <a:r>
              <a:rPr lang="zh-CN" altLang="en-US" sz="2400">
                <a:solidFill>
                  <a:schemeClr val="accent2"/>
                </a:solidFill>
              </a:rPr>
              <a:t>渠道层面：通过互联网、宽带局域网、无线通信网和卫星等渠道</a:t>
            </a:r>
            <a:endParaRPr lang="zh-CN" altLang="en-US" sz="2400">
              <a:solidFill>
                <a:schemeClr val="accent2"/>
              </a:solidFill>
            </a:endParaRPr>
          </a:p>
        </p:txBody>
      </p:sp>
      <p:sp>
        <p:nvSpPr>
          <p:cNvPr id="3" name="文本框 2"/>
          <p:cNvSpPr txBox="1"/>
          <p:nvPr/>
        </p:nvSpPr>
        <p:spPr>
          <a:xfrm>
            <a:off x="876300" y="3790315"/>
            <a:ext cx="8157845" cy="460375"/>
          </a:xfrm>
          <a:prstGeom prst="rect">
            <a:avLst/>
          </a:prstGeom>
          <a:noFill/>
        </p:spPr>
        <p:txBody>
          <a:bodyPr wrap="square" rtlCol="0">
            <a:spAutoFit/>
          </a:bodyPr>
          <a:p>
            <a:r>
              <a:rPr lang="zh-CN" altLang="en-US" sz="2400">
                <a:solidFill>
                  <a:schemeClr val="accent2"/>
                </a:solidFill>
              </a:rPr>
              <a:t>终端层面：以电视、电脑和手机等作为主要输出终端</a:t>
            </a:r>
            <a:endParaRPr lang="zh-CN" altLang="en-US" sz="2400">
              <a:solidFill>
                <a:schemeClr val="accent2"/>
              </a:solidFill>
            </a:endParaRPr>
          </a:p>
        </p:txBody>
      </p:sp>
      <p:sp>
        <p:nvSpPr>
          <p:cNvPr id="6" name="文本框 5"/>
          <p:cNvSpPr txBox="1"/>
          <p:nvPr/>
        </p:nvSpPr>
        <p:spPr>
          <a:xfrm>
            <a:off x="876300" y="4735195"/>
            <a:ext cx="8854440" cy="829945"/>
          </a:xfrm>
          <a:prstGeom prst="rect">
            <a:avLst/>
          </a:prstGeom>
          <a:noFill/>
        </p:spPr>
        <p:txBody>
          <a:bodyPr wrap="square" rtlCol="0">
            <a:spAutoFit/>
          </a:bodyPr>
          <a:p>
            <a:r>
              <a:rPr lang="zh-CN" altLang="en-US" sz="2400">
                <a:solidFill>
                  <a:schemeClr val="accent2"/>
                </a:solidFill>
              </a:rPr>
              <a:t>服务层面：向用户提供视频、音频、语音数据服务、连线游戏、远程教育等集成信息和娱乐服务</a:t>
            </a:r>
            <a:endParaRPr lang="zh-CN" altLang="en-US" sz="2400">
              <a:solidFill>
                <a:schemeClr val="accent2"/>
              </a:solidFill>
            </a:endParaRPr>
          </a:p>
        </p:txBody>
      </p:sp>
    </p:spTree>
    <p:custDataLst>
      <p:tags r:id="rId1"/>
    </p:custData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accent1"/>
                </a:solidFill>
              </a:rPr>
              <a:t>新媒体演进历程</a:t>
            </a:r>
            <a:endParaRPr lang="zh-CN" altLang="en-US">
              <a:solidFill>
                <a:schemeClr val="accent1"/>
              </a:solidFill>
            </a:endParaRPr>
          </a:p>
        </p:txBody>
      </p:sp>
      <p:sp>
        <p:nvSpPr>
          <p:cNvPr id="102" name="文本框 101"/>
          <p:cNvSpPr txBox="1"/>
          <p:nvPr/>
        </p:nvSpPr>
        <p:spPr>
          <a:xfrm>
            <a:off x="3200400" y="1798955"/>
            <a:ext cx="5790565" cy="1014730"/>
          </a:xfrm>
          <a:prstGeom prst="rect">
            <a:avLst/>
          </a:prstGeom>
          <a:noFill/>
          <a:ln w="9525">
            <a:noFill/>
          </a:ln>
        </p:spPr>
        <p:txBody>
          <a:bodyPr wrap="square">
            <a:spAutoFit/>
          </a:bodyPr>
          <a:p>
            <a:pPr indent="459105"/>
            <a:r>
              <a:rPr lang="zh-CN" sz="2000" b="0">
                <a:solidFill>
                  <a:schemeClr val="accent2"/>
                </a:solidFill>
                <a:latin typeface="微软雅黑" panose="020B0503020204020204" charset="-122"/>
                <a:ea typeface="微软雅黑" panose="020B0503020204020204" charset="-122"/>
              </a:rPr>
              <a:t>根据新媒体使用主体及受众群体的变化，新媒体的演进历程可划分为精英媒体阶段、大众媒体阶段以及个人媒体阶段</a:t>
            </a:r>
            <a:endParaRPr lang="zh-CN" altLang="en-US" sz="2000" b="0">
              <a:solidFill>
                <a:schemeClr val="accent2"/>
              </a:solidFill>
              <a:latin typeface="微软雅黑" panose="020B0503020204020204" charset="-122"/>
              <a:ea typeface="微软雅黑" panose="020B0503020204020204" charset="-122"/>
            </a:endParaRPr>
          </a:p>
        </p:txBody>
      </p:sp>
      <p:sp>
        <p:nvSpPr>
          <p:cNvPr id="3" name="文本框 2"/>
          <p:cNvSpPr txBox="1"/>
          <p:nvPr/>
        </p:nvSpPr>
        <p:spPr>
          <a:xfrm>
            <a:off x="2802890" y="2912110"/>
            <a:ext cx="395605" cy="2245360"/>
          </a:xfrm>
          <a:prstGeom prst="rect">
            <a:avLst/>
          </a:prstGeom>
          <a:noFill/>
        </p:spPr>
        <p:txBody>
          <a:bodyPr wrap="square" rtlCol="0">
            <a:spAutoFit/>
          </a:bodyPr>
          <a:p>
            <a:r>
              <a:rPr lang="en-US" altLang="zh-CN"/>
              <a:t> </a:t>
            </a:r>
            <a:r>
              <a:rPr lang="zh-CN" sz="2000">
                <a:solidFill>
                  <a:schemeClr val="accent2"/>
                </a:solidFill>
                <a:latin typeface="微软雅黑" panose="020B0503020204020204" charset="-122"/>
                <a:ea typeface="微软雅黑" panose="020B0503020204020204" charset="-122"/>
              </a:rPr>
              <a:t>1精英媒体阶段</a:t>
            </a:r>
            <a:endParaRPr lang="zh-CN" sz="2000">
              <a:solidFill>
                <a:schemeClr val="accent2"/>
              </a:solidFill>
              <a:latin typeface="微软雅黑" panose="020B0503020204020204" charset="-122"/>
              <a:ea typeface="微软雅黑" panose="020B0503020204020204" charset="-122"/>
            </a:endParaRPr>
          </a:p>
        </p:txBody>
      </p:sp>
      <p:sp>
        <p:nvSpPr>
          <p:cNvPr id="4" name="文本框 3"/>
          <p:cNvSpPr txBox="1"/>
          <p:nvPr/>
        </p:nvSpPr>
        <p:spPr>
          <a:xfrm>
            <a:off x="5699125" y="2912110"/>
            <a:ext cx="395605" cy="2245360"/>
          </a:xfrm>
          <a:prstGeom prst="rect">
            <a:avLst/>
          </a:prstGeom>
          <a:noFill/>
        </p:spPr>
        <p:txBody>
          <a:bodyPr wrap="square" rtlCol="0">
            <a:spAutoFit/>
          </a:bodyPr>
          <a:p>
            <a:r>
              <a:rPr lang="en-US" altLang="zh-CN"/>
              <a:t> </a:t>
            </a:r>
            <a:r>
              <a:rPr lang="en-US" altLang="zh-CN" sz="2000">
                <a:solidFill>
                  <a:schemeClr val="accent2"/>
                </a:solidFill>
                <a:latin typeface="微软雅黑" panose="020B0503020204020204" charset="-122"/>
                <a:ea typeface="微软雅黑" panose="020B0503020204020204" charset="-122"/>
              </a:rPr>
              <a:t>2</a:t>
            </a:r>
            <a:r>
              <a:rPr lang="zh-CN" sz="2000">
                <a:solidFill>
                  <a:schemeClr val="accent2"/>
                </a:solidFill>
                <a:latin typeface="微软雅黑" panose="020B0503020204020204" charset="-122"/>
                <a:ea typeface="微软雅黑" panose="020B0503020204020204" charset="-122"/>
              </a:rPr>
              <a:t>大众媒体阶段</a:t>
            </a:r>
            <a:endParaRPr lang="zh-CN" sz="2000">
              <a:solidFill>
                <a:schemeClr val="accent2"/>
              </a:solidFill>
              <a:latin typeface="微软雅黑" panose="020B0503020204020204" charset="-122"/>
              <a:ea typeface="微软雅黑" panose="020B0503020204020204" charset="-122"/>
            </a:endParaRPr>
          </a:p>
        </p:txBody>
      </p:sp>
      <p:sp>
        <p:nvSpPr>
          <p:cNvPr id="5" name="文本框 4"/>
          <p:cNvSpPr txBox="1"/>
          <p:nvPr/>
        </p:nvSpPr>
        <p:spPr>
          <a:xfrm>
            <a:off x="8595360" y="2912110"/>
            <a:ext cx="395605" cy="2245360"/>
          </a:xfrm>
          <a:prstGeom prst="rect">
            <a:avLst/>
          </a:prstGeom>
          <a:noFill/>
        </p:spPr>
        <p:txBody>
          <a:bodyPr wrap="square" rtlCol="0">
            <a:spAutoFit/>
          </a:bodyPr>
          <a:p>
            <a:r>
              <a:rPr lang="en-US" altLang="zh-CN"/>
              <a:t> </a:t>
            </a:r>
            <a:r>
              <a:rPr lang="en-US" altLang="zh-CN" sz="2000">
                <a:solidFill>
                  <a:schemeClr val="accent2"/>
                </a:solidFill>
                <a:latin typeface="微软雅黑" panose="020B0503020204020204" charset="-122"/>
                <a:ea typeface="微软雅黑" panose="020B0503020204020204" charset="-122"/>
              </a:rPr>
              <a:t>3</a:t>
            </a:r>
            <a:r>
              <a:rPr lang="zh-CN" sz="2000">
                <a:solidFill>
                  <a:schemeClr val="accent2"/>
                </a:solidFill>
                <a:latin typeface="微软雅黑" panose="020B0503020204020204" charset="-122"/>
                <a:ea typeface="微软雅黑" panose="020B0503020204020204" charset="-122"/>
              </a:rPr>
              <a:t>个人媒体阶段</a:t>
            </a:r>
            <a:endParaRPr lang="zh-CN" sz="2000">
              <a:solidFill>
                <a:schemeClr val="accent2"/>
              </a:solidFill>
              <a:latin typeface="微软雅黑" panose="020B0503020204020204" charset="-122"/>
              <a:ea typeface="微软雅黑" panose="020B0503020204020204" charset="-122"/>
            </a:endParaRPr>
          </a:p>
        </p:txBody>
      </p:sp>
      <p:sp>
        <p:nvSpPr>
          <p:cNvPr id="6" name="右箭头 5"/>
          <p:cNvSpPr/>
          <p:nvPr/>
        </p:nvSpPr>
        <p:spPr>
          <a:xfrm>
            <a:off x="3935095" y="3685540"/>
            <a:ext cx="1085215" cy="568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右箭头 6"/>
          <p:cNvSpPr/>
          <p:nvPr/>
        </p:nvSpPr>
        <p:spPr>
          <a:xfrm>
            <a:off x="6885305" y="3685540"/>
            <a:ext cx="1085215" cy="568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
    </p:custData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accent1"/>
                </a:solidFill>
              </a:rPr>
              <a:t>新媒体的特性</a:t>
            </a:r>
            <a:endParaRPr lang="zh-CN" altLang="en-US">
              <a:solidFill>
                <a:schemeClr val="accent1"/>
              </a:solidFill>
            </a:endParaRPr>
          </a:p>
        </p:txBody>
      </p:sp>
      <p:sp>
        <p:nvSpPr>
          <p:cNvPr id="7" name="文本框 6"/>
          <p:cNvSpPr txBox="1"/>
          <p:nvPr/>
        </p:nvSpPr>
        <p:spPr>
          <a:xfrm>
            <a:off x="876300" y="1900555"/>
            <a:ext cx="8123555" cy="398780"/>
          </a:xfrm>
          <a:prstGeom prst="rect">
            <a:avLst/>
          </a:prstGeom>
          <a:noFill/>
        </p:spPr>
        <p:txBody>
          <a:bodyPr wrap="square" rtlCol="0">
            <a:spAutoFit/>
          </a:bodyPr>
          <a:p>
            <a:r>
              <a:rPr lang="en-US" altLang="zh-CN" sz="2000">
                <a:solidFill>
                  <a:schemeClr val="accent2"/>
                </a:solidFill>
                <a:latin typeface="宋体" panose="02010600030101010101" pitchFamily="2" charset="-122"/>
                <a:ea typeface="宋体" panose="02010600030101010101" pitchFamily="2" charset="-122"/>
              </a:rPr>
              <a:t>·</a:t>
            </a:r>
            <a:r>
              <a:rPr lang="zh-CN" altLang="en-US" sz="2000">
                <a:solidFill>
                  <a:schemeClr val="accent2"/>
                </a:solidFill>
              </a:rPr>
              <a:t>价值--新媒体本身意义而言，媒体是具备价值的信息载体</a:t>
            </a:r>
            <a:endParaRPr lang="zh-CN" altLang="en-US" sz="2000">
              <a:solidFill>
                <a:schemeClr val="accent2"/>
              </a:solidFill>
            </a:endParaRPr>
          </a:p>
        </p:txBody>
      </p:sp>
      <p:sp>
        <p:nvSpPr>
          <p:cNvPr id="3" name="文本框 2"/>
          <p:cNvSpPr txBox="1"/>
          <p:nvPr/>
        </p:nvSpPr>
        <p:spPr>
          <a:xfrm>
            <a:off x="876300" y="2541905"/>
            <a:ext cx="8123555" cy="398780"/>
          </a:xfrm>
          <a:prstGeom prst="rect">
            <a:avLst/>
          </a:prstGeom>
          <a:noFill/>
        </p:spPr>
        <p:txBody>
          <a:bodyPr wrap="square" rtlCol="0">
            <a:spAutoFit/>
          </a:bodyPr>
          <a:p>
            <a:r>
              <a:rPr lang="en-US" altLang="zh-CN" sz="2000">
                <a:solidFill>
                  <a:schemeClr val="accent2"/>
                </a:solidFill>
                <a:latin typeface="宋体" panose="02010600030101010101" pitchFamily="2" charset="-122"/>
                <a:ea typeface="宋体" panose="02010600030101010101" pitchFamily="2" charset="-122"/>
              </a:rPr>
              <a:t>·</a:t>
            </a:r>
            <a:r>
              <a:rPr lang="zh-CN" altLang="en-US" sz="2000">
                <a:solidFill>
                  <a:schemeClr val="accent2"/>
                </a:solidFill>
              </a:rPr>
              <a:t>原创性--新媒体之所以称之为新，就新在这里，具备基本的原创性</a:t>
            </a:r>
            <a:endParaRPr lang="zh-CN" altLang="en-US" sz="2000">
              <a:solidFill>
                <a:schemeClr val="accent2"/>
              </a:solidFill>
            </a:endParaRPr>
          </a:p>
        </p:txBody>
      </p:sp>
      <p:sp>
        <p:nvSpPr>
          <p:cNvPr id="4" name="文本框 3"/>
          <p:cNvSpPr txBox="1"/>
          <p:nvPr/>
        </p:nvSpPr>
        <p:spPr>
          <a:xfrm>
            <a:off x="876300" y="3183255"/>
            <a:ext cx="8123555" cy="398780"/>
          </a:xfrm>
          <a:prstGeom prst="rect">
            <a:avLst/>
          </a:prstGeom>
          <a:noFill/>
        </p:spPr>
        <p:txBody>
          <a:bodyPr wrap="square" rtlCol="0">
            <a:spAutoFit/>
          </a:bodyPr>
          <a:p>
            <a:r>
              <a:rPr lang="en-US" altLang="zh-CN" sz="2000">
                <a:solidFill>
                  <a:schemeClr val="accent2"/>
                </a:solidFill>
                <a:latin typeface="宋体" panose="02010600030101010101" pitchFamily="2" charset="-122"/>
                <a:ea typeface="宋体" panose="02010600030101010101" pitchFamily="2" charset="-122"/>
              </a:rPr>
              <a:t>·</a:t>
            </a:r>
            <a:r>
              <a:rPr lang="zh-CN" altLang="en-US" sz="2000">
                <a:solidFill>
                  <a:schemeClr val="accent2"/>
                </a:solidFill>
              </a:rPr>
              <a:t>时效性--新媒体要具备形成一种更新的效应的特性</a:t>
            </a:r>
            <a:endParaRPr lang="zh-CN" altLang="en-US" sz="2000">
              <a:solidFill>
                <a:schemeClr val="accent2"/>
              </a:solidFill>
            </a:endParaRPr>
          </a:p>
        </p:txBody>
      </p:sp>
      <p:sp>
        <p:nvSpPr>
          <p:cNvPr id="5" name="文本框 4"/>
          <p:cNvSpPr txBox="1"/>
          <p:nvPr/>
        </p:nvSpPr>
        <p:spPr>
          <a:xfrm>
            <a:off x="876300" y="3824605"/>
            <a:ext cx="8123555" cy="398780"/>
          </a:xfrm>
          <a:prstGeom prst="rect">
            <a:avLst/>
          </a:prstGeom>
          <a:noFill/>
        </p:spPr>
        <p:txBody>
          <a:bodyPr wrap="square" rtlCol="0">
            <a:spAutoFit/>
          </a:bodyPr>
          <a:p>
            <a:r>
              <a:rPr lang="en-US" altLang="zh-CN" sz="2000">
                <a:solidFill>
                  <a:schemeClr val="accent2"/>
                </a:solidFill>
                <a:latin typeface="宋体" panose="02010600030101010101" pitchFamily="2" charset="-122"/>
                <a:ea typeface="宋体" panose="02010600030101010101" pitchFamily="2" charset="-122"/>
              </a:rPr>
              <a:t>·</a:t>
            </a:r>
            <a:r>
              <a:rPr lang="zh-CN" altLang="en-US" sz="2000">
                <a:solidFill>
                  <a:schemeClr val="accent2"/>
                </a:solidFill>
              </a:rPr>
              <a:t>生命力--新媒体作为媒体而存在，必须有一定生命力</a:t>
            </a:r>
            <a:endParaRPr lang="zh-CN" altLang="en-US" sz="2000">
              <a:solidFill>
                <a:schemeClr val="accent2"/>
              </a:solidFill>
            </a:endParaRPr>
          </a:p>
        </p:txBody>
      </p:sp>
      <p:sp>
        <p:nvSpPr>
          <p:cNvPr id="6" name="文本框 5"/>
          <p:cNvSpPr txBox="1"/>
          <p:nvPr/>
        </p:nvSpPr>
        <p:spPr>
          <a:xfrm>
            <a:off x="876300" y="4465955"/>
            <a:ext cx="8123555" cy="398780"/>
          </a:xfrm>
          <a:prstGeom prst="rect">
            <a:avLst/>
          </a:prstGeom>
          <a:noFill/>
        </p:spPr>
        <p:txBody>
          <a:bodyPr wrap="square" rtlCol="0">
            <a:spAutoFit/>
          </a:bodyPr>
          <a:p>
            <a:r>
              <a:rPr lang="en-US" altLang="zh-CN" sz="2000">
                <a:solidFill>
                  <a:schemeClr val="accent2"/>
                </a:solidFill>
                <a:latin typeface="宋体" panose="02010600030101010101" pitchFamily="2" charset="-122"/>
                <a:ea typeface="宋体" panose="02010600030101010101" pitchFamily="2" charset="-122"/>
              </a:rPr>
              <a:t>·</a:t>
            </a:r>
            <a:r>
              <a:rPr lang="zh-CN" altLang="en-US" sz="2000">
                <a:solidFill>
                  <a:schemeClr val="accent2"/>
                </a:solidFill>
              </a:rPr>
              <a:t>碎片化--是引合人们休闲娱乐时间的需求</a:t>
            </a:r>
            <a:endParaRPr lang="zh-CN" altLang="en-US" sz="2000">
              <a:solidFill>
                <a:schemeClr val="accent2"/>
              </a:solidFill>
            </a:endParaRPr>
          </a:p>
        </p:txBody>
      </p:sp>
      <p:sp>
        <p:nvSpPr>
          <p:cNvPr id="8" name="文本框 7"/>
          <p:cNvSpPr txBox="1"/>
          <p:nvPr/>
        </p:nvSpPr>
        <p:spPr>
          <a:xfrm>
            <a:off x="876300" y="5107305"/>
            <a:ext cx="8123555" cy="398780"/>
          </a:xfrm>
          <a:prstGeom prst="rect">
            <a:avLst/>
          </a:prstGeom>
          <a:noFill/>
        </p:spPr>
        <p:txBody>
          <a:bodyPr wrap="square" rtlCol="0">
            <a:spAutoFit/>
          </a:bodyPr>
          <a:p>
            <a:r>
              <a:rPr lang="en-US" altLang="zh-CN" sz="2000">
                <a:solidFill>
                  <a:schemeClr val="accent2"/>
                </a:solidFill>
                <a:latin typeface="宋体" panose="02010600030101010101" pitchFamily="2" charset="-122"/>
                <a:ea typeface="宋体" panose="02010600030101010101" pitchFamily="2" charset="-122"/>
              </a:rPr>
              <a:t>·</a:t>
            </a:r>
            <a:r>
              <a:rPr lang="zh-CN" altLang="en-US" sz="2000">
                <a:solidFill>
                  <a:schemeClr val="accent2"/>
                </a:solidFill>
              </a:rPr>
              <a:t>全媒体时代--满知随时随地的互动性表达</a:t>
            </a:r>
            <a:endParaRPr lang="zh-CN" altLang="en-US" sz="2000">
              <a:solidFill>
                <a:schemeClr val="accent2"/>
              </a:solidFill>
            </a:endParaRPr>
          </a:p>
        </p:txBody>
      </p:sp>
      <p:sp>
        <p:nvSpPr>
          <p:cNvPr id="9" name="文本框 8"/>
          <p:cNvSpPr txBox="1"/>
          <p:nvPr/>
        </p:nvSpPr>
        <p:spPr>
          <a:xfrm>
            <a:off x="876300" y="5748655"/>
            <a:ext cx="8123555" cy="398780"/>
          </a:xfrm>
          <a:prstGeom prst="rect">
            <a:avLst/>
          </a:prstGeom>
          <a:noFill/>
        </p:spPr>
        <p:txBody>
          <a:bodyPr wrap="square" rtlCol="0">
            <a:spAutoFit/>
          </a:bodyPr>
          <a:p>
            <a:r>
              <a:rPr lang="en-US" altLang="zh-CN" sz="2000">
                <a:solidFill>
                  <a:schemeClr val="accent2"/>
                </a:solidFill>
                <a:latin typeface="宋体" panose="02010600030101010101" pitchFamily="2" charset="-122"/>
                <a:ea typeface="宋体" panose="02010600030101010101" pitchFamily="2" charset="-122"/>
              </a:rPr>
              <a:t>·</a:t>
            </a:r>
            <a:r>
              <a:rPr lang="zh-CN" altLang="en-US" sz="2000">
                <a:solidFill>
                  <a:schemeClr val="accent2"/>
                </a:solidFill>
              </a:rPr>
              <a:t>垂直细分受众--人们使用新媒体的目的与选择的主动性更强</a:t>
            </a:r>
            <a:endParaRPr lang="zh-CN" altLang="en-US" sz="2000">
              <a:solidFill>
                <a:schemeClr val="accent2"/>
              </a:solidFill>
            </a:endParaRPr>
          </a:p>
        </p:txBody>
      </p:sp>
    </p:spTree>
    <p:custDataLst>
      <p:tags r:id="rId1"/>
    </p:custData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accent1"/>
                </a:solidFill>
              </a:rPr>
              <a:t>常见网民的十种心理分析</a:t>
            </a:r>
            <a:endParaRPr lang="zh-CN" altLang="en-US">
              <a:solidFill>
                <a:schemeClr val="accent1"/>
              </a:solidFill>
            </a:endParaRPr>
          </a:p>
        </p:txBody>
      </p:sp>
      <p:sp>
        <p:nvSpPr>
          <p:cNvPr id="7" name="文本框 6"/>
          <p:cNvSpPr txBox="1"/>
          <p:nvPr/>
        </p:nvSpPr>
        <p:spPr>
          <a:xfrm>
            <a:off x="876300" y="2052955"/>
            <a:ext cx="8123555" cy="829945"/>
          </a:xfrm>
          <a:prstGeom prst="rect">
            <a:avLst/>
          </a:prstGeom>
          <a:noFill/>
        </p:spPr>
        <p:txBody>
          <a:bodyPr wrap="square" rtlCol="0">
            <a:spAutoFit/>
          </a:bodyPr>
          <a:p>
            <a:r>
              <a:rPr lang="en-US" altLang="zh-CN" sz="2400">
                <a:solidFill>
                  <a:schemeClr val="accent2"/>
                </a:solidFill>
                <a:latin typeface="宋体" panose="02010600030101010101" pitchFamily="2" charset="-122"/>
                <a:ea typeface="宋体" panose="02010600030101010101" pitchFamily="2" charset="-122"/>
              </a:rPr>
              <a:t>·</a:t>
            </a:r>
            <a:r>
              <a:rPr lang="zh-CN" altLang="en-US" sz="2400">
                <a:solidFill>
                  <a:schemeClr val="accent2"/>
                </a:solidFill>
              </a:rPr>
              <a:t>猎奇心理--(就是好奇心理，标题写一半，说话说一半，使网民产生好奇兴趣)</a:t>
            </a:r>
            <a:endParaRPr lang="zh-CN" altLang="en-US" sz="2400">
              <a:solidFill>
                <a:schemeClr val="accent2"/>
              </a:solidFill>
            </a:endParaRPr>
          </a:p>
        </p:txBody>
      </p:sp>
      <p:sp>
        <p:nvSpPr>
          <p:cNvPr id="3" name="文本框 2"/>
          <p:cNvSpPr txBox="1"/>
          <p:nvPr/>
        </p:nvSpPr>
        <p:spPr>
          <a:xfrm>
            <a:off x="876300" y="3113405"/>
            <a:ext cx="8123555" cy="460375"/>
          </a:xfrm>
          <a:prstGeom prst="rect">
            <a:avLst/>
          </a:prstGeom>
          <a:noFill/>
        </p:spPr>
        <p:txBody>
          <a:bodyPr wrap="square" rtlCol="0">
            <a:spAutoFit/>
          </a:bodyPr>
          <a:p>
            <a:r>
              <a:rPr lang="en-US" altLang="zh-CN" sz="2400">
                <a:solidFill>
                  <a:schemeClr val="accent2"/>
                </a:solidFill>
                <a:latin typeface="宋体" panose="02010600030101010101" pitchFamily="2" charset="-122"/>
                <a:ea typeface="宋体" panose="02010600030101010101" pitchFamily="2" charset="-122"/>
              </a:rPr>
              <a:t>·</a:t>
            </a:r>
            <a:r>
              <a:rPr lang="zh-CN" altLang="en-US" sz="2400">
                <a:solidFill>
                  <a:schemeClr val="accent2"/>
                </a:solidFill>
              </a:rPr>
              <a:t>求真心理--了解事件的真实性</a:t>
            </a:r>
            <a:endParaRPr lang="zh-CN" altLang="en-US" sz="2400">
              <a:solidFill>
                <a:schemeClr val="accent2"/>
              </a:solidFill>
            </a:endParaRPr>
          </a:p>
        </p:txBody>
      </p:sp>
      <p:sp>
        <p:nvSpPr>
          <p:cNvPr id="4" name="文本框 3"/>
          <p:cNvSpPr txBox="1"/>
          <p:nvPr/>
        </p:nvSpPr>
        <p:spPr>
          <a:xfrm>
            <a:off x="876300" y="3865880"/>
            <a:ext cx="8123555" cy="460375"/>
          </a:xfrm>
          <a:prstGeom prst="rect">
            <a:avLst/>
          </a:prstGeom>
          <a:noFill/>
        </p:spPr>
        <p:txBody>
          <a:bodyPr wrap="square" rtlCol="0">
            <a:spAutoFit/>
          </a:bodyPr>
          <a:p>
            <a:r>
              <a:rPr lang="en-US" altLang="zh-CN" sz="2400">
                <a:solidFill>
                  <a:schemeClr val="accent2"/>
                </a:solidFill>
                <a:latin typeface="宋体" panose="02010600030101010101" pitchFamily="2" charset="-122"/>
                <a:ea typeface="宋体" panose="02010600030101010101" pitchFamily="2" charset="-122"/>
              </a:rPr>
              <a:t>·</a:t>
            </a:r>
            <a:r>
              <a:rPr lang="zh-CN" altLang="en-US" sz="2400">
                <a:solidFill>
                  <a:schemeClr val="accent2"/>
                </a:solidFill>
              </a:rPr>
              <a:t>亲和心理--要有互动，与网民成为朋友使人倍感亲切</a:t>
            </a:r>
            <a:endParaRPr lang="zh-CN" altLang="en-US" sz="2400">
              <a:solidFill>
                <a:schemeClr val="accent2"/>
              </a:solidFill>
            </a:endParaRPr>
          </a:p>
        </p:txBody>
      </p:sp>
      <p:sp>
        <p:nvSpPr>
          <p:cNvPr id="5" name="文本框 4"/>
          <p:cNvSpPr txBox="1"/>
          <p:nvPr/>
        </p:nvSpPr>
        <p:spPr>
          <a:xfrm>
            <a:off x="876300" y="4618355"/>
            <a:ext cx="8123555" cy="460375"/>
          </a:xfrm>
          <a:prstGeom prst="rect">
            <a:avLst/>
          </a:prstGeom>
          <a:noFill/>
        </p:spPr>
        <p:txBody>
          <a:bodyPr wrap="square" rtlCol="0">
            <a:spAutoFit/>
          </a:bodyPr>
          <a:p>
            <a:r>
              <a:rPr lang="en-US" altLang="zh-CN" sz="2400">
                <a:solidFill>
                  <a:schemeClr val="accent2"/>
                </a:solidFill>
                <a:latin typeface="宋体" panose="02010600030101010101" pitchFamily="2" charset="-122"/>
                <a:ea typeface="宋体" panose="02010600030101010101" pitchFamily="2" charset="-122"/>
              </a:rPr>
              <a:t>·</a:t>
            </a:r>
            <a:r>
              <a:rPr lang="zh-CN" altLang="en-US" sz="2400">
                <a:solidFill>
                  <a:schemeClr val="accent2"/>
                </a:solidFill>
              </a:rPr>
              <a:t>选择心理--选择性注意，选择性理解，选择性记忆</a:t>
            </a:r>
            <a:endParaRPr lang="zh-CN" altLang="en-US" sz="2400">
              <a:solidFill>
                <a:schemeClr val="accent2"/>
              </a:solidFill>
            </a:endParaRPr>
          </a:p>
        </p:txBody>
      </p:sp>
      <p:sp>
        <p:nvSpPr>
          <p:cNvPr id="6" name="文本框 5"/>
          <p:cNvSpPr txBox="1"/>
          <p:nvPr/>
        </p:nvSpPr>
        <p:spPr>
          <a:xfrm>
            <a:off x="876300" y="5370830"/>
            <a:ext cx="8123555" cy="460375"/>
          </a:xfrm>
          <a:prstGeom prst="rect">
            <a:avLst/>
          </a:prstGeom>
          <a:noFill/>
        </p:spPr>
        <p:txBody>
          <a:bodyPr wrap="square" rtlCol="0">
            <a:spAutoFit/>
          </a:bodyPr>
          <a:p>
            <a:r>
              <a:rPr lang="en-US" altLang="zh-CN" sz="2400">
                <a:solidFill>
                  <a:schemeClr val="accent2"/>
                </a:solidFill>
                <a:latin typeface="宋体" panose="02010600030101010101" pitchFamily="2" charset="-122"/>
                <a:ea typeface="宋体" panose="02010600030101010101" pitchFamily="2" charset="-122"/>
              </a:rPr>
              <a:t>·</a:t>
            </a:r>
            <a:r>
              <a:rPr lang="zh-CN" altLang="en-US" sz="2400">
                <a:solidFill>
                  <a:schemeClr val="accent2"/>
                </a:solidFill>
              </a:rPr>
              <a:t>逆反心理--掌握尺度，否则会起反效果</a:t>
            </a:r>
            <a:endParaRPr lang="zh-CN" altLang="en-US" sz="2400">
              <a:solidFill>
                <a:schemeClr val="accent2"/>
              </a:solidFill>
            </a:endParaRPr>
          </a:p>
        </p:txBody>
      </p:sp>
    </p:spTree>
    <p:custDataLst>
      <p:tags r:id="rId1"/>
    </p:custData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accent1"/>
                </a:solidFill>
              </a:rPr>
              <a:t>常见网民的十种心理分析</a:t>
            </a:r>
            <a:endParaRPr lang="zh-CN" altLang="en-US">
              <a:solidFill>
                <a:schemeClr val="accent1"/>
              </a:solidFill>
            </a:endParaRPr>
          </a:p>
        </p:txBody>
      </p:sp>
      <p:sp>
        <p:nvSpPr>
          <p:cNvPr id="7" name="文本框 6"/>
          <p:cNvSpPr txBox="1"/>
          <p:nvPr/>
        </p:nvSpPr>
        <p:spPr>
          <a:xfrm>
            <a:off x="876300" y="1941195"/>
            <a:ext cx="8123555" cy="829945"/>
          </a:xfrm>
          <a:prstGeom prst="rect">
            <a:avLst/>
          </a:prstGeom>
          <a:noFill/>
        </p:spPr>
        <p:txBody>
          <a:bodyPr wrap="square" rtlCol="0">
            <a:spAutoFit/>
          </a:bodyPr>
          <a:p>
            <a:r>
              <a:rPr lang="en-US" altLang="zh-CN" sz="2400">
                <a:solidFill>
                  <a:schemeClr val="accent2"/>
                </a:solidFill>
                <a:latin typeface="宋体" panose="02010600030101010101" pitchFamily="2" charset="-122"/>
                <a:ea typeface="宋体" panose="02010600030101010101" pitchFamily="2" charset="-122"/>
              </a:rPr>
              <a:t>·</a:t>
            </a:r>
            <a:r>
              <a:rPr lang="zh-CN" altLang="en-US" sz="2400">
                <a:solidFill>
                  <a:schemeClr val="accent2"/>
                </a:solidFill>
              </a:rPr>
              <a:t>参与性心理--抛出话题、让大家一起参与，让受众不仅是旁观者而是参与者和接受者</a:t>
            </a:r>
            <a:endParaRPr lang="zh-CN" altLang="en-US" sz="2400">
              <a:solidFill>
                <a:schemeClr val="accent2"/>
              </a:solidFill>
            </a:endParaRPr>
          </a:p>
        </p:txBody>
      </p:sp>
      <p:sp>
        <p:nvSpPr>
          <p:cNvPr id="3" name="文本框 2"/>
          <p:cNvSpPr txBox="1"/>
          <p:nvPr/>
        </p:nvSpPr>
        <p:spPr>
          <a:xfrm>
            <a:off x="876300" y="2954655"/>
            <a:ext cx="8123555" cy="460375"/>
          </a:xfrm>
          <a:prstGeom prst="rect">
            <a:avLst/>
          </a:prstGeom>
          <a:noFill/>
        </p:spPr>
        <p:txBody>
          <a:bodyPr wrap="square" rtlCol="0">
            <a:spAutoFit/>
          </a:bodyPr>
          <a:p>
            <a:r>
              <a:rPr lang="en-US" altLang="zh-CN" sz="2400">
                <a:solidFill>
                  <a:schemeClr val="accent2"/>
                </a:solidFill>
                <a:latin typeface="宋体" panose="02010600030101010101" pitchFamily="2" charset="-122"/>
                <a:ea typeface="宋体" panose="02010600030101010101" pitchFamily="2" charset="-122"/>
              </a:rPr>
              <a:t>·</a:t>
            </a:r>
            <a:r>
              <a:rPr lang="zh-CN" altLang="en-US" sz="2400">
                <a:solidFill>
                  <a:schemeClr val="accent2"/>
                </a:solidFill>
              </a:rPr>
              <a:t>务实心理--了解国家政策和世界局势等</a:t>
            </a:r>
            <a:endParaRPr lang="zh-CN" altLang="en-US" sz="2400">
              <a:solidFill>
                <a:schemeClr val="accent2"/>
              </a:solidFill>
            </a:endParaRPr>
          </a:p>
        </p:txBody>
      </p:sp>
      <p:sp>
        <p:nvSpPr>
          <p:cNvPr id="4" name="文本框 3"/>
          <p:cNvSpPr txBox="1"/>
          <p:nvPr/>
        </p:nvSpPr>
        <p:spPr>
          <a:xfrm>
            <a:off x="876300" y="3598545"/>
            <a:ext cx="8123555" cy="460375"/>
          </a:xfrm>
          <a:prstGeom prst="rect">
            <a:avLst/>
          </a:prstGeom>
          <a:noFill/>
        </p:spPr>
        <p:txBody>
          <a:bodyPr wrap="square" rtlCol="0">
            <a:spAutoFit/>
          </a:bodyPr>
          <a:p>
            <a:r>
              <a:rPr lang="en-US" altLang="zh-CN" sz="2400">
                <a:solidFill>
                  <a:schemeClr val="accent2"/>
                </a:solidFill>
                <a:latin typeface="宋体" panose="02010600030101010101" pitchFamily="2" charset="-122"/>
                <a:ea typeface="宋体" panose="02010600030101010101" pitchFamily="2" charset="-122"/>
              </a:rPr>
              <a:t>·</a:t>
            </a:r>
            <a:r>
              <a:rPr lang="zh-CN" altLang="en-US" sz="2400">
                <a:solidFill>
                  <a:schemeClr val="accent2"/>
                </a:solidFill>
              </a:rPr>
              <a:t>个性化心理--与其他人与众不同</a:t>
            </a:r>
            <a:endParaRPr lang="zh-CN" altLang="en-US" sz="2400">
              <a:solidFill>
                <a:schemeClr val="accent2"/>
              </a:solidFill>
            </a:endParaRPr>
          </a:p>
        </p:txBody>
      </p:sp>
      <p:sp>
        <p:nvSpPr>
          <p:cNvPr id="5" name="文本框 4"/>
          <p:cNvSpPr txBox="1"/>
          <p:nvPr/>
        </p:nvSpPr>
        <p:spPr>
          <a:xfrm>
            <a:off x="876300" y="4242435"/>
            <a:ext cx="8123555" cy="1198880"/>
          </a:xfrm>
          <a:prstGeom prst="rect">
            <a:avLst/>
          </a:prstGeom>
          <a:noFill/>
        </p:spPr>
        <p:txBody>
          <a:bodyPr wrap="square" rtlCol="0">
            <a:spAutoFit/>
          </a:bodyPr>
          <a:p>
            <a:r>
              <a:rPr lang="en-US" altLang="zh-CN" sz="2400">
                <a:solidFill>
                  <a:schemeClr val="accent2"/>
                </a:solidFill>
                <a:latin typeface="宋体" panose="02010600030101010101" pitchFamily="2" charset="-122"/>
                <a:ea typeface="宋体" panose="02010600030101010101" pitchFamily="2" charset="-122"/>
              </a:rPr>
              <a:t>·</a:t>
            </a:r>
            <a:r>
              <a:rPr lang="zh-CN" altLang="en-US" sz="2400">
                <a:solidFill>
                  <a:schemeClr val="accent2"/>
                </a:solidFill>
              </a:rPr>
              <a:t>从众心理--个人受到外界人群行为的影响，而在自己的知觉、判断、认识上表现出符合于公众舆论或多数人的行为方式</a:t>
            </a:r>
            <a:endParaRPr lang="zh-CN" altLang="en-US" sz="2400">
              <a:solidFill>
                <a:schemeClr val="accent2"/>
              </a:solidFill>
            </a:endParaRPr>
          </a:p>
        </p:txBody>
      </p:sp>
      <p:sp>
        <p:nvSpPr>
          <p:cNvPr id="6" name="文本框 5"/>
          <p:cNvSpPr txBox="1"/>
          <p:nvPr/>
        </p:nvSpPr>
        <p:spPr>
          <a:xfrm>
            <a:off x="876300" y="5624830"/>
            <a:ext cx="8123555" cy="829945"/>
          </a:xfrm>
          <a:prstGeom prst="rect">
            <a:avLst/>
          </a:prstGeom>
          <a:noFill/>
        </p:spPr>
        <p:txBody>
          <a:bodyPr wrap="square" rtlCol="0">
            <a:spAutoFit/>
          </a:bodyPr>
          <a:p>
            <a:r>
              <a:rPr lang="en-US" altLang="zh-CN" sz="2400">
                <a:solidFill>
                  <a:schemeClr val="accent2"/>
                </a:solidFill>
                <a:latin typeface="宋体" panose="02010600030101010101" pitchFamily="2" charset="-122"/>
                <a:ea typeface="宋体" panose="02010600030101010101" pitchFamily="2" charset="-122"/>
              </a:rPr>
              <a:t>·</a:t>
            </a:r>
            <a:r>
              <a:rPr lang="zh-CN" altLang="en-US" sz="2400">
                <a:solidFill>
                  <a:schemeClr val="accent2"/>
                </a:solidFill>
              </a:rPr>
              <a:t>对抗心理--找到舆论点或有争议的话题，进行投票方式等方式吸引网民，不同立场的对抗</a:t>
            </a:r>
            <a:endParaRPr lang="zh-CN" altLang="en-US" sz="2400">
              <a:solidFill>
                <a:schemeClr val="accent2"/>
              </a:solidFill>
            </a:endParaRPr>
          </a:p>
        </p:txBody>
      </p:sp>
    </p:spTree>
    <p:custDataLst>
      <p:tags r:id="rId1"/>
    </p:custData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accent1"/>
                </a:solidFill>
              </a:rPr>
              <a:t>需要具备的技能</a:t>
            </a:r>
            <a:endParaRPr lang="zh-CN" altLang="en-US">
              <a:solidFill>
                <a:schemeClr val="accent1"/>
              </a:solidFill>
            </a:endParaRPr>
          </a:p>
        </p:txBody>
      </p:sp>
      <p:sp>
        <p:nvSpPr>
          <p:cNvPr id="8" name="文本框 7"/>
          <p:cNvSpPr txBox="1"/>
          <p:nvPr/>
        </p:nvSpPr>
        <p:spPr>
          <a:xfrm>
            <a:off x="876300" y="1941195"/>
            <a:ext cx="8123555" cy="521970"/>
          </a:xfrm>
          <a:prstGeom prst="rect">
            <a:avLst/>
          </a:prstGeom>
          <a:noFill/>
        </p:spPr>
        <p:txBody>
          <a:bodyPr wrap="square" rtlCol="0">
            <a:spAutoFit/>
          </a:bodyPr>
          <a:p>
            <a:r>
              <a:rPr lang="en-US" altLang="zh-CN" sz="2800">
                <a:solidFill>
                  <a:schemeClr val="accent2"/>
                </a:solidFill>
                <a:latin typeface="宋体" panose="02010600030101010101" pitchFamily="2" charset="-122"/>
                <a:ea typeface="宋体" panose="02010600030101010101" pitchFamily="2" charset="-122"/>
              </a:rPr>
              <a:t>·</a:t>
            </a:r>
            <a:r>
              <a:rPr lang="zh-CN" altLang="en-US" sz="2800">
                <a:solidFill>
                  <a:schemeClr val="accent2"/>
                </a:solidFill>
              </a:rPr>
              <a:t>数字信息传播能力</a:t>
            </a:r>
            <a:endParaRPr lang="zh-CN" altLang="en-US" sz="2800">
              <a:solidFill>
                <a:schemeClr val="accent2"/>
              </a:solidFill>
            </a:endParaRPr>
          </a:p>
        </p:txBody>
      </p:sp>
      <p:sp>
        <p:nvSpPr>
          <p:cNvPr id="9" name="文本框 8"/>
          <p:cNvSpPr txBox="1"/>
          <p:nvPr/>
        </p:nvSpPr>
        <p:spPr>
          <a:xfrm>
            <a:off x="876300" y="2678430"/>
            <a:ext cx="8123555" cy="521970"/>
          </a:xfrm>
          <a:prstGeom prst="rect">
            <a:avLst/>
          </a:prstGeom>
          <a:noFill/>
        </p:spPr>
        <p:txBody>
          <a:bodyPr wrap="square" rtlCol="0">
            <a:spAutoFit/>
          </a:bodyPr>
          <a:p>
            <a:r>
              <a:rPr lang="en-US" altLang="zh-CN" sz="2800">
                <a:solidFill>
                  <a:schemeClr val="accent2"/>
                </a:solidFill>
                <a:latin typeface="宋体" panose="02010600030101010101" pitchFamily="2" charset="-122"/>
                <a:ea typeface="宋体" panose="02010600030101010101" pitchFamily="2" charset="-122"/>
              </a:rPr>
              <a:t>·</a:t>
            </a:r>
            <a:r>
              <a:rPr lang="zh-CN" altLang="en-US" sz="2800">
                <a:solidFill>
                  <a:schemeClr val="accent2"/>
                </a:solidFill>
              </a:rPr>
              <a:t>跨媒体的整合性思维能力</a:t>
            </a:r>
            <a:endParaRPr lang="zh-CN" altLang="en-US" sz="2800">
              <a:solidFill>
                <a:schemeClr val="accent2"/>
              </a:solidFill>
            </a:endParaRPr>
          </a:p>
        </p:txBody>
      </p:sp>
      <p:sp>
        <p:nvSpPr>
          <p:cNvPr id="10" name="文本框 9"/>
          <p:cNvSpPr txBox="1"/>
          <p:nvPr/>
        </p:nvSpPr>
        <p:spPr>
          <a:xfrm>
            <a:off x="876300" y="3415665"/>
            <a:ext cx="8123555" cy="521970"/>
          </a:xfrm>
          <a:prstGeom prst="rect">
            <a:avLst/>
          </a:prstGeom>
          <a:noFill/>
        </p:spPr>
        <p:txBody>
          <a:bodyPr wrap="square" rtlCol="0">
            <a:spAutoFit/>
          </a:bodyPr>
          <a:p>
            <a:r>
              <a:rPr lang="en-US" altLang="zh-CN" sz="2800">
                <a:solidFill>
                  <a:schemeClr val="accent2"/>
                </a:solidFill>
                <a:latin typeface="宋体" panose="02010600030101010101" pitchFamily="2" charset="-122"/>
                <a:ea typeface="宋体" panose="02010600030101010101" pitchFamily="2" charset="-122"/>
              </a:rPr>
              <a:t>·</a:t>
            </a:r>
            <a:r>
              <a:rPr lang="zh-CN" altLang="en-US" sz="2800">
                <a:solidFill>
                  <a:schemeClr val="accent2"/>
                </a:solidFill>
              </a:rPr>
              <a:t>专业媒体与社会化媒体之间的穿越能力</a:t>
            </a:r>
            <a:endParaRPr lang="zh-CN" altLang="en-US" sz="2800">
              <a:solidFill>
                <a:schemeClr val="accent2"/>
              </a:solidFill>
            </a:endParaRPr>
          </a:p>
        </p:txBody>
      </p:sp>
      <p:sp>
        <p:nvSpPr>
          <p:cNvPr id="11" name="文本框 10"/>
          <p:cNvSpPr txBox="1"/>
          <p:nvPr/>
        </p:nvSpPr>
        <p:spPr>
          <a:xfrm>
            <a:off x="876300" y="4890135"/>
            <a:ext cx="8123555" cy="521970"/>
          </a:xfrm>
          <a:prstGeom prst="rect">
            <a:avLst/>
          </a:prstGeom>
          <a:noFill/>
        </p:spPr>
        <p:txBody>
          <a:bodyPr wrap="square" rtlCol="0">
            <a:spAutoFit/>
          </a:bodyPr>
          <a:p>
            <a:r>
              <a:rPr lang="en-US" altLang="zh-CN" sz="2800">
                <a:solidFill>
                  <a:schemeClr val="accent2"/>
                </a:solidFill>
                <a:latin typeface="宋体" panose="02010600030101010101" pitchFamily="2" charset="-122"/>
                <a:ea typeface="宋体" panose="02010600030101010101" pitchFamily="2" charset="-122"/>
              </a:rPr>
              <a:t>·</a:t>
            </a:r>
            <a:r>
              <a:rPr lang="zh-CN" altLang="en-US" sz="2800">
                <a:solidFill>
                  <a:schemeClr val="accent2"/>
                </a:solidFill>
              </a:rPr>
              <a:t>内容与产品的贯通能力</a:t>
            </a:r>
            <a:endParaRPr lang="zh-CN" altLang="en-US" sz="2800">
              <a:solidFill>
                <a:schemeClr val="accent2"/>
              </a:solidFill>
            </a:endParaRPr>
          </a:p>
        </p:txBody>
      </p:sp>
      <p:sp>
        <p:nvSpPr>
          <p:cNvPr id="12" name="文本框 11"/>
          <p:cNvSpPr txBox="1"/>
          <p:nvPr/>
        </p:nvSpPr>
        <p:spPr>
          <a:xfrm>
            <a:off x="876300" y="4152900"/>
            <a:ext cx="8123555" cy="521970"/>
          </a:xfrm>
          <a:prstGeom prst="rect">
            <a:avLst/>
          </a:prstGeom>
          <a:noFill/>
        </p:spPr>
        <p:txBody>
          <a:bodyPr wrap="square" rtlCol="0">
            <a:spAutoFit/>
          </a:bodyPr>
          <a:p>
            <a:r>
              <a:rPr lang="en-US" altLang="zh-CN" sz="2800">
                <a:solidFill>
                  <a:schemeClr val="accent2"/>
                </a:solidFill>
                <a:latin typeface="宋体" panose="02010600030101010101" pitchFamily="2" charset="-122"/>
                <a:ea typeface="宋体" panose="02010600030101010101" pitchFamily="2" charset="-122"/>
              </a:rPr>
              <a:t>·</a:t>
            </a:r>
            <a:r>
              <a:rPr lang="zh-CN" altLang="en-US" sz="2800">
                <a:solidFill>
                  <a:schemeClr val="accent2"/>
                </a:solidFill>
              </a:rPr>
              <a:t>内容、技术与艺术的融合能力</a:t>
            </a:r>
            <a:endParaRPr lang="zh-CN" altLang="en-US" sz="2800">
              <a:solidFill>
                <a:schemeClr val="accent2"/>
              </a:solidFill>
            </a:endParaRPr>
          </a:p>
        </p:txBody>
      </p:sp>
    </p:spTree>
    <p:custDataLst>
      <p:tags r:id="rId1"/>
    </p:custData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accent1"/>
                </a:solidFill>
              </a:rPr>
              <a:t>主流新媒体平台</a:t>
            </a:r>
            <a:endParaRPr lang="zh-CN" altLang="en-US">
              <a:solidFill>
                <a:schemeClr val="accent1"/>
              </a:solidFill>
            </a:endParaRPr>
          </a:p>
        </p:txBody>
      </p:sp>
      <p:sp>
        <p:nvSpPr>
          <p:cNvPr id="8" name="文本框 7"/>
          <p:cNvSpPr txBox="1"/>
          <p:nvPr/>
        </p:nvSpPr>
        <p:spPr>
          <a:xfrm>
            <a:off x="876300" y="2012315"/>
            <a:ext cx="8893810" cy="953135"/>
          </a:xfrm>
          <a:prstGeom prst="rect">
            <a:avLst/>
          </a:prstGeom>
          <a:noFill/>
        </p:spPr>
        <p:txBody>
          <a:bodyPr wrap="square" rtlCol="0">
            <a:spAutoFit/>
          </a:bodyPr>
          <a:p>
            <a:r>
              <a:rPr lang="zh-CN" altLang="en-US" sz="2800">
                <a:solidFill>
                  <a:schemeClr val="accent2"/>
                </a:solidFill>
              </a:rPr>
              <a:t>两微：微博、微信。微博（个人微博、企业微博）；微信（个人微信、公众号：个人、企业、社群、微电商）</a:t>
            </a:r>
            <a:endParaRPr lang="zh-CN" altLang="en-US" sz="2800">
              <a:solidFill>
                <a:schemeClr val="accent2"/>
              </a:solidFill>
            </a:endParaRPr>
          </a:p>
        </p:txBody>
      </p:sp>
      <p:sp>
        <p:nvSpPr>
          <p:cNvPr id="3" name="文本框 2"/>
          <p:cNvSpPr txBox="1"/>
          <p:nvPr/>
        </p:nvSpPr>
        <p:spPr>
          <a:xfrm>
            <a:off x="876300" y="3342640"/>
            <a:ext cx="8733790" cy="953135"/>
          </a:xfrm>
          <a:prstGeom prst="rect">
            <a:avLst/>
          </a:prstGeom>
          <a:noFill/>
        </p:spPr>
        <p:txBody>
          <a:bodyPr wrap="square" rtlCol="0">
            <a:spAutoFit/>
          </a:bodyPr>
          <a:p>
            <a:r>
              <a:rPr lang="zh-CN" altLang="en-US" sz="2800">
                <a:solidFill>
                  <a:schemeClr val="accent2"/>
                </a:solidFill>
              </a:rPr>
              <a:t>短视频：抖音、西瓜、火山、快手、秒拍、美拍、微视、B站等</a:t>
            </a:r>
            <a:endParaRPr lang="zh-CN" altLang="en-US" sz="2800">
              <a:solidFill>
                <a:schemeClr val="accent2"/>
              </a:solidFill>
            </a:endParaRPr>
          </a:p>
        </p:txBody>
      </p:sp>
      <p:sp>
        <p:nvSpPr>
          <p:cNvPr id="4" name="文本框 3"/>
          <p:cNvSpPr txBox="1"/>
          <p:nvPr/>
        </p:nvSpPr>
        <p:spPr>
          <a:xfrm>
            <a:off x="876300" y="4744720"/>
            <a:ext cx="8893810" cy="521970"/>
          </a:xfrm>
          <a:prstGeom prst="rect">
            <a:avLst/>
          </a:prstGeom>
          <a:noFill/>
        </p:spPr>
        <p:txBody>
          <a:bodyPr wrap="square" rtlCol="0">
            <a:spAutoFit/>
          </a:bodyPr>
          <a:p>
            <a:r>
              <a:rPr lang="zh-CN" altLang="en-US" sz="2800">
                <a:solidFill>
                  <a:schemeClr val="accent2"/>
                </a:solidFill>
              </a:rPr>
              <a:t>直播：抖音、快手、映客、斗鱼、虎牙、企鹅、陌陌等</a:t>
            </a:r>
            <a:endParaRPr lang="zh-CN" altLang="en-US" sz="2800">
              <a:solidFill>
                <a:schemeClr val="accent2"/>
              </a:solidFill>
            </a:endParaRPr>
          </a:p>
        </p:txBody>
      </p:sp>
    </p:spTree>
    <p:custDataLst>
      <p:tags r:id="rId1"/>
    </p:custData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p:txBody>
          <a:bodyPr/>
          <a:lstStyle/>
          <a:p>
            <a:r>
              <a:rPr lang="en-US" altLang="zh-CN"/>
              <a:t>THANKS</a:t>
            </a:r>
            <a:endParaRPr lang="en-US" altLang="zh-CN"/>
          </a:p>
        </p:txBody>
      </p:sp>
    </p:spTree>
    <p:custDataLst>
      <p:tags r:id="rId2"/>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1238885" y="1348105"/>
            <a:ext cx="2896235" cy="860425"/>
          </a:xfrm>
        </p:spPr>
        <p:txBody>
          <a:bodyPr>
            <a:normAutofit/>
          </a:bodyPr>
          <a:p>
            <a:pPr algn="ctr"/>
            <a:r>
              <a:rPr lang="zh-CN" altLang="en-US">
                <a:solidFill>
                  <a:schemeClr val="accent1"/>
                </a:solidFill>
              </a:rPr>
              <a:t>短视频定义</a:t>
            </a:r>
            <a:endParaRPr lang="zh-CN" altLang="en-US">
              <a:solidFill>
                <a:schemeClr val="accent1"/>
              </a:solidFill>
            </a:endParaRPr>
          </a:p>
        </p:txBody>
      </p:sp>
      <p:sp>
        <p:nvSpPr>
          <p:cNvPr id="6" name="文本框 5"/>
          <p:cNvSpPr txBox="1"/>
          <p:nvPr/>
        </p:nvSpPr>
        <p:spPr>
          <a:xfrm>
            <a:off x="5813425" y="1348105"/>
            <a:ext cx="4878705" cy="922020"/>
          </a:xfrm>
          <a:prstGeom prst="rect">
            <a:avLst/>
          </a:prstGeom>
          <a:noFill/>
        </p:spPr>
        <p:txBody>
          <a:bodyPr wrap="square" rtlCol="0">
            <a:spAutoFit/>
          </a:bodyPr>
          <a:p>
            <a:r>
              <a:rPr lang="en-US" altLang="zh-CN">
                <a:solidFill>
                  <a:schemeClr val="accent3"/>
                </a:solidFill>
                <a:latin typeface="微软雅黑" panose="020B0503020204020204" charset="-122"/>
                <a:ea typeface="微软雅黑" panose="020B0503020204020204" charset="-122"/>
              </a:rPr>
              <a:t>以新媒体为传播渠道，时长在5分钟以内的视频内容，其是继文字、图片、传统视频之后新兴的又一种内容传播载体</a:t>
            </a:r>
            <a:endParaRPr lang="zh-CN" altLang="en-US"/>
          </a:p>
        </p:txBody>
      </p:sp>
      <p:cxnSp>
        <p:nvCxnSpPr>
          <p:cNvPr id="7" name="直接连接符 6"/>
          <p:cNvCxnSpPr/>
          <p:nvPr/>
        </p:nvCxnSpPr>
        <p:spPr>
          <a:xfrm flipV="1">
            <a:off x="4135120" y="1772920"/>
            <a:ext cx="1541780" cy="10160"/>
          </a:xfrm>
          <a:prstGeom prst="line">
            <a:avLst/>
          </a:prstGeom>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148715" y="3438525"/>
            <a:ext cx="2413635" cy="829945"/>
          </a:xfrm>
          <a:prstGeom prst="rect">
            <a:avLst/>
          </a:prstGeom>
          <a:noFill/>
        </p:spPr>
        <p:txBody>
          <a:bodyPr wrap="square" rtlCol="0">
            <a:spAutoFit/>
          </a:bodyPr>
          <a:p>
            <a:r>
              <a:rPr lang="zh-CN" altLang="en-US" sz="2400">
                <a:solidFill>
                  <a:schemeClr val="accent2"/>
                </a:solidFill>
              </a:rPr>
              <a:t>生产成本低，传播和生产碎片化</a:t>
            </a:r>
            <a:endParaRPr lang="zh-CN" altLang="en-US" sz="2400">
              <a:solidFill>
                <a:schemeClr val="accent2"/>
              </a:solidFill>
            </a:endParaRPr>
          </a:p>
        </p:txBody>
      </p:sp>
      <p:sp>
        <p:nvSpPr>
          <p:cNvPr id="10" name="文本框 9"/>
          <p:cNvSpPr txBox="1"/>
          <p:nvPr/>
        </p:nvSpPr>
        <p:spPr>
          <a:xfrm>
            <a:off x="5081270" y="3438525"/>
            <a:ext cx="1932305" cy="829945"/>
          </a:xfrm>
          <a:prstGeom prst="rect">
            <a:avLst/>
          </a:prstGeom>
          <a:noFill/>
        </p:spPr>
        <p:txBody>
          <a:bodyPr wrap="square" rtlCol="0">
            <a:spAutoFit/>
          </a:bodyPr>
          <a:p>
            <a:r>
              <a:rPr lang="zh-CN" altLang="en-US" sz="2400">
                <a:solidFill>
                  <a:schemeClr val="accent2"/>
                </a:solidFill>
              </a:rPr>
              <a:t>传播速度快，社交属性强</a:t>
            </a:r>
            <a:endParaRPr lang="zh-CN" altLang="en-US" sz="2400">
              <a:solidFill>
                <a:schemeClr val="accent2"/>
              </a:solidFill>
            </a:endParaRPr>
          </a:p>
        </p:txBody>
      </p:sp>
      <p:sp>
        <p:nvSpPr>
          <p:cNvPr id="11" name="文本框 10"/>
          <p:cNvSpPr txBox="1"/>
          <p:nvPr/>
        </p:nvSpPr>
        <p:spPr>
          <a:xfrm>
            <a:off x="8532495" y="3438525"/>
            <a:ext cx="2413000" cy="829945"/>
          </a:xfrm>
          <a:prstGeom prst="rect">
            <a:avLst/>
          </a:prstGeom>
          <a:noFill/>
        </p:spPr>
        <p:txBody>
          <a:bodyPr wrap="square" rtlCol="0">
            <a:spAutoFit/>
          </a:bodyPr>
          <a:p>
            <a:r>
              <a:rPr lang="zh-CN" altLang="en-US" sz="2400">
                <a:solidFill>
                  <a:schemeClr val="accent2"/>
                </a:solidFill>
              </a:rPr>
              <a:t>生产者与消费者之间界限模糊</a:t>
            </a:r>
            <a:endParaRPr lang="zh-CN" altLang="en-US" sz="2400">
              <a:solidFill>
                <a:schemeClr val="accent2"/>
              </a:solidFill>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accent1"/>
                </a:solidFill>
              </a:rPr>
              <a:t>短视频发展历程</a:t>
            </a:r>
            <a:endParaRPr lang="zh-CN" altLang="en-US">
              <a:solidFill>
                <a:schemeClr val="accent1"/>
              </a:solidFill>
            </a:endParaRPr>
          </a:p>
        </p:txBody>
      </p:sp>
      <p:cxnSp>
        <p:nvCxnSpPr>
          <p:cNvPr id="4" name="直接箭头连接符 3"/>
          <p:cNvCxnSpPr/>
          <p:nvPr/>
        </p:nvCxnSpPr>
        <p:spPr>
          <a:xfrm flipV="1">
            <a:off x="31115" y="3985260"/>
            <a:ext cx="12160885" cy="40640"/>
          </a:xfrm>
          <a:prstGeom prst="straightConnector1">
            <a:avLst/>
          </a:prstGeom>
          <a:ln w="76200">
            <a:round/>
            <a:tailEnd type="arrow"/>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567055" y="2362835"/>
            <a:ext cx="0" cy="1663065"/>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2761615" y="2362835"/>
            <a:ext cx="0" cy="1663065"/>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6053455" y="2362835"/>
            <a:ext cx="0" cy="1663065"/>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3858895" y="2362835"/>
            <a:ext cx="0" cy="1663065"/>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956175" y="2362835"/>
            <a:ext cx="0" cy="16630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150735" y="2362835"/>
            <a:ext cx="0" cy="16630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664335" y="2362835"/>
            <a:ext cx="0" cy="16630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9345295" y="2362835"/>
            <a:ext cx="0" cy="16630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0442575" y="2362835"/>
            <a:ext cx="0" cy="16630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8248015" y="2362835"/>
            <a:ext cx="0" cy="1663065"/>
          </a:xfrm>
          <a:prstGeom prst="line">
            <a:avLst/>
          </a:prstGeom>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222250" y="2423160"/>
            <a:ext cx="254000" cy="1198880"/>
          </a:xfrm>
          <a:prstGeom prst="rect">
            <a:avLst/>
          </a:prstGeom>
          <a:noFill/>
        </p:spPr>
        <p:txBody>
          <a:bodyPr wrap="square" rtlCol="0">
            <a:spAutoFit/>
          </a:bodyPr>
          <a:p>
            <a:r>
              <a:rPr lang="en-US" altLang="zh-CN"/>
              <a:t>2011</a:t>
            </a:r>
            <a:endParaRPr lang="en-US" altLang="zh-CN"/>
          </a:p>
        </p:txBody>
      </p:sp>
      <p:sp>
        <p:nvSpPr>
          <p:cNvPr id="19" name="文本框 18"/>
          <p:cNvSpPr txBox="1"/>
          <p:nvPr/>
        </p:nvSpPr>
        <p:spPr>
          <a:xfrm>
            <a:off x="1313180" y="2423160"/>
            <a:ext cx="254000" cy="1198880"/>
          </a:xfrm>
          <a:prstGeom prst="rect">
            <a:avLst/>
          </a:prstGeom>
          <a:noFill/>
        </p:spPr>
        <p:txBody>
          <a:bodyPr wrap="square" rtlCol="0">
            <a:spAutoFit/>
          </a:bodyPr>
          <a:p>
            <a:r>
              <a:rPr lang="en-US" altLang="zh-CN"/>
              <a:t>2012</a:t>
            </a:r>
            <a:endParaRPr lang="en-US" altLang="zh-CN"/>
          </a:p>
        </p:txBody>
      </p:sp>
      <p:sp>
        <p:nvSpPr>
          <p:cNvPr id="21" name="文本框 20"/>
          <p:cNvSpPr txBox="1"/>
          <p:nvPr/>
        </p:nvSpPr>
        <p:spPr>
          <a:xfrm>
            <a:off x="2404110" y="2423160"/>
            <a:ext cx="283845" cy="1198880"/>
          </a:xfrm>
          <a:prstGeom prst="rect">
            <a:avLst/>
          </a:prstGeom>
          <a:noFill/>
        </p:spPr>
        <p:txBody>
          <a:bodyPr wrap="square" rtlCol="0">
            <a:spAutoFit/>
          </a:bodyPr>
          <a:p>
            <a:r>
              <a:rPr lang="en-US" altLang="zh-CN"/>
              <a:t>2013</a:t>
            </a:r>
            <a:endParaRPr lang="en-US" altLang="zh-CN"/>
          </a:p>
        </p:txBody>
      </p:sp>
      <p:sp>
        <p:nvSpPr>
          <p:cNvPr id="22" name="文本框 21"/>
          <p:cNvSpPr txBox="1"/>
          <p:nvPr/>
        </p:nvSpPr>
        <p:spPr>
          <a:xfrm>
            <a:off x="3427730" y="2423160"/>
            <a:ext cx="354965" cy="1198880"/>
          </a:xfrm>
          <a:prstGeom prst="rect">
            <a:avLst/>
          </a:prstGeom>
          <a:noFill/>
        </p:spPr>
        <p:txBody>
          <a:bodyPr wrap="square" rtlCol="0">
            <a:spAutoFit/>
          </a:bodyPr>
          <a:p>
            <a:r>
              <a:rPr lang="en-US" altLang="zh-CN"/>
              <a:t>2014</a:t>
            </a:r>
            <a:endParaRPr lang="en-US" altLang="zh-CN"/>
          </a:p>
        </p:txBody>
      </p:sp>
      <p:sp>
        <p:nvSpPr>
          <p:cNvPr id="23" name="文本框 22"/>
          <p:cNvSpPr txBox="1"/>
          <p:nvPr/>
        </p:nvSpPr>
        <p:spPr>
          <a:xfrm>
            <a:off x="4525010" y="2423160"/>
            <a:ext cx="324485" cy="1198880"/>
          </a:xfrm>
          <a:prstGeom prst="rect">
            <a:avLst/>
          </a:prstGeom>
          <a:noFill/>
        </p:spPr>
        <p:txBody>
          <a:bodyPr wrap="square" rtlCol="0">
            <a:spAutoFit/>
          </a:bodyPr>
          <a:p>
            <a:r>
              <a:rPr lang="en-US" altLang="zh-CN"/>
              <a:t>2015</a:t>
            </a:r>
            <a:endParaRPr lang="en-US" altLang="zh-CN"/>
          </a:p>
        </p:txBody>
      </p:sp>
      <p:sp>
        <p:nvSpPr>
          <p:cNvPr id="24" name="文本框 23"/>
          <p:cNvSpPr txBox="1"/>
          <p:nvPr/>
        </p:nvSpPr>
        <p:spPr>
          <a:xfrm>
            <a:off x="5643245" y="2423160"/>
            <a:ext cx="304165" cy="1198880"/>
          </a:xfrm>
          <a:prstGeom prst="rect">
            <a:avLst/>
          </a:prstGeom>
          <a:noFill/>
        </p:spPr>
        <p:txBody>
          <a:bodyPr wrap="square" rtlCol="0">
            <a:spAutoFit/>
          </a:bodyPr>
          <a:p>
            <a:r>
              <a:rPr lang="en-US" altLang="zh-CN"/>
              <a:t>2016</a:t>
            </a:r>
            <a:endParaRPr lang="en-US" altLang="zh-CN"/>
          </a:p>
        </p:txBody>
      </p:sp>
      <p:sp>
        <p:nvSpPr>
          <p:cNvPr id="25" name="文本框 24"/>
          <p:cNvSpPr txBox="1"/>
          <p:nvPr/>
        </p:nvSpPr>
        <p:spPr>
          <a:xfrm>
            <a:off x="6734175" y="2423160"/>
            <a:ext cx="415290" cy="1198880"/>
          </a:xfrm>
          <a:prstGeom prst="rect">
            <a:avLst/>
          </a:prstGeom>
          <a:noFill/>
        </p:spPr>
        <p:txBody>
          <a:bodyPr wrap="square" rtlCol="0">
            <a:spAutoFit/>
          </a:bodyPr>
          <a:p>
            <a:r>
              <a:rPr lang="en-US" altLang="zh-CN"/>
              <a:t>2017</a:t>
            </a:r>
            <a:endParaRPr lang="en-US" altLang="zh-CN"/>
          </a:p>
        </p:txBody>
      </p:sp>
      <p:sp>
        <p:nvSpPr>
          <p:cNvPr id="26" name="文本框 25"/>
          <p:cNvSpPr txBox="1"/>
          <p:nvPr/>
        </p:nvSpPr>
        <p:spPr>
          <a:xfrm>
            <a:off x="7815580" y="2423160"/>
            <a:ext cx="385445" cy="1198880"/>
          </a:xfrm>
          <a:prstGeom prst="rect">
            <a:avLst/>
          </a:prstGeom>
          <a:noFill/>
        </p:spPr>
        <p:txBody>
          <a:bodyPr wrap="square" rtlCol="0">
            <a:spAutoFit/>
          </a:bodyPr>
          <a:p>
            <a:r>
              <a:rPr lang="en-US" altLang="zh-CN"/>
              <a:t>2018</a:t>
            </a:r>
            <a:endParaRPr lang="en-US" altLang="zh-CN"/>
          </a:p>
        </p:txBody>
      </p:sp>
      <p:sp>
        <p:nvSpPr>
          <p:cNvPr id="27" name="文本框 26"/>
          <p:cNvSpPr txBox="1"/>
          <p:nvPr/>
        </p:nvSpPr>
        <p:spPr>
          <a:xfrm>
            <a:off x="8961755" y="2423160"/>
            <a:ext cx="324485" cy="1198880"/>
          </a:xfrm>
          <a:prstGeom prst="rect">
            <a:avLst/>
          </a:prstGeom>
          <a:noFill/>
        </p:spPr>
        <p:txBody>
          <a:bodyPr wrap="square" rtlCol="0">
            <a:spAutoFit/>
          </a:bodyPr>
          <a:p>
            <a:r>
              <a:rPr lang="en-US" altLang="zh-CN"/>
              <a:t>2019</a:t>
            </a:r>
            <a:endParaRPr lang="en-US" altLang="zh-CN"/>
          </a:p>
        </p:txBody>
      </p:sp>
      <p:sp>
        <p:nvSpPr>
          <p:cNvPr id="28" name="文本框 27"/>
          <p:cNvSpPr txBox="1"/>
          <p:nvPr/>
        </p:nvSpPr>
        <p:spPr>
          <a:xfrm>
            <a:off x="9999980" y="2423160"/>
            <a:ext cx="375285" cy="1198880"/>
          </a:xfrm>
          <a:prstGeom prst="rect">
            <a:avLst/>
          </a:prstGeom>
          <a:noFill/>
        </p:spPr>
        <p:txBody>
          <a:bodyPr wrap="square" rtlCol="0">
            <a:spAutoFit/>
          </a:bodyPr>
          <a:p>
            <a:r>
              <a:rPr lang="en-US" altLang="zh-CN"/>
              <a:t>2020</a:t>
            </a:r>
            <a:endParaRPr lang="en-US" altLang="zh-CN"/>
          </a:p>
        </p:txBody>
      </p:sp>
      <p:sp>
        <p:nvSpPr>
          <p:cNvPr id="30" name="文本框 29"/>
          <p:cNvSpPr txBox="1"/>
          <p:nvPr/>
        </p:nvSpPr>
        <p:spPr>
          <a:xfrm>
            <a:off x="2761615" y="4025900"/>
            <a:ext cx="2037715" cy="1753235"/>
          </a:xfrm>
          <a:prstGeom prst="rect">
            <a:avLst/>
          </a:prstGeom>
          <a:noFill/>
        </p:spPr>
        <p:txBody>
          <a:bodyPr wrap="square" rtlCol="0">
            <a:spAutoFit/>
          </a:bodyPr>
          <a:p>
            <a:r>
              <a:rPr lang="en-US" altLang="zh-CN">
                <a:solidFill>
                  <a:schemeClr val="accent3"/>
                </a:solidFill>
                <a:latin typeface="微软雅黑" panose="020B0503020204020204" charset="-122"/>
                <a:ea typeface="微软雅黑" panose="020B0503020204020204" charset="-122"/>
              </a:rPr>
              <a:t>以秒拍、小咖秀和美拍为起点，短视频平台逐渐进入公众视野，短视频这一传播形态开始被用户接受</a:t>
            </a:r>
            <a:endParaRPr lang="en-US" altLang="zh-CN">
              <a:solidFill>
                <a:schemeClr val="accent3"/>
              </a:solidFill>
              <a:latin typeface="微软雅黑" panose="020B0503020204020204" charset="-122"/>
              <a:ea typeface="微软雅黑" panose="020B0503020204020204" charset="-122"/>
            </a:endParaRPr>
          </a:p>
        </p:txBody>
      </p:sp>
      <p:sp>
        <p:nvSpPr>
          <p:cNvPr id="31" name="文本框 30"/>
          <p:cNvSpPr txBox="1"/>
          <p:nvPr/>
        </p:nvSpPr>
        <p:spPr>
          <a:xfrm>
            <a:off x="11122025" y="2761615"/>
            <a:ext cx="932815" cy="521970"/>
          </a:xfrm>
          <a:prstGeom prst="rect">
            <a:avLst/>
          </a:prstGeom>
          <a:noFill/>
        </p:spPr>
        <p:txBody>
          <a:bodyPr wrap="square" rtlCol="0">
            <a:spAutoFit/>
          </a:bodyPr>
          <a:p>
            <a:r>
              <a:rPr lang="zh-CN" altLang="en-US" sz="2800">
                <a:solidFill>
                  <a:schemeClr val="accent1"/>
                </a:solidFill>
                <a:latin typeface="微软雅黑" panose="020B0503020204020204" charset="-122"/>
                <a:ea typeface="微软雅黑" panose="020B0503020204020204" charset="-122"/>
                <a:cs typeface="+mj-cs"/>
              </a:rPr>
              <a:t>至今</a:t>
            </a:r>
            <a:endParaRPr lang="zh-CN" altLang="en-US" sz="2800">
              <a:solidFill>
                <a:schemeClr val="accent1"/>
              </a:solidFill>
              <a:latin typeface="微软雅黑" panose="020B0503020204020204" charset="-122"/>
              <a:ea typeface="微软雅黑" panose="020B0503020204020204" charset="-122"/>
              <a:cs typeface="+mj-cs"/>
            </a:endParaRPr>
          </a:p>
        </p:txBody>
      </p:sp>
      <p:sp>
        <p:nvSpPr>
          <p:cNvPr id="32" name="文本框 31"/>
          <p:cNvSpPr txBox="1"/>
          <p:nvPr/>
        </p:nvSpPr>
        <p:spPr>
          <a:xfrm>
            <a:off x="4854575" y="4025900"/>
            <a:ext cx="2515235" cy="1753235"/>
          </a:xfrm>
          <a:prstGeom prst="rect">
            <a:avLst/>
          </a:prstGeom>
          <a:noFill/>
        </p:spPr>
        <p:txBody>
          <a:bodyPr wrap="square" rtlCol="0">
            <a:spAutoFit/>
          </a:bodyPr>
          <a:p>
            <a:r>
              <a:rPr lang="en-US" altLang="zh-CN">
                <a:solidFill>
                  <a:schemeClr val="accent3"/>
                </a:solidFill>
                <a:latin typeface="微软雅黑" panose="020B0503020204020204" charset="-122"/>
                <a:ea typeface="微软雅黑" panose="020B0503020204020204" charset="-122"/>
              </a:rPr>
              <a:t>以快手为代表的短视频应用获得资本的青睐，各大互联网巨头围绕短视频领域展开争夺，电视、报纸等传统媒体也加入这场大潮</a:t>
            </a:r>
            <a:endParaRPr lang="en-US" altLang="zh-CN">
              <a:solidFill>
                <a:schemeClr val="accent3"/>
              </a:solidFill>
              <a:latin typeface="微软雅黑" panose="020B0503020204020204" charset="-122"/>
              <a:ea typeface="微软雅黑" panose="020B0503020204020204" charset="-122"/>
            </a:endParaRPr>
          </a:p>
        </p:txBody>
      </p:sp>
      <p:sp>
        <p:nvSpPr>
          <p:cNvPr id="33" name="文本框 32"/>
          <p:cNvSpPr txBox="1"/>
          <p:nvPr/>
        </p:nvSpPr>
        <p:spPr>
          <a:xfrm>
            <a:off x="7385050" y="4025900"/>
            <a:ext cx="3620135" cy="368300"/>
          </a:xfrm>
          <a:prstGeom prst="rect">
            <a:avLst/>
          </a:prstGeom>
          <a:noFill/>
        </p:spPr>
        <p:txBody>
          <a:bodyPr wrap="square" rtlCol="0">
            <a:spAutoFit/>
          </a:bodyPr>
          <a:p>
            <a:r>
              <a:rPr lang="en-US" altLang="zh-CN">
                <a:solidFill>
                  <a:schemeClr val="accent3"/>
                </a:solidFill>
                <a:latin typeface="微软雅黑" panose="020B0503020204020204" charset="-122"/>
                <a:ea typeface="微软雅黑" panose="020B0503020204020204" charset="-122"/>
              </a:rPr>
              <a:t>短视频垂直细分模式全面开启</a:t>
            </a:r>
            <a:endParaRPr lang="en-US" altLang="zh-CN">
              <a:solidFill>
                <a:schemeClr val="accent3"/>
              </a:solidFill>
              <a:latin typeface="微软雅黑" panose="020B0503020204020204" charset="-122"/>
              <a:ea typeface="微软雅黑" panose="020B0503020204020204" charset="-122"/>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custDataLst>
              <p:tags r:id="rId1"/>
            </p:custDataLst>
          </p:nvPr>
        </p:nvSpPr>
        <p:spPr>
          <a:xfrm>
            <a:off x="2819400" y="3546475"/>
            <a:ext cx="7432040" cy="527685"/>
          </a:xfrm>
        </p:spPr>
        <p:txBody>
          <a:bodyPr/>
          <a:lstStyle/>
          <a:p>
            <a:r>
              <a:rPr lang="en-US" dirty="0"/>
              <a:t>MCN</a:t>
            </a:r>
            <a:endParaRPr lang="en-US" dirty="0"/>
          </a:p>
        </p:txBody>
      </p:sp>
      <p:sp>
        <p:nvSpPr>
          <p:cNvPr id="4" name="标题 3"/>
          <p:cNvSpPr>
            <a:spLocks noGrp="1"/>
          </p:cNvSpPr>
          <p:nvPr>
            <p:ph type="title"/>
            <p:custDataLst>
              <p:tags r:id="rId2"/>
            </p:custDataLst>
          </p:nvPr>
        </p:nvSpPr>
        <p:spPr>
          <a:xfrm>
            <a:off x="2819289" y="2602265"/>
            <a:ext cx="7432354" cy="870111"/>
          </a:xfrm>
        </p:spPr>
        <p:txBody>
          <a:bodyPr/>
          <a:lstStyle/>
          <a:p>
            <a:r>
              <a:rPr lang="en-US" altLang="zh-CN" dirty="0"/>
              <a:t>MCN</a:t>
            </a:r>
            <a:r>
              <a:rPr lang="zh-CN" altLang="en-US" dirty="0"/>
              <a:t>机构</a:t>
            </a:r>
            <a:endParaRPr lang="en-US" altLang="zh-CN" dirty="0"/>
          </a:p>
        </p:txBody>
      </p:sp>
      <p:sp>
        <p:nvSpPr>
          <p:cNvPr id="5" name="文本框 4"/>
          <p:cNvSpPr txBox="1"/>
          <p:nvPr>
            <p:custDataLst>
              <p:tags r:id="rId3"/>
            </p:custDataLst>
          </p:nvPr>
        </p:nvSpPr>
        <p:spPr>
          <a:xfrm>
            <a:off x="579381" y="2481397"/>
            <a:ext cx="1896110" cy="1861185"/>
          </a:xfrm>
          <a:prstGeom prst="rect">
            <a:avLst/>
          </a:prstGeom>
          <a:noFill/>
        </p:spPr>
        <p:txBody>
          <a:bodyPr wrap="none" rtlCol="0" anchor="ctr">
            <a:spAutoFit/>
          </a:bodyPr>
          <a:lstStyle>
            <a:defPPr>
              <a:defRPr lang="zh-CN"/>
            </a:defPPr>
          </a:lstStyle>
          <a:p>
            <a:pPr algn="ctr"/>
            <a:r>
              <a:rPr lang="en-US" altLang="zh-CN" sz="11500" dirty="0">
                <a:solidFill>
                  <a:srgbClr val="FFFFFF"/>
                </a:solidFill>
                <a:latin typeface="微软雅黑" panose="020B0503020204020204" charset="-122"/>
                <a:ea typeface="微软雅黑" panose="020B0503020204020204" charset="-122"/>
              </a:rPr>
              <a:t>04</a:t>
            </a:r>
            <a:endParaRPr lang="en-US" altLang="zh-CN" sz="11500" dirty="0">
              <a:solidFill>
                <a:srgbClr val="FFFFFF"/>
              </a:solidFill>
              <a:latin typeface="微软雅黑" panose="020B0503020204020204" charset="-122"/>
              <a:ea typeface="微软雅黑" panose="020B0503020204020204" charset="-122"/>
            </a:endParaRPr>
          </a:p>
        </p:txBody>
      </p:sp>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917910" y="827405"/>
            <a:ext cx="10440000" cy="1366838"/>
          </a:xfrm>
        </p:spPr>
        <p:txBody>
          <a:bodyPr/>
          <a:p>
            <a:r>
              <a:rPr lang="zh-CN" altLang="en-US">
                <a:solidFill>
                  <a:schemeClr val="accent1"/>
                </a:solidFill>
              </a:rPr>
              <a:t>MCN机构</a:t>
            </a:r>
            <a:endParaRPr lang="zh-CN" altLang="en-US">
              <a:solidFill>
                <a:schemeClr val="accent1"/>
              </a:solidFill>
            </a:endParaRPr>
          </a:p>
        </p:txBody>
      </p:sp>
      <p:cxnSp>
        <p:nvCxnSpPr>
          <p:cNvPr id="5" name="直接连接符 4"/>
          <p:cNvCxnSpPr/>
          <p:nvPr/>
        </p:nvCxnSpPr>
        <p:spPr>
          <a:xfrm>
            <a:off x="3540760" y="1847215"/>
            <a:ext cx="2677795"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6492240" y="1187450"/>
            <a:ext cx="3863340" cy="1476375"/>
          </a:xfrm>
          <a:prstGeom prst="rect">
            <a:avLst/>
          </a:prstGeom>
          <a:noFill/>
        </p:spPr>
        <p:txBody>
          <a:bodyPr wrap="square" rtlCol="0">
            <a:spAutoFit/>
          </a:bodyPr>
          <a:p>
            <a:r>
              <a:rPr lang="en-US" altLang="zh-CN">
                <a:solidFill>
                  <a:schemeClr val="accent3"/>
                </a:solidFill>
                <a:latin typeface="微软雅黑" panose="020B0503020204020204" charset="-122"/>
                <a:ea typeface="微软雅黑" panose="020B0503020204020204" charset="-122"/>
              </a:rPr>
              <a:t>即Multi-Channel Network的简称，是跟随国外的YouTube视频网站衍生出来的新业态，意即“网红经纪公司”。简而言之就是通过资金、运作和分发渠道去帮助内容生产者的公司</a:t>
            </a:r>
            <a:endParaRPr lang="en-US" altLang="zh-CN">
              <a:solidFill>
                <a:schemeClr val="accent3"/>
              </a:solidFill>
              <a:latin typeface="微软雅黑" panose="020B0503020204020204" charset="-122"/>
              <a:ea typeface="微软雅黑" panose="020B0503020204020204" charset="-122"/>
            </a:endParaRPr>
          </a:p>
        </p:txBody>
      </p:sp>
      <p:sp>
        <p:nvSpPr>
          <p:cNvPr id="7" name="文本框 6"/>
          <p:cNvSpPr txBox="1"/>
          <p:nvPr/>
        </p:nvSpPr>
        <p:spPr>
          <a:xfrm>
            <a:off x="1055370" y="3945890"/>
            <a:ext cx="1214120" cy="829945"/>
          </a:xfrm>
          <a:prstGeom prst="rect">
            <a:avLst/>
          </a:prstGeom>
          <a:noFill/>
        </p:spPr>
        <p:txBody>
          <a:bodyPr wrap="square" rtlCol="0">
            <a:spAutoFit/>
          </a:bodyPr>
          <a:p>
            <a:r>
              <a:rPr lang="en-US" altLang="zh-CN" sz="2400"/>
              <a:t>    </a:t>
            </a:r>
            <a:r>
              <a:rPr lang="zh-CN" altLang="en-US" sz="2400"/>
              <a:t>主播</a:t>
            </a:r>
            <a:endParaRPr lang="zh-CN" altLang="en-US" sz="2400"/>
          </a:p>
          <a:p>
            <a:r>
              <a:rPr lang="zh-CN" altLang="en-US" sz="2400"/>
              <a:t>（网红）</a:t>
            </a:r>
            <a:endParaRPr lang="zh-CN" altLang="en-US" sz="2400"/>
          </a:p>
        </p:txBody>
      </p:sp>
      <p:sp>
        <p:nvSpPr>
          <p:cNvPr id="9" name="文本框 8"/>
          <p:cNvSpPr txBox="1"/>
          <p:nvPr/>
        </p:nvSpPr>
        <p:spPr>
          <a:xfrm>
            <a:off x="2828290" y="3945890"/>
            <a:ext cx="1774825" cy="829945"/>
          </a:xfrm>
          <a:prstGeom prst="rect">
            <a:avLst/>
          </a:prstGeom>
          <a:noFill/>
        </p:spPr>
        <p:txBody>
          <a:bodyPr wrap="square" rtlCol="0">
            <a:spAutoFit/>
          </a:bodyPr>
          <a:p>
            <a:pPr algn="l">
              <a:buClrTx/>
              <a:buSzTx/>
              <a:buNone/>
            </a:pPr>
            <a:r>
              <a:rPr lang="en-US" altLang="zh-CN" sz="2400"/>
              <a:t>   </a:t>
            </a:r>
            <a:r>
              <a:rPr lang="zh-CN" altLang="en-US" sz="2400"/>
              <a:t>MCN机构</a:t>
            </a:r>
            <a:endParaRPr lang="zh-CN" altLang="en-US" sz="2400"/>
          </a:p>
          <a:p>
            <a:pPr algn="l">
              <a:buClrTx/>
              <a:buSzTx/>
              <a:buNone/>
            </a:pPr>
            <a:r>
              <a:rPr lang="zh-CN" altLang="en-US" sz="2400"/>
              <a:t>（直播公会）</a:t>
            </a:r>
            <a:endParaRPr lang="zh-CN" altLang="en-US" sz="2400"/>
          </a:p>
        </p:txBody>
      </p:sp>
      <p:sp>
        <p:nvSpPr>
          <p:cNvPr id="12" name="文本框 11"/>
          <p:cNvSpPr txBox="1"/>
          <p:nvPr/>
        </p:nvSpPr>
        <p:spPr>
          <a:xfrm>
            <a:off x="5336540" y="3945890"/>
            <a:ext cx="820420" cy="829945"/>
          </a:xfrm>
          <a:prstGeom prst="rect">
            <a:avLst/>
          </a:prstGeom>
          <a:noFill/>
        </p:spPr>
        <p:txBody>
          <a:bodyPr wrap="square" rtlCol="0">
            <a:spAutoFit/>
          </a:bodyPr>
          <a:p>
            <a:r>
              <a:rPr lang="zh-CN" altLang="en-US" sz="2400"/>
              <a:t>直播平台</a:t>
            </a:r>
            <a:endParaRPr lang="zh-CN" altLang="en-US" sz="2400"/>
          </a:p>
        </p:txBody>
      </p:sp>
      <p:sp>
        <p:nvSpPr>
          <p:cNvPr id="13" name="文本框 12"/>
          <p:cNvSpPr txBox="1"/>
          <p:nvPr/>
        </p:nvSpPr>
        <p:spPr>
          <a:xfrm>
            <a:off x="2287270" y="5470525"/>
            <a:ext cx="687705" cy="368300"/>
          </a:xfrm>
          <a:prstGeom prst="rect">
            <a:avLst/>
          </a:prstGeom>
          <a:noFill/>
        </p:spPr>
        <p:txBody>
          <a:bodyPr wrap="square" rtlCol="0">
            <a:spAutoFit/>
          </a:bodyPr>
          <a:p>
            <a:r>
              <a:rPr lang="zh-CN" altLang="en-US"/>
              <a:t>签约</a:t>
            </a:r>
            <a:endParaRPr lang="zh-CN" altLang="en-US"/>
          </a:p>
        </p:txBody>
      </p:sp>
      <p:sp>
        <p:nvSpPr>
          <p:cNvPr id="14" name="文本框 13"/>
          <p:cNvSpPr txBox="1"/>
          <p:nvPr/>
        </p:nvSpPr>
        <p:spPr>
          <a:xfrm>
            <a:off x="4687570" y="5470525"/>
            <a:ext cx="648970" cy="368300"/>
          </a:xfrm>
          <a:prstGeom prst="rect">
            <a:avLst/>
          </a:prstGeom>
          <a:noFill/>
        </p:spPr>
        <p:txBody>
          <a:bodyPr wrap="square" rtlCol="0">
            <a:spAutoFit/>
          </a:bodyPr>
          <a:p>
            <a:r>
              <a:rPr lang="zh-CN" altLang="en-US"/>
              <a:t>支持</a:t>
            </a:r>
            <a:endParaRPr lang="zh-CN" altLang="en-US"/>
          </a:p>
        </p:txBody>
      </p:sp>
      <p:sp>
        <p:nvSpPr>
          <p:cNvPr id="16" name="手杖形箭头 15"/>
          <p:cNvSpPr/>
          <p:nvPr/>
        </p:nvSpPr>
        <p:spPr>
          <a:xfrm>
            <a:off x="4031615" y="3270250"/>
            <a:ext cx="1790065" cy="537210"/>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7" name="手杖形箭头 16"/>
          <p:cNvSpPr/>
          <p:nvPr/>
        </p:nvSpPr>
        <p:spPr>
          <a:xfrm flipH="1">
            <a:off x="1693545" y="3270250"/>
            <a:ext cx="1875155" cy="537210"/>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8" name="文本框 17"/>
          <p:cNvSpPr txBox="1"/>
          <p:nvPr/>
        </p:nvSpPr>
        <p:spPr>
          <a:xfrm>
            <a:off x="2140585" y="2905125"/>
            <a:ext cx="963930" cy="368300"/>
          </a:xfrm>
          <a:prstGeom prst="rect">
            <a:avLst/>
          </a:prstGeom>
          <a:noFill/>
        </p:spPr>
        <p:txBody>
          <a:bodyPr wrap="square" rtlCol="0">
            <a:spAutoFit/>
          </a:bodyPr>
          <a:p>
            <a:pPr algn="ctr"/>
            <a:r>
              <a:rPr lang="zh-CN" altLang="en-US"/>
              <a:t>分成</a:t>
            </a:r>
            <a:endParaRPr lang="zh-CN" altLang="en-US"/>
          </a:p>
        </p:txBody>
      </p:sp>
      <p:sp>
        <p:nvSpPr>
          <p:cNvPr id="19" name="文本框 18"/>
          <p:cNvSpPr txBox="1"/>
          <p:nvPr/>
        </p:nvSpPr>
        <p:spPr>
          <a:xfrm>
            <a:off x="4530090" y="2882900"/>
            <a:ext cx="963930" cy="368300"/>
          </a:xfrm>
          <a:prstGeom prst="rect">
            <a:avLst/>
          </a:prstGeom>
          <a:noFill/>
        </p:spPr>
        <p:txBody>
          <a:bodyPr wrap="square" rtlCol="0">
            <a:spAutoFit/>
          </a:bodyPr>
          <a:p>
            <a:pPr algn="ctr"/>
            <a:r>
              <a:rPr lang="zh-CN" altLang="en-US"/>
              <a:t>分成</a:t>
            </a:r>
            <a:endParaRPr lang="zh-CN" altLang="en-US"/>
          </a:p>
        </p:txBody>
      </p:sp>
      <p:sp>
        <p:nvSpPr>
          <p:cNvPr id="20" name="手杖形箭头 19"/>
          <p:cNvSpPr/>
          <p:nvPr/>
        </p:nvSpPr>
        <p:spPr>
          <a:xfrm flipH="1" flipV="1">
            <a:off x="4032250" y="4780915"/>
            <a:ext cx="1789430" cy="537845"/>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21" name="手杖形箭头 20"/>
          <p:cNvSpPr/>
          <p:nvPr/>
        </p:nvSpPr>
        <p:spPr>
          <a:xfrm flipV="1">
            <a:off x="1804035" y="4780915"/>
            <a:ext cx="1764030" cy="537845"/>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22" name="右箭头 21"/>
          <p:cNvSpPr/>
          <p:nvPr/>
        </p:nvSpPr>
        <p:spPr>
          <a:xfrm rot="10800000">
            <a:off x="2462530" y="4314190"/>
            <a:ext cx="446405" cy="1822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文本框 22"/>
          <p:cNvSpPr txBox="1"/>
          <p:nvPr/>
        </p:nvSpPr>
        <p:spPr>
          <a:xfrm>
            <a:off x="2364740" y="3945890"/>
            <a:ext cx="642620" cy="368300"/>
          </a:xfrm>
          <a:prstGeom prst="rect">
            <a:avLst/>
          </a:prstGeom>
          <a:noFill/>
        </p:spPr>
        <p:txBody>
          <a:bodyPr wrap="square" rtlCol="0">
            <a:spAutoFit/>
          </a:bodyPr>
          <a:p>
            <a:r>
              <a:rPr lang="zh-CN" altLang="en-US"/>
              <a:t>管理</a:t>
            </a:r>
            <a:endParaRPr lang="zh-CN" altLang="en-US"/>
          </a:p>
        </p:txBody>
      </p:sp>
      <p:sp>
        <p:nvSpPr>
          <p:cNvPr id="25" name="右箭头 24"/>
          <p:cNvSpPr/>
          <p:nvPr/>
        </p:nvSpPr>
        <p:spPr>
          <a:xfrm>
            <a:off x="4746625" y="4314190"/>
            <a:ext cx="446405" cy="1822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文本框 25"/>
          <p:cNvSpPr txBox="1"/>
          <p:nvPr/>
        </p:nvSpPr>
        <p:spPr>
          <a:xfrm>
            <a:off x="4687570" y="3945890"/>
            <a:ext cx="740410" cy="368300"/>
          </a:xfrm>
          <a:prstGeom prst="rect">
            <a:avLst/>
          </a:prstGeom>
          <a:noFill/>
        </p:spPr>
        <p:txBody>
          <a:bodyPr wrap="square" rtlCol="0">
            <a:spAutoFit/>
          </a:bodyPr>
          <a:p>
            <a:r>
              <a:rPr lang="zh-CN" altLang="en-US"/>
              <a:t>入驻</a:t>
            </a:r>
            <a:endParaRPr lang="zh-CN" altLang="en-US"/>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75365" y="1287780"/>
            <a:ext cx="10440000" cy="1366838"/>
          </a:xfrm>
        </p:spPr>
        <p:txBody>
          <a:bodyPr>
            <a:normAutofit/>
          </a:bodyPr>
          <a:p>
            <a:r>
              <a:rPr lang="zh-CN" altLang="en-US" dirty="0">
                <a:solidFill>
                  <a:srgbClr val="FF0000"/>
                </a:solidFill>
                <a:sym typeface="+mn-ea"/>
              </a:rPr>
              <a:t>第</a:t>
            </a:r>
            <a:r>
              <a:rPr lang="en-US" altLang="zh-CN" dirty="0">
                <a:solidFill>
                  <a:srgbClr val="FF0000"/>
                </a:solidFill>
                <a:sym typeface="+mn-ea"/>
              </a:rPr>
              <a:t>2</a:t>
            </a:r>
            <a:r>
              <a:rPr lang="zh-CN" altLang="en-US" dirty="0">
                <a:solidFill>
                  <a:srgbClr val="FF0000"/>
                </a:solidFill>
                <a:sym typeface="+mn-ea"/>
              </a:rPr>
              <a:t>章</a:t>
            </a:r>
            <a:r>
              <a:rPr lang="en-US" altLang="zh-CN" dirty="0">
                <a:solidFill>
                  <a:srgbClr val="FF0000"/>
                </a:solidFill>
                <a:sym typeface="+mn-ea"/>
              </a:rPr>
              <a:t> </a:t>
            </a:r>
            <a:r>
              <a:rPr lang="zh-CN" altLang="en-US">
                <a:solidFill>
                  <a:srgbClr val="FF0000"/>
                </a:solidFill>
              </a:rPr>
              <a:t>互联网营销的相关法律法规</a:t>
            </a:r>
            <a:endParaRPr lang="zh-CN" altLang="en-US">
              <a:solidFill>
                <a:srgbClr val="FF0000"/>
              </a:solidFill>
            </a:endParaRPr>
          </a:p>
        </p:txBody>
      </p:sp>
      <p:sp>
        <p:nvSpPr>
          <p:cNvPr id="3" name="副标题 2"/>
          <p:cNvSpPr>
            <a:spLocks noGrp="1"/>
          </p:cNvSpPr>
          <p:nvPr>
            <p:ph type="subTitle" idx="4294967295"/>
          </p:nvPr>
        </p:nvSpPr>
        <p:spPr>
          <a:xfrm>
            <a:off x="1222375" y="2592070"/>
            <a:ext cx="6106795" cy="343535"/>
          </a:xfrm>
        </p:spPr>
        <p:txBody>
          <a:bodyPr>
            <a:normAutofit fontScale="50000"/>
          </a:bodyPr>
          <a:p>
            <a:pPr algn="ctr"/>
            <a:r>
              <a:rPr lang="zh-CN" altLang="en-US">
                <a:solidFill>
                  <a:srgbClr val="FF0000"/>
                </a:solidFill>
              </a:rPr>
              <a:t>Relevant laws and regulations of Internet Marketing</a:t>
            </a:r>
            <a:endParaRPr lang="zh-CN" altLang="en-US">
              <a:solidFill>
                <a:srgbClr val="FF0000"/>
              </a:solidFill>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图片 99"/>
          <p:cNvPicPr/>
          <p:nvPr/>
        </p:nvPicPr>
        <p:blipFill>
          <a:blip r:embed="rId1" r:link="rId2"/>
          <a:stretch>
            <a:fillRect/>
          </a:stretch>
        </p:blipFill>
        <p:spPr>
          <a:xfrm>
            <a:off x="6644005" y="1702753"/>
            <a:ext cx="4444365" cy="3156585"/>
          </a:xfrm>
          <a:prstGeom prst="rect">
            <a:avLst/>
          </a:prstGeom>
          <a:noFill/>
          <a:ln w="9525">
            <a:noFill/>
          </a:ln>
        </p:spPr>
      </p:pic>
      <p:sp>
        <p:nvSpPr>
          <p:cNvPr id="3" name="文本框 2"/>
          <p:cNvSpPr txBox="1"/>
          <p:nvPr/>
        </p:nvSpPr>
        <p:spPr>
          <a:xfrm>
            <a:off x="986790" y="1703070"/>
            <a:ext cx="5381625" cy="3322955"/>
          </a:xfrm>
          <a:prstGeom prst="rect">
            <a:avLst/>
          </a:prstGeom>
          <a:noFill/>
        </p:spPr>
        <p:txBody>
          <a:bodyPr wrap="square" rtlCol="0">
            <a:spAutoFit/>
          </a:bodyPr>
          <a:p>
            <a:pPr fontAlgn="auto">
              <a:lnSpc>
                <a:spcPct val="150000"/>
              </a:lnSpc>
            </a:pPr>
            <a:r>
              <a:rPr lang="zh-CN" altLang="en-US" sz="2000">
                <a:solidFill>
                  <a:schemeClr val="accent1"/>
                </a:solidFill>
                <a:latin typeface="微软雅黑" panose="020B0503020204020204" charset="-122"/>
                <a:ea typeface="微软雅黑" panose="020B0503020204020204" charset="-122"/>
                <a:cs typeface="+mj-cs"/>
              </a:rPr>
              <a:t>2020年，国家人力资源和社会保障部、国家市场监督管理总局与国家统计局联合发布了包括互联网营销师等在内的9个新职业，由此可以看出国家对于互联网营销师这一新兴职业的重视。中国西南地区中心城市成都也响应国家号召，由成都市总工会组织相关机构积极开展了有关互联网营销师公益培训的各项工作</a:t>
            </a:r>
            <a:endParaRPr lang="zh-CN" altLang="en-US" sz="2000">
              <a:solidFill>
                <a:schemeClr val="accent1"/>
              </a:solidFill>
              <a:latin typeface="微软雅黑" panose="020B0503020204020204" charset="-122"/>
              <a:ea typeface="微软雅黑" panose="020B0503020204020204" charset="-122"/>
              <a:cs typeface="+mj-cs"/>
            </a:endParaRPr>
          </a:p>
        </p:txBody>
      </p:sp>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4688840" y="3137535"/>
            <a:ext cx="2814955" cy="645160"/>
          </a:xfrm>
          <a:prstGeom prst="rect">
            <a:avLst/>
          </a:prstGeom>
          <a:noFill/>
        </p:spPr>
        <p:txBody>
          <a:bodyPr wrap="square" rtlCol="0">
            <a:spAutoFit/>
          </a:bodyPr>
          <a:p>
            <a:pPr algn="ctr"/>
            <a:r>
              <a:rPr lang="zh-CN" altLang="en-US" sz="3600" b="1"/>
              <a:t>培训课程</a:t>
            </a:r>
            <a:endParaRPr lang="zh-CN" altLang="en-US" sz="3600" b="1"/>
          </a:p>
        </p:txBody>
      </p:sp>
      <p:sp>
        <p:nvSpPr>
          <p:cNvPr id="4" name="圆角矩形 3"/>
          <p:cNvSpPr/>
          <p:nvPr/>
        </p:nvSpPr>
        <p:spPr>
          <a:xfrm>
            <a:off x="4758690" y="2808605"/>
            <a:ext cx="2675890" cy="1241425"/>
          </a:xfrm>
          <a:prstGeom prst="round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600" b="1"/>
          </a:p>
        </p:txBody>
      </p:sp>
      <p:grpSp>
        <p:nvGrpSpPr>
          <p:cNvPr id="13" name="组合 12"/>
          <p:cNvGrpSpPr/>
          <p:nvPr/>
        </p:nvGrpSpPr>
        <p:grpSpPr>
          <a:xfrm>
            <a:off x="1116965" y="1793875"/>
            <a:ext cx="2262505" cy="882452"/>
            <a:chOff x="1732" y="1397"/>
            <a:chExt cx="4433" cy="1955"/>
          </a:xfrm>
        </p:grpSpPr>
        <p:sp>
          <p:nvSpPr>
            <p:cNvPr id="6" name="圆角矩形 5"/>
            <p:cNvSpPr/>
            <p:nvPr/>
          </p:nvSpPr>
          <p:spPr>
            <a:xfrm>
              <a:off x="1768" y="1397"/>
              <a:ext cx="4214" cy="1955"/>
            </a:xfrm>
            <a:prstGeom prst="round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p>
          </p:txBody>
        </p:sp>
        <p:sp>
          <p:nvSpPr>
            <p:cNvPr id="5" name="文本框 4"/>
            <p:cNvSpPr txBox="1"/>
            <p:nvPr/>
          </p:nvSpPr>
          <p:spPr>
            <a:xfrm>
              <a:off x="1732" y="1596"/>
              <a:ext cx="4433" cy="1566"/>
            </a:xfrm>
            <a:prstGeom prst="rect">
              <a:avLst/>
            </a:prstGeom>
            <a:noFill/>
          </p:spPr>
          <p:txBody>
            <a:bodyPr wrap="square" rtlCol="0">
              <a:spAutoFit/>
            </a:bodyPr>
            <a:p>
              <a:pPr algn="ctr"/>
              <a:r>
                <a:rPr lang="zh-CN" altLang="en-US" sz="2000"/>
                <a:t>短视频和直播</a:t>
              </a:r>
              <a:endParaRPr lang="zh-CN" altLang="en-US" sz="2000"/>
            </a:p>
            <a:p>
              <a:pPr algn="ctr"/>
              <a:r>
                <a:rPr lang="zh-CN" altLang="en-US" sz="2000"/>
                <a:t>运营变现</a:t>
              </a:r>
              <a:endParaRPr lang="zh-CN" altLang="en-US" sz="2000"/>
            </a:p>
          </p:txBody>
        </p:sp>
      </p:grpSp>
      <p:grpSp>
        <p:nvGrpSpPr>
          <p:cNvPr id="14" name="组合 13"/>
          <p:cNvGrpSpPr/>
          <p:nvPr/>
        </p:nvGrpSpPr>
        <p:grpSpPr>
          <a:xfrm>
            <a:off x="1055328" y="3050540"/>
            <a:ext cx="2330450" cy="725129"/>
            <a:chOff x="1651" y="1397"/>
            <a:chExt cx="4433" cy="1955"/>
          </a:xfrm>
        </p:grpSpPr>
        <p:sp>
          <p:nvSpPr>
            <p:cNvPr id="15" name="圆角矩形 14"/>
            <p:cNvSpPr/>
            <p:nvPr/>
          </p:nvSpPr>
          <p:spPr>
            <a:xfrm>
              <a:off x="1768" y="1397"/>
              <a:ext cx="4214" cy="1955"/>
            </a:xfrm>
            <a:prstGeom prst="round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p>
          </p:txBody>
        </p:sp>
        <p:sp>
          <p:nvSpPr>
            <p:cNvPr id="16" name="文本框 15"/>
            <p:cNvSpPr txBox="1"/>
            <p:nvPr/>
          </p:nvSpPr>
          <p:spPr>
            <a:xfrm>
              <a:off x="1651" y="1821"/>
              <a:ext cx="4433" cy="1075"/>
            </a:xfrm>
            <a:prstGeom prst="rect">
              <a:avLst/>
            </a:prstGeom>
            <a:noFill/>
          </p:spPr>
          <p:txBody>
            <a:bodyPr wrap="square" rtlCol="0">
              <a:spAutoFit/>
            </a:bodyPr>
            <a:p>
              <a:pPr algn="ctr"/>
              <a:r>
                <a:rPr lang="zh-CN" altLang="en-US" sz="2000"/>
                <a:t>视频后期剪辑</a:t>
              </a:r>
              <a:endParaRPr lang="zh-CN" altLang="en-US" sz="2000"/>
            </a:p>
          </p:txBody>
        </p:sp>
      </p:grpSp>
      <p:grpSp>
        <p:nvGrpSpPr>
          <p:cNvPr id="17" name="组合 16"/>
          <p:cNvGrpSpPr/>
          <p:nvPr/>
        </p:nvGrpSpPr>
        <p:grpSpPr>
          <a:xfrm>
            <a:off x="1079523" y="493395"/>
            <a:ext cx="2282825" cy="1052830"/>
            <a:chOff x="1696" y="1397"/>
            <a:chExt cx="4433" cy="1955"/>
          </a:xfrm>
        </p:grpSpPr>
        <p:sp>
          <p:nvSpPr>
            <p:cNvPr id="18" name="圆角矩形 17"/>
            <p:cNvSpPr/>
            <p:nvPr/>
          </p:nvSpPr>
          <p:spPr>
            <a:xfrm>
              <a:off x="1768" y="1397"/>
              <a:ext cx="4214" cy="1955"/>
            </a:xfrm>
            <a:prstGeom prst="round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p>
          </p:txBody>
        </p:sp>
        <p:sp>
          <p:nvSpPr>
            <p:cNvPr id="19" name="文本框 18"/>
            <p:cNvSpPr txBox="1"/>
            <p:nvPr/>
          </p:nvSpPr>
          <p:spPr>
            <a:xfrm>
              <a:off x="1696" y="1716"/>
              <a:ext cx="4433" cy="1312"/>
            </a:xfrm>
            <a:prstGeom prst="rect">
              <a:avLst/>
            </a:prstGeom>
            <a:noFill/>
          </p:spPr>
          <p:txBody>
            <a:bodyPr wrap="square" rtlCol="0">
              <a:spAutoFit/>
            </a:bodyPr>
            <a:p>
              <a:pPr algn="ctr"/>
              <a:r>
                <a:rPr lang="zh-CN" altLang="en-US" sz="2000"/>
                <a:t>互联网营销</a:t>
              </a:r>
              <a:endParaRPr lang="zh-CN" altLang="en-US" sz="2000"/>
            </a:p>
            <a:p>
              <a:pPr algn="ctr"/>
              <a:r>
                <a:rPr lang="zh-CN" altLang="en-US" sz="2000"/>
                <a:t>初期认知</a:t>
              </a:r>
              <a:endParaRPr lang="zh-CN" altLang="en-US" sz="2000"/>
            </a:p>
          </p:txBody>
        </p:sp>
      </p:grpSp>
      <p:grpSp>
        <p:nvGrpSpPr>
          <p:cNvPr id="20" name="组合 19"/>
          <p:cNvGrpSpPr/>
          <p:nvPr/>
        </p:nvGrpSpPr>
        <p:grpSpPr>
          <a:xfrm>
            <a:off x="1043355" y="5574030"/>
            <a:ext cx="2289125" cy="725170"/>
            <a:chOff x="1228" y="7626"/>
            <a:chExt cx="4445" cy="1955"/>
          </a:xfrm>
        </p:grpSpPr>
        <p:sp>
          <p:nvSpPr>
            <p:cNvPr id="21" name="圆角矩形 20"/>
            <p:cNvSpPr/>
            <p:nvPr/>
          </p:nvSpPr>
          <p:spPr>
            <a:xfrm>
              <a:off x="1459" y="7626"/>
              <a:ext cx="4214" cy="1955"/>
            </a:xfrm>
            <a:prstGeom prst="round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p>
          </p:txBody>
        </p:sp>
        <p:sp>
          <p:nvSpPr>
            <p:cNvPr id="22" name="文本框 21"/>
            <p:cNvSpPr txBox="1"/>
            <p:nvPr/>
          </p:nvSpPr>
          <p:spPr>
            <a:xfrm>
              <a:off x="1228" y="8057"/>
              <a:ext cx="4433" cy="1075"/>
            </a:xfrm>
            <a:prstGeom prst="rect">
              <a:avLst/>
            </a:prstGeom>
            <a:noFill/>
          </p:spPr>
          <p:txBody>
            <a:bodyPr wrap="square" rtlCol="0">
              <a:spAutoFit/>
            </a:bodyPr>
            <a:p>
              <a:pPr algn="ctr"/>
              <a:r>
                <a:rPr lang="zh-CN" altLang="en-US" sz="2000"/>
                <a:t>美妆</a:t>
              </a:r>
              <a:endParaRPr lang="zh-CN" altLang="en-US" sz="2000"/>
            </a:p>
          </p:txBody>
        </p:sp>
      </p:grpSp>
      <p:grpSp>
        <p:nvGrpSpPr>
          <p:cNvPr id="23" name="组合 22"/>
          <p:cNvGrpSpPr/>
          <p:nvPr/>
        </p:nvGrpSpPr>
        <p:grpSpPr>
          <a:xfrm>
            <a:off x="1084562" y="4307205"/>
            <a:ext cx="2283460" cy="725170"/>
            <a:chOff x="1728" y="1397"/>
            <a:chExt cx="4433" cy="1955"/>
          </a:xfrm>
        </p:grpSpPr>
        <p:sp>
          <p:nvSpPr>
            <p:cNvPr id="24" name="圆角矩形 23"/>
            <p:cNvSpPr/>
            <p:nvPr/>
          </p:nvSpPr>
          <p:spPr>
            <a:xfrm>
              <a:off x="1768" y="1397"/>
              <a:ext cx="4214" cy="1955"/>
            </a:xfrm>
            <a:prstGeom prst="round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p>
          </p:txBody>
        </p:sp>
        <p:sp>
          <p:nvSpPr>
            <p:cNvPr id="25" name="文本框 24"/>
            <p:cNvSpPr txBox="1"/>
            <p:nvPr/>
          </p:nvSpPr>
          <p:spPr>
            <a:xfrm>
              <a:off x="1728" y="1838"/>
              <a:ext cx="4433" cy="1075"/>
            </a:xfrm>
            <a:prstGeom prst="rect">
              <a:avLst/>
            </a:prstGeom>
            <a:noFill/>
          </p:spPr>
          <p:txBody>
            <a:bodyPr wrap="square" rtlCol="0">
              <a:spAutoFit/>
            </a:bodyPr>
            <a:p>
              <a:pPr algn="ctr"/>
              <a:r>
                <a:rPr lang="zh-CN" altLang="en-US" sz="2000"/>
                <a:t>形体</a:t>
              </a:r>
              <a:endParaRPr lang="zh-CN" altLang="en-US" sz="2000"/>
            </a:p>
          </p:txBody>
        </p:sp>
      </p:grpSp>
      <p:grpSp>
        <p:nvGrpSpPr>
          <p:cNvPr id="26" name="组合 25"/>
          <p:cNvGrpSpPr/>
          <p:nvPr/>
        </p:nvGrpSpPr>
        <p:grpSpPr>
          <a:xfrm>
            <a:off x="8813800" y="1936991"/>
            <a:ext cx="2015490" cy="725170"/>
            <a:chOff x="1659" y="1397"/>
            <a:chExt cx="4433" cy="1955"/>
          </a:xfrm>
        </p:grpSpPr>
        <p:sp>
          <p:nvSpPr>
            <p:cNvPr id="27" name="圆角矩形 26"/>
            <p:cNvSpPr/>
            <p:nvPr/>
          </p:nvSpPr>
          <p:spPr>
            <a:xfrm>
              <a:off x="1768" y="1397"/>
              <a:ext cx="4214" cy="1955"/>
            </a:xfrm>
            <a:prstGeom prst="round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p>
          </p:txBody>
        </p:sp>
        <p:sp>
          <p:nvSpPr>
            <p:cNvPr id="28" name="文本框 27"/>
            <p:cNvSpPr txBox="1"/>
            <p:nvPr/>
          </p:nvSpPr>
          <p:spPr>
            <a:xfrm>
              <a:off x="1659" y="1670"/>
              <a:ext cx="4433" cy="1075"/>
            </a:xfrm>
            <a:prstGeom prst="rect">
              <a:avLst/>
            </a:prstGeom>
            <a:noFill/>
          </p:spPr>
          <p:txBody>
            <a:bodyPr wrap="square" rtlCol="0">
              <a:spAutoFit/>
            </a:bodyPr>
            <a:p>
              <a:pPr algn="ctr"/>
              <a:r>
                <a:rPr lang="zh-CN" altLang="en-US" sz="2000"/>
                <a:t>短视频摄像</a:t>
              </a:r>
              <a:endParaRPr lang="zh-CN" altLang="en-US" sz="2000"/>
            </a:p>
          </p:txBody>
        </p:sp>
      </p:grpSp>
      <p:grpSp>
        <p:nvGrpSpPr>
          <p:cNvPr id="29" name="组合 28"/>
          <p:cNvGrpSpPr/>
          <p:nvPr/>
        </p:nvGrpSpPr>
        <p:grpSpPr>
          <a:xfrm>
            <a:off x="8807435" y="3052686"/>
            <a:ext cx="2015490" cy="991763"/>
            <a:chOff x="1625" y="1397"/>
            <a:chExt cx="4433" cy="1955"/>
          </a:xfrm>
        </p:grpSpPr>
        <p:sp>
          <p:nvSpPr>
            <p:cNvPr id="30" name="圆角矩形 29"/>
            <p:cNvSpPr/>
            <p:nvPr/>
          </p:nvSpPr>
          <p:spPr>
            <a:xfrm>
              <a:off x="1768" y="1397"/>
              <a:ext cx="4214" cy="1955"/>
            </a:xfrm>
            <a:prstGeom prst="round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p>
          </p:txBody>
        </p:sp>
        <p:sp>
          <p:nvSpPr>
            <p:cNvPr id="31" name="文本框 30"/>
            <p:cNvSpPr txBox="1"/>
            <p:nvPr/>
          </p:nvSpPr>
          <p:spPr>
            <a:xfrm>
              <a:off x="1625" y="1639"/>
              <a:ext cx="4433" cy="1393"/>
            </a:xfrm>
            <a:prstGeom prst="rect">
              <a:avLst/>
            </a:prstGeom>
            <a:noFill/>
          </p:spPr>
          <p:txBody>
            <a:bodyPr wrap="square" rtlCol="0">
              <a:spAutoFit/>
            </a:bodyPr>
            <a:p>
              <a:pPr algn="ctr"/>
              <a:r>
                <a:rPr lang="zh-CN" altLang="en-US" sz="2000"/>
                <a:t>直播基础理论</a:t>
              </a:r>
              <a:endParaRPr lang="zh-CN" altLang="en-US" sz="2000"/>
            </a:p>
            <a:p>
              <a:pPr algn="ctr"/>
              <a:r>
                <a:rPr lang="zh-CN" altLang="en-US" sz="2000"/>
                <a:t>及操作</a:t>
              </a:r>
              <a:endParaRPr lang="zh-CN" altLang="en-US" sz="2000"/>
            </a:p>
          </p:txBody>
        </p:sp>
      </p:grpSp>
      <p:grpSp>
        <p:nvGrpSpPr>
          <p:cNvPr id="32" name="组合 31"/>
          <p:cNvGrpSpPr/>
          <p:nvPr/>
        </p:nvGrpSpPr>
        <p:grpSpPr>
          <a:xfrm>
            <a:off x="8822893" y="537210"/>
            <a:ext cx="2015490" cy="934673"/>
            <a:chOff x="1659" y="1397"/>
            <a:chExt cx="4433" cy="1955"/>
          </a:xfrm>
        </p:grpSpPr>
        <p:sp>
          <p:nvSpPr>
            <p:cNvPr id="33" name="圆角矩形 32"/>
            <p:cNvSpPr/>
            <p:nvPr/>
          </p:nvSpPr>
          <p:spPr>
            <a:xfrm>
              <a:off x="1768" y="1397"/>
              <a:ext cx="4214" cy="1955"/>
            </a:xfrm>
            <a:prstGeom prst="round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p>
          </p:txBody>
        </p:sp>
        <p:sp>
          <p:nvSpPr>
            <p:cNvPr id="34" name="文本框 33"/>
            <p:cNvSpPr txBox="1"/>
            <p:nvPr/>
          </p:nvSpPr>
          <p:spPr>
            <a:xfrm>
              <a:off x="1659" y="1514"/>
              <a:ext cx="4433" cy="1478"/>
            </a:xfrm>
            <a:prstGeom prst="rect">
              <a:avLst/>
            </a:prstGeom>
            <a:noFill/>
          </p:spPr>
          <p:txBody>
            <a:bodyPr wrap="square" rtlCol="0">
              <a:spAutoFit/>
            </a:bodyPr>
            <a:p>
              <a:pPr algn="ctr"/>
              <a:r>
                <a:rPr lang="zh-CN" altLang="en-US" sz="2000"/>
                <a:t>互联网营销</a:t>
              </a:r>
              <a:endParaRPr lang="zh-CN" altLang="en-US" sz="2000"/>
            </a:p>
            <a:p>
              <a:pPr algn="ctr"/>
              <a:r>
                <a:rPr lang="zh-CN" altLang="en-US" sz="2000"/>
                <a:t>法律法规</a:t>
              </a:r>
              <a:endParaRPr lang="zh-CN" altLang="en-US" sz="2000"/>
            </a:p>
          </p:txBody>
        </p:sp>
      </p:grpSp>
      <p:grpSp>
        <p:nvGrpSpPr>
          <p:cNvPr id="35" name="组合 34"/>
          <p:cNvGrpSpPr/>
          <p:nvPr/>
        </p:nvGrpSpPr>
        <p:grpSpPr>
          <a:xfrm>
            <a:off x="8822055" y="5530850"/>
            <a:ext cx="2077940" cy="725170"/>
            <a:chOff x="1459" y="7626"/>
            <a:chExt cx="4459" cy="1955"/>
          </a:xfrm>
        </p:grpSpPr>
        <p:sp>
          <p:nvSpPr>
            <p:cNvPr id="36" name="圆角矩形 35"/>
            <p:cNvSpPr/>
            <p:nvPr/>
          </p:nvSpPr>
          <p:spPr>
            <a:xfrm>
              <a:off x="1459" y="7626"/>
              <a:ext cx="4214" cy="1955"/>
            </a:xfrm>
            <a:prstGeom prst="round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p>
          </p:txBody>
        </p:sp>
        <p:sp>
          <p:nvSpPr>
            <p:cNvPr id="37" name="文本框 36"/>
            <p:cNvSpPr txBox="1"/>
            <p:nvPr/>
          </p:nvSpPr>
          <p:spPr>
            <a:xfrm>
              <a:off x="1485" y="8067"/>
              <a:ext cx="4433" cy="1075"/>
            </a:xfrm>
            <a:prstGeom prst="rect">
              <a:avLst/>
            </a:prstGeom>
            <a:noFill/>
          </p:spPr>
          <p:txBody>
            <a:bodyPr wrap="square" rtlCol="0">
              <a:spAutoFit/>
            </a:bodyPr>
            <a:p>
              <a:pPr algn="ctr"/>
              <a:r>
                <a:rPr lang="zh-CN" altLang="en-US" sz="2000"/>
                <a:t>台词训练</a:t>
              </a:r>
              <a:endParaRPr lang="zh-CN" altLang="en-US" sz="2000"/>
            </a:p>
          </p:txBody>
        </p:sp>
      </p:grpSp>
      <p:grpSp>
        <p:nvGrpSpPr>
          <p:cNvPr id="38" name="组合 37"/>
          <p:cNvGrpSpPr/>
          <p:nvPr/>
        </p:nvGrpSpPr>
        <p:grpSpPr>
          <a:xfrm>
            <a:off x="8793340" y="4449686"/>
            <a:ext cx="2015490" cy="725170"/>
            <a:chOff x="1614" y="1397"/>
            <a:chExt cx="4433" cy="1955"/>
          </a:xfrm>
        </p:grpSpPr>
        <p:sp>
          <p:nvSpPr>
            <p:cNvPr id="39" name="圆角矩形 38"/>
            <p:cNvSpPr/>
            <p:nvPr/>
          </p:nvSpPr>
          <p:spPr>
            <a:xfrm>
              <a:off x="1768" y="1397"/>
              <a:ext cx="4214" cy="1955"/>
            </a:xfrm>
            <a:prstGeom prst="round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p>
          </p:txBody>
        </p:sp>
        <p:sp>
          <p:nvSpPr>
            <p:cNvPr id="40" name="文本框 39"/>
            <p:cNvSpPr txBox="1"/>
            <p:nvPr/>
          </p:nvSpPr>
          <p:spPr>
            <a:xfrm>
              <a:off x="1614" y="1887"/>
              <a:ext cx="4433" cy="1075"/>
            </a:xfrm>
            <a:prstGeom prst="rect">
              <a:avLst/>
            </a:prstGeom>
            <a:noFill/>
          </p:spPr>
          <p:txBody>
            <a:bodyPr wrap="square" rtlCol="0">
              <a:spAutoFit/>
            </a:bodyPr>
            <a:p>
              <a:pPr algn="ctr"/>
              <a:r>
                <a:rPr lang="zh-CN" altLang="en-US" sz="2000"/>
                <a:t>表演</a:t>
              </a:r>
              <a:endParaRPr lang="zh-CN" altLang="en-US" sz="2000"/>
            </a:p>
          </p:txBody>
        </p:sp>
      </p:grpSp>
      <p:cxnSp>
        <p:nvCxnSpPr>
          <p:cNvPr id="41" name="直接连接符 40"/>
          <p:cNvCxnSpPr>
            <a:stCxn id="4" idx="1"/>
          </p:cNvCxnSpPr>
          <p:nvPr/>
        </p:nvCxnSpPr>
        <p:spPr>
          <a:xfrm flipH="1" flipV="1">
            <a:off x="3315970" y="3422015"/>
            <a:ext cx="1442720" cy="7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4015740" y="1007745"/>
            <a:ext cx="0" cy="48996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8114030" y="1078865"/>
            <a:ext cx="0" cy="48285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flipV="1">
            <a:off x="7434580" y="3429635"/>
            <a:ext cx="1442720" cy="7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3255010" y="1015365"/>
            <a:ext cx="7505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3286760" y="2271395"/>
            <a:ext cx="7505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3286760" y="4633595"/>
            <a:ext cx="7505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3286760" y="5908675"/>
            <a:ext cx="7505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8114030" y="1069975"/>
            <a:ext cx="7607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8116570" y="2315845"/>
            <a:ext cx="7607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8124190" y="4838700"/>
            <a:ext cx="7607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8124190" y="5893435"/>
            <a:ext cx="699770" cy="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custDataLst>
              <p:tags r:id="rId1"/>
            </p:custDataLst>
          </p:nvPr>
        </p:nvSpPr>
        <p:spPr>
          <a:xfrm>
            <a:off x="2819400" y="3546475"/>
            <a:ext cx="7432040" cy="527685"/>
          </a:xfrm>
        </p:spPr>
        <p:txBody>
          <a:bodyPr/>
          <a:lstStyle/>
          <a:p>
            <a:r>
              <a:rPr lang="zh-CN" altLang="en-US" dirty="0"/>
              <a:t>Knowledge of e-commerce law of the people's Republic of China</a:t>
            </a:r>
            <a:endParaRPr lang="zh-CN" altLang="en-US" dirty="0"/>
          </a:p>
        </p:txBody>
      </p:sp>
      <p:sp>
        <p:nvSpPr>
          <p:cNvPr id="4" name="标题 3"/>
          <p:cNvSpPr>
            <a:spLocks noGrp="1"/>
          </p:cNvSpPr>
          <p:nvPr>
            <p:ph type="title"/>
            <p:custDataLst>
              <p:tags r:id="rId2"/>
            </p:custDataLst>
          </p:nvPr>
        </p:nvSpPr>
        <p:spPr>
          <a:xfrm>
            <a:off x="2819400" y="2602230"/>
            <a:ext cx="7502525" cy="869950"/>
          </a:xfrm>
        </p:spPr>
        <p:txBody>
          <a:bodyPr>
            <a:noAutofit/>
          </a:bodyPr>
          <a:lstStyle/>
          <a:p>
            <a:r>
              <a:rPr lang="zh-CN" altLang="en-US" dirty="0"/>
              <a:t>中华人民共和国电子商务法相关知识</a:t>
            </a:r>
            <a:endParaRPr lang="zh-CN" altLang="en-US" dirty="0"/>
          </a:p>
        </p:txBody>
      </p:sp>
      <p:sp>
        <p:nvSpPr>
          <p:cNvPr id="5" name="文本框 4"/>
          <p:cNvSpPr txBox="1"/>
          <p:nvPr>
            <p:custDataLst>
              <p:tags r:id="rId3"/>
            </p:custDataLst>
          </p:nvPr>
        </p:nvSpPr>
        <p:spPr>
          <a:xfrm>
            <a:off x="579381" y="2481397"/>
            <a:ext cx="1896110" cy="1861185"/>
          </a:xfrm>
          <a:prstGeom prst="rect">
            <a:avLst/>
          </a:prstGeom>
          <a:noFill/>
        </p:spPr>
        <p:txBody>
          <a:bodyPr wrap="none" rtlCol="0" anchor="ctr">
            <a:spAutoFit/>
          </a:bodyPr>
          <a:lstStyle>
            <a:defPPr>
              <a:defRPr lang="zh-CN"/>
            </a:defPPr>
          </a:lstStyle>
          <a:p>
            <a:pPr algn="ctr"/>
            <a:r>
              <a:rPr lang="en-US" altLang="zh-CN" sz="11500" dirty="0">
                <a:solidFill>
                  <a:srgbClr val="FFFFFF"/>
                </a:solidFill>
                <a:latin typeface="微软雅黑" panose="020B0503020204020204" charset="-122"/>
                <a:ea typeface="微软雅黑" panose="020B0503020204020204" charset="-122"/>
              </a:rPr>
              <a:t>01</a:t>
            </a:r>
            <a:endParaRPr lang="en-US" altLang="zh-CN" sz="11500" dirty="0">
              <a:solidFill>
                <a:srgbClr val="FFFFFF"/>
              </a:solidFill>
              <a:latin typeface="微软雅黑" panose="020B0503020204020204" charset="-122"/>
              <a:ea typeface="微软雅黑" panose="020B0503020204020204" charset="-122"/>
            </a:endParaRPr>
          </a:p>
        </p:txBody>
      </p:sp>
    </p:spTree>
    <p:custDataLst>
      <p:tags r:id="rId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 name="文本占位符 18"/>
          <p:cNvSpPr>
            <a:spLocks noGrp="1"/>
          </p:cNvSpPr>
          <p:nvPr>
            <p:ph type="body" idx="4294967295"/>
            <p:custDataLst>
              <p:tags r:id="rId1"/>
            </p:custDataLst>
          </p:nvPr>
        </p:nvSpPr>
        <p:spPr>
          <a:xfrm>
            <a:off x="1114425" y="3205480"/>
            <a:ext cx="7432040" cy="1082675"/>
          </a:xfrm>
        </p:spPr>
        <p:txBody>
          <a:bodyPr>
            <a:normAutofit/>
          </a:bodyPr>
          <a:p>
            <a:pPr marL="0" indent="0" algn="ctr">
              <a:lnSpc>
                <a:spcPct val="90000"/>
              </a:lnSpc>
              <a:spcBef>
                <a:spcPts val="1000"/>
              </a:spcBef>
              <a:spcAft>
                <a:spcPts val="0"/>
              </a:spcAft>
              <a:buSzPct val="100000"/>
              <a:buNone/>
            </a:pPr>
            <a:r>
              <a:rPr lang="zh-CN" altLang="en-US" sz="1600" dirty="0">
                <a:solidFill>
                  <a:srgbClr val="FF0000"/>
                </a:solidFill>
                <a:sym typeface="+mn-ea"/>
              </a:rPr>
              <a:t>Internet live broadcast and short video acquaintance</a:t>
            </a:r>
            <a:endParaRPr lang="zh-CN" altLang="en-US" sz="1600" dirty="0">
              <a:solidFill>
                <a:srgbClr val="FF0000"/>
              </a:solidFill>
              <a:sym typeface="+mn-ea"/>
            </a:endParaRPr>
          </a:p>
        </p:txBody>
      </p:sp>
      <p:sp>
        <p:nvSpPr>
          <p:cNvPr id="18" name="标题 17"/>
          <p:cNvSpPr>
            <a:spLocks noGrp="1"/>
          </p:cNvSpPr>
          <p:nvPr>
            <p:ph type="title"/>
            <p:custDataLst>
              <p:tags r:id="rId2"/>
            </p:custDataLst>
          </p:nvPr>
        </p:nvSpPr>
        <p:spPr>
          <a:xfrm>
            <a:off x="686770" y="1838325"/>
            <a:ext cx="10440000" cy="1366838"/>
          </a:xfrm>
        </p:spPr>
        <p:txBody>
          <a:bodyPr>
            <a:normAutofit/>
          </a:bodyPr>
          <a:p>
            <a:pPr marL="0" indent="0" algn="l">
              <a:lnSpc>
                <a:spcPct val="90000"/>
              </a:lnSpc>
              <a:spcBef>
                <a:spcPts val="0"/>
              </a:spcBef>
              <a:spcAft>
                <a:spcPts val="0"/>
              </a:spcAft>
              <a:buSzPct val="100000"/>
              <a:buNone/>
            </a:pPr>
            <a:r>
              <a:rPr lang="zh-CN" altLang="en-US" dirty="0">
                <a:solidFill>
                  <a:srgbClr val="FF0000"/>
                </a:solidFill>
                <a:sym typeface="+mn-ea"/>
              </a:rPr>
              <a:t>第</a:t>
            </a:r>
            <a:r>
              <a:rPr lang="en-US" altLang="zh-CN" dirty="0">
                <a:solidFill>
                  <a:srgbClr val="FF0000"/>
                </a:solidFill>
                <a:sym typeface="+mn-ea"/>
              </a:rPr>
              <a:t>1</a:t>
            </a:r>
            <a:r>
              <a:rPr lang="zh-CN" altLang="en-US" dirty="0">
                <a:solidFill>
                  <a:srgbClr val="FF0000"/>
                </a:solidFill>
                <a:sym typeface="+mn-ea"/>
              </a:rPr>
              <a:t>章</a:t>
            </a:r>
            <a:r>
              <a:rPr lang="en-US" altLang="zh-CN" dirty="0">
                <a:solidFill>
                  <a:srgbClr val="FF0000"/>
                </a:solidFill>
                <a:sym typeface="+mn-ea"/>
              </a:rPr>
              <a:t> </a:t>
            </a:r>
            <a:r>
              <a:rPr lang="zh-CN" altLang="en-US" dirty="0">
                <a:solidFill>
                  <a:srgbClr val="FF0000"/>
                </a:solidFill>
                <a:sym typeface="+mn-ea"/>
              </a:rPr>
              <a:t>互联网直播及短视频初识</a:t>
            </a:r>
            <a:endParaRPr lang="zh-CN" altLang="en-US" dirty="0">
              <a:solidFill>
                <a:srgbClr val="FF0000"/>
              </a:solidFill>
              <a:sym typeface="+mn-ea"/>
            </a:endParaRPr>
          </a:p>
        </p:txBody>
      </p:sp>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solidFill>
                  <a:schemeClr val="accent1"/>
                </a:solidFill>
              </a:rPr>
              <a:t>中华人民共和国电子商务法</a:t>
            </a:r>
            <a:endParaRPr lang="zh-CN" altLang="en-US">
              <a:solidFill>
                <a:schemeClr val="accent1"/>
              </a:solidFill>
            </a:endParaRPr>
          </a:p>
        </p:txBody>
      </p:sp>
      <p:sp>
        <p:nvSpPr>
          <p:cNvPr id="5" name="文本框 4"/>
          <p:cNvSpPr txBox="1"/>
          <p:nvPr/>
        </p:nvSpPr>
        <p:spPr>
          <a:xfrm>
            <a:off x="876300" y="1910715"/>
            <a:ext cx="8143240" cy="2676525"/>
          </a:xfrm>
          <a:prstGeom prst="rect">
            <a:avLst/>
          </a:prstGeom>
          <a:noFill/>
        </p:spPr>
        <p:txBody>
          <a:bodyPr wrap="square" rtlCol="0">
            <a:spAutoFit/>
          </a:bodyPr>
          <a:p>
            <a:pPr fontAlgn="auto">
              <a:lnSpc>
                <a:spcPct val="150000"/>
              </a:lnSpc>
            </a:pPr>
            <a:r>
              <a:rPr lang="zh-CN" altLang="en-US" sz="2800">
                <a:solidFill>
                  <a:schemeClr val="accent1"/>
                </a:solidFill>
                <a:latin typeface="微软雅黑" panose="020B0503020204020204" charset="-122"/>
                <a:ea typeface="微软雅黑" panose="020B0503020204020204" charset="-122"/>
                <a:cs typeface="+mj-cs"/>
              </a:rPr>
              <a:t>政府调整、企业和个人以数据电文为交易手段，通过信息网络所产生的，因交易形式所引起的各种商事交易关系，以及与这种商事交易关系密切相关的社会关系、政府管理关系的法律规范的总称</a:t>
            </a:r>
            <a:endParaRPr lang="zh-CN" altLang="en-US" sz="2800">
              <a:solidFill>
                <a:schemeClr val="accent1"/>
              </a:solidFill>
              <a:latin typeface="微软雅黑" panose="020B0503020204020204" charset="-122"/>
              <a:ea typeface="微软雅黑" panose="020B0503020204020204" charset="-122"/>
              <a:cs typeface="+mj-cs"/>
            </a:endParaRPr>
          </a:p>
        </p:txBody>
      </p:sp>
      <p:cxnSp>
        <p:nvCxnSpPr>
          <p:cNvPr id="6" name="直接箭头连接符 5"/>
          <p:cNvCxnSpPr/>
          <p:nvPr/>
        </p:nvCxnSpPr>
        <p:spPr>
          <a:xfrm flipV="1">
            <a:off x="0" y="5904230"/>
            <a:ext cx="12160885" cy="40640"/>
          </a:xfrm>
          <a:prstGeom prst="straightConnector1">
            <a:avLst/>
          </a:prstGeom>
          <a:ln w="76200">
            <a:round/>
            <a:tailEnd type="arrow"/>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287145" y="4646930"/>
            <a:ext cx="0" cy="1336040"/>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891540" y="4684395"/>
            <a:ext cx="314960" cy="1198880"/>
          </a:xfrm>
          <a:prstGeom prst="rect">
            <a:avLst/>
          </a:prstGeom>
          <a:noFill/>
        </p:spPr>
        <p:txBody>
          <a:bodyPr wrap="square" rtlCol="0">
            <a:spAutoFit/>
          </a:bodyPr>
          <a:p>
            <a:r>
              <a:rPr lang="en-US" altLang="zh-CN"/>
              <a:t>2013</a:t>
            </a:r>
            <a:endParaRPr lang="en-US" altLang="zh-CN"/>
          </a:p>
        </p:txBody>
      </p:sp>
      <p:sp>
        <p:nvSpPr>
          <p:cNvPr id="9" name="文本框 8"/>
          <p:cNvSpPr txBox="1"/>
          <p:nvPr/>
        </p:nvSpPr>
        <p:spPr>
          <a:xfrm>
            <a:off x="1469390" y="4684395"/>
            <a:ext cx="2526665" cy="1198880"/>
          </a:xfrm>
          <a:prstGeom prst="rect">
            <a:avLst/>
          </a:prstGeom>
          <a:noFill/>
        </p:spPr>
        <p:txBody>
          <a:bodyPr wrap="square" rtlCol="0">
            <a:spAutoFit/>
          </a:bodyPr>
          <a:p>
            <a:r>
              <a:rPr lang="en-US" altLang="zh-CN">
                <a:solidFill>
                  <a:schemeClr val="accent3"/>
                </a:solidFill>
                <a:latin typeface="微软雅黑" panose="020B0503020204020204" charset="-122"/>
                <a:ea typeface="微软雅黑" panose="020B0503020204020204" charset="-122"/>
              </a:rPr>
              <a:t>12月27号，中国全国人大常委会正式启动了《中华人民共和国电子商务法》的立法进程</a:t>
            </a:r>
            <a:endParaRPr lang="en-US" altLang="zh-CN">
              <a:solidFill>
                <a:schemeClr val="accent3"/>
              </a:solidFill>
              <a:latin typeface="微软雅黑" panose="020B0503020204020204" charset="-122"/>
              <a:ea typeface="微软雅黑" panose="020B0503020204020204" charset="-122"/>
            </a:endParaRPr>
          </a:p>
        </p:txBody>
      </p:sp>
      <p:cxnSp>
        <p:nvCxnSpPr>
          <p:cNvPr id="10" name="直接连接符 9"/>
          <p:cNvCxnSpPr/>
          <p:nvPr/>
        </p:nvCxnSpPr>
        <p:spPr>
          <a:xfrm>
            <a:off x="7211060" y="4718685"/>
            <a:ext cx="0" cy="1178560"/>
          </a:xfrm>
          <a:prstGeom prst="line">
            <a:avLst/>
          </a:prstGeom>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6703695" y="4688205"/>
            <a:ext cx="365125" cy="1198880"/>
          </a:xfrm>
          <a:prstGeom prst="rect">
            <a:avLst/>
          </a:prstGeom>
          <a:noFill/>
        </p:spPr>
        <p:txBody>
          <a:bodyPr wrap="square" rtlCol="0">
            <a:spAutoFit/>
          </a:bodyPr>
          <a:p>
            <a:r>
              <a:rPr lang="en-US" altLang="zh-CN"/>
              <a:t>2018</a:t>
            </a:r>
            <a:endParaRPr lang="en-US" altLang="zh-CN"/>
          </a:p>
        </p:txBody>
      </p:sp>
      <p:sp>
        <p:nvSpPr>
          <p:cNvPr id="12" name="文本框 11"/>
          <p:cNvSpPr txBox="1"/>
          <p:nvPr/>
        </p:nvSpPr>
        <p:spPr>
          <a:xfrm>
            <a:off x="7353300" y="4715510"/>
            <a:ext cx="2098040" cy="1198880"/>
          </a:xfrm>
          <a:prstGeom prst="rect">
            <a:avLst/>
          </a:prstGeom>
          <a:noFill/>
        </p:spPr>
        <p:txBody>
          <a:bodyPr wrap="square" rtlCol="0">
            <a:spAutoFit/>
          </a:bodyPr>
          <a:p>
            <a:r>
              <a:rPr lang="en-US" altLang="zh-CN">
                <a:solidFill>
                  <a:schemeClr val="accent3"/>
                </a:solidFill>
                <a:latin typeface="微软雅黑" panose="020B0503020204020204" charset="-122"/>
                <a:ea typeface="微软雅黑" panose="020B0503020204020204" charset="-122"/>
              </a:rPr>
              <a:t>8月31日，十三届全国人大常委会第五次会议表决通过《电子商务法》</a:t>
            </a:r>
            <a:endParaRPr lang="zh-CN" altLang="en-US"/>
          </a:p>
        </p:txBody>
      </p:sp>
      <p:cxnSp>
        <p:nvCxnSpPr>
          <p:cNvPr id="13" name="直接连接符 12"/>
          <p:cNvCxnSpPr/>
          <p:nvPr/>
        </p:nvCxnSpPr>
        <p:spPr>
          <a:xfrm>
            <a:off x="10111740" y="4759325"/>
            <a:ext cx="0" cy="1186815"/>
          </a:xfrm>
          <a:prstGeom prst="line">
            <a:avLst/>
          </a:prstGeom>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9736455" y="4726305"/>
            <a:ext cx="253365" cy="1198880"/>
          </a:xfrm>
          <a:prstGeom prst="rect">
            <a:avLst/>
          </a:prstGeom>
          <a:noFill/>
        </p:spPr>
        <p:txBody>
          <a:bodyPr wrap="square" rtlCol="0">
            <a:spAutoFit/>
          </a:bodyPr>
          <a:p>
            <a:r>
              <a:rPr lang="en-US" altLang="zh-CN"/>
              <a:t>2019</a:t>
            </a:r>
            <a:endParaRPr lang="en-US" altLang="zh-CN"/>
          </a:p>
        </p:txBody>
      </p:sp>
      <p:sp>
        <p:nvSpPr>
          <p:cNvPr id="15" name="文本框 14"/>
          <p:cNvSpPr txBox="1"/>
          <p:nvPr/>
        </p:nvSpPr>
        <p:spPr>
          <a:xfrm>
            <a:off x="10274935" y="4992370"/>
            <a:ext cx="975995" cy="645160"/>
          </a:xfrm>
          <a:prstGeom prst="rect">
            <a:avLst/>
          </a:prstGeom>
          <a:noFill/>
        </p:spPr>
        <p:txBody>
          <a:bodyPr wrap="square" rtlCol="0">
            <a:spAutoFit/>
          </a:bodyPr>
          <a:p>
            <a:r>
              <a:rPr lang="en-US" altLang="zh-CN">
                <a:solidFill>
                  <a:schemeClr val="accent3"/>
                </a:solidFill>
                <a:latin typeface="微软雅黑" panose="020B0503020204020204" charset="-122"/>
                <a:ea typeface="微软雅黑" panose="020B0503020204020204" charset="-122"/>
              </a:rPr>
              <a:t>1月1日起施行</a:t>
            </a:r>
            <a:endParaRPr lang="en-US" altLang="zh-CN">
              <a:solidFill>
                <a:schemeClr val="accent3"/>
              </a:solidFill>
              <a:latin typeface="微软雅黑" panose="020B0503020204020204" charset="-122"/>
              <a:ea typeface="微软雅黑" panose="020B0503020204020204" charset="-122"/>
            </a:endParaRP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accent1"/>
                </a:solidFill>
              </a:rPr>
              <a:t>立法背景</a:t>
            </a:r>
            <a:endParaRPr lang="zh-CN" altLang="en-US">
              <a:solidFill>
                <a:schemeClr val="accent1"/>
              </a:solidFill>
            </a:endParaRPr>
          </a:p>
        </p:txBody>
      </p:sp>
      <p:sp>
        <p:nvSpPr>
          <p:cNvPr id="3" name="文本框 2"/>
          <p:cNvSpPr txBox="1"/>
          <p:nvPr/>
        </p:nvSpPr>
        <p:spPr>
          <a:xfrm>
            <a:off x="810895" y="2002155"/>
            <a:ext cx="7900670" cy="3784600"/>
          </a:xfrm>
          <a:prstGeom prst="rect">
            <a:avLst/>
          </a:prstGeom>
          <a:noFill/>
        </p:spPr>
        <p:txBody>
          <a:bodyPr wrap="square" rtlCol="0">
            <a:spAutoFit/>
          </a:bodyPr>
          <a:p>
            <a:pPr fontAlgn="auto">
              <a:lnSpc>
                <a:spcPct val="150000"/>
              </a:lnSpc>
            </a:pPr>
            <a:r>
              <a:rPr lang="zh-CN" altLang="en-US" sz="2000">
                <a:solidFill>
                  <a:schemeClr val="accent1"/>
                </a:solidFill>
                <a:latin typeface="微软雅黑" panose="020B0503020204020204" charset="-122"/>
                <a:ea typeface="微软雅黑" panose="020B0503020204020204" charset="-122"/>
                <a:cs typeface="+mj-cs"/>
              </a:rPr>
              <a:t>电子商务是指通过电子行为进行的商事活动。这种观点以1996年《联合国电子商务示范法》为代表。广义的电子商务是指通过电子行为进行民商事活动。商事活动的范围被民商事活动所覆盖。依通说，商事活动是以盈利为目的、具有营业性的民事行为，而民商事行为的外延显然大于商事行为，它不仅包括商事行为，也包括非商事主体之间的民事活动。事实也是如此，电子商务中的“商务”并非名副其实，他不仅包括“商事行为”，也包括非商事行为，例如自然人之间的电子商务</a:t>
            </a:r>
            <a:endParaRPr lang="zh-CN" altLang="en-US" sz="2000">
              <a:solidFill>
                <a:schemeClr val="accent1"/>
              </a:solidFill>
              <a:latin typeface="微软雅黑" panose="020B0503020204020204" charset="-122"/>
              <a:ea typeface="微软雅黑" panose="020B0503020204020204" charset="-122"/>
              <a:cs typeface="+mj-cs"/>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accent1"/>
                </a:solidFill>
              </a:rPr>
              <a:t>法律定义</a:t>
            </a:r>
            <a:endParaRPr lang="zh-CN" altLang="en-US">
              <a:solidFill>
                <a:schemeClr val="accent1"/>
              </a:solidFill>
            </a:endParaRPr>
          </a:p>
        </p:txBody>
      </p:sp>
      <p:sp>
        <p:nvSpPr>
          <p:cNvPr id="3" name="文本框 2"/>
          <p:cNvSpPr txBox="1"/>
          <p:nvPr/>
        </p:nvSpPr>
        <p:spPr>
          <a:xfrm>
            <a:off x="876300" y="2133600"/>
            <a:ext cx="6672580" cy="2861310"/>
          </a:xfrm>
          <a:prstGeom prst="rect">
            <a:avLst/>
          </a:prstGeom>
          <a:noFill/>
        </p:spPr>
        <p:txBody>
          <a:bodyPr wrap="square" rtlCol="0">
            <a:spAutoFit/>
          </a:bodyPr>
          <a:p>
            <a:pPr fontAlgn="auto">
              <a:lnSpc>
                <a:spcPct val="150000"/>
              </a:lnSpc>
            </a:pPr>
            <a:r>
              <a:rPr lang="zh-CN" altLang="en-US" sz="2000">
                <a:solidFill>
                  <a:schemeClr val="accent1"/>
                </a:solidFill>
                <a:latin typeface="微软雅黑" panose="020B0503020204020204" charset="-122"/>
                <a:ea typeface="微软雅黑" panose="020B0503020204020204" charset="-122"/>
                <a:cs typeface="+mj-cs"/>
              </a:rPr>
              <a:t>电子商务法是指调整平等主体之间通过电子行为设立、变更和消灭财产关系和人身关系的法律规范的总称；是政府调整、企业和个人以数据电文为交易手段，通过信息网络所产生的，因交易形式所引起的各种商事交易关系，以及与这种商事交易关系密切相关的社会关系、政府管理关系的法律规范的总称</a:t>
            </a:r>
            <a:endParaRPr lang="zh-CN" altLang="en-US" sz="2000">
              <a:solidFill>
                <a:schemeClr val="accent1"/>
              </a:solidFill>
              <a:latin typeface="微软雅黑" panose="020B0503020204020204" charset="-122"/>
              <a:ea typeface="微软雅黑" panose="020B0503020204020204" charset="-122"/>
              <a:cs typeface="+mj-cs"/>
            </a:endParaRP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accent1"/>
                </a:solidFill>
              </a:rPr>
              <a:t>立法意义</a:t>
            </a:r>
            <a:endParaRPr lang="zh-CN" altLang="en-US">
              <a:solidFill>
                <a:schemeClr val="accent1"/>
              </a:solidFill>
            </a:endParaRPr>
          </a:p>
        </p:txBody>
      </p:sp>
      <p:sp>
        <p:nvSpPr>
          <p:cNvPr id="35" name="文本框 34"/>
          <p:cNvSpPr txBox="1"/>
          <p:nvPr/>
        </p:nvSpPr>
        <p:spPr>
          <a:xfrm>
            <a:off x="876300" y="2245360"/>
            <a:ext cx="3013075" cy="3969385"/>
          </a:xfrm>
          <a:prstGeom prst="rect">
            <a:avLst/>
          </a:prstGeom>
          <a:noFill/>
        </p:spPr>
        <p:txBody>
          <a:bodyPr wrap="square" rtlCol="0">
            <a:spAutoFit/>
          </a:bodyPr>
          <a:p>
            <a:r>
              <a:rPr lang="en-US" altLang="zh-CN">
                <a:solidFill>
                  <a:schemeClr val="accent3"/>
                </a:solidFill>
                <a:latin typeface="微软雅黑" panose="020B0503020204020204" charset="-122"/>
                <a:ea typeface="微软雅黑" panose="020B0503020204020204" charset="-122"/>
              </a:rPr>
              <a:t>本次电商法重点在于规范范围之广，而将具体执行及裁量则放权给监管部门，这也可以看作针对滞后性的解决手段，但也因此产生了部分“不明确”的问题，“不明确”是一把双刃剑，用得好，便能获消费者信任、促进其权威性。电商法的出台填补了很大一部分空缺，有些问题需要时间去慢慢找到更合适的方式处理，我们期望未来会有更完善的、更严格的机制去处理这些遗憾</a:t>
            </a:r>
            <a:endParaRPr lang="en-US" altLang="zh-CN">
              <a:solidFill>
                <a:schemeClr val="accent3"/>
              </a:solidFill>
              <a:latin typeface="微软雅黑" panose="020B0503020204020204" charset="-122"/>
              <a:ea typeface="微软雅黑" panose="020B0503020204020204" charset="-122"/>
            </a:endParaRPr>
          </a:p>
        </p:txBody>
      </p:sp>
      <p:sp>
        <p:nvSpPr>
          <p:cNvPr id="39" name="文本框 38"/>
          <p:cNvSpPr txBox="1"/>
          <p:nvPr/>
        </p:nvSpPr>
        <p:spPr>
          <a:xfrm>
            <a:off x="4541520" y="2245360"/>
            <a:ext cx="3225800" cy="3692525"/>
          </a:xfrm>
          <a:prstGeom prst="rect">
            <a:avLst/>
          </a:prstGeom>
          <a:noFill/>
        </p:spPr>
        <p:txBody>
          <a:bodyPr wrap="square" rtlCol="0">
            <a:spAutoFit/>
          </a:bodyPr>
          <a:p>
            <a:r>
              <a:rPr lang="en-US" altLang="zh-CN">
                <a:solidFill>
                  <a:schemeClr val="accent3"/>
                </a:solidFill>
                <a:latin typeface="微软雅黑" panose="020B0503020204020204" charset="-122"/>
                <a:ea typeface="微软雅黑" panose="020B0503020204020204" charset="-122"/>
              </a:rPr>
              <a:t>电子商务法生效后，对电子商务平台的商户准入提出了更高要求，如果商户提供的商品或服务对消费者生命健康可能带去危险的，则电子商务平台需要承担由此带来的行政与民事风险。随着互联网的不断发展，越来越多的消费者通过互联网平台这一渠道与商户达成各类合作，电子商务法的出台标志着电子商务平台从原先的自由生长逐渐过渡演化为合法合规治理，可谓意义非凡</a:t>
            </a:r>
            <a:endParaRPr lang="en-US" altLang="zh-CN">
              <a:solidFill>
                <a:schemeClr val="accent3"/>
              </a:solidFill>
              <a:latin typeface="微软雅黑" panose="020B0503020204020204" charset="-122"/>
              <a:ea typeface="微软雅黑" panose="020B0503020204020204" charset="-122"/>
            </a:endParaRPr>
          </a:p>
        </p:txBody>
      </p:sp>
      <p:sp>
        <p:nvSpPr>
          <p:cNvPr id="40" name="文本框 39"/>
          <p:cNvSpPr txBox="1"/>
          <p:nvPr/>
        </p:nvSpPr>
        <p:spPr>
          <a:xfrm>
            <a:off x="8642350" y="2245360"/>
            <a:ext cx="3017520" cy="3415030"/>
          </a:xfrm>
          <a:prstGeom prst="rect">
            <a:avLst/>
          </a:prstGeom>
          <a:noFill/>
        </p:spPr>
        <p:txBody>
          <a:bodyPr wrap="square" rtlCol="0">
            <a:spAutoFit/>
          </a:bodyPr>
          <a:p>
            <a:pPr algn="l">
              <a:buClrTx/>
              <a:buSzTx/>
              <a:buFontTx/>
            </a:pPr>
            <a:r>
              <a:rPr lang="en-US" altLang="zh-CN">
                <a:solidFill>
                  <a:schemeClr val="accent3"/>
                </a:solidFill>
                <a:latin typeface="微软雅黑" panose="020B0503020204020204" charset="-122"/>
                <a:ea typeface="微软雅黑" panose="020B0503020204020204" charset="-122"/>
              </a:rPr>
              <a:t>《电商法》开创了我国电子商务立法的先河，对世界范围内的电子商务立法具有示范意义。电子商务法在促进跨境电子商务发展方面做了宏观的、宣示性规定，但对跨境电商管理尤其是进出境管理方面缺乏基本规定和具体规定，不具备实践操作指导性，对规范跨境电商的作用有限，实践中突出的问题依然存在</a:t>
            </a:r>
            <a:endParaRPr lang="en-US" altLang="zh-CN">
              <a:solidFill>
                <a:schemeClr val="accent3"/>
              </a:solidFill>
              <a:latin typeface="微软雅黑" panose="020B0503020204020204" charset="-122"/>
              <a:ea typeface="微软雅黑" panose="020B0503020204020204" charset="-122"/>
            </a:endParaRPr>
          </a:p>
        </p:txBody>
      </p:sp>
      <p:sp>
        <p:nvSpPr>
          <p:cNvPr id="42" name="文本框 41"/>
          <p:cNvSpPr txBox="1"/>
          <p:nvPr/>
        </p:nvSpPr>
        <p:spPr>
          <a:xfrm>
            <a:off x="1652270" y="1700530"/>
            <a:ext cx="1329055" cy="521970"/>
          </a:xfrm>
          <a:prstGeom prst="rect">
            <a:avLst/>
          </a:prstGeom>
          <a:noFill/>
        </p:spPr>
        <p:txBody>
          <a:bodyPr wrap="square" rtlCol="0">
            <a:spAutoFit/>
          </a:bodyPr>
          <a:p>
            <a:pPr algn="ctr"/>
            <a:r>
              <a:rPr lang="zh-CN" altLang="en-US" sz="2800">
                <a:solidFill>
                  <a:schemeClr val="accent3"/>
                </a:solidFill>
              </a:rPr>
              <a:t>（一）</a:t>
            </a:r>
            <a:endParaRPr lang="zh-CN" altLang="en-US" sz="2800">
              <a:solidFill>
                <a:schemeClr val="accent3"/>
              </a:solidFill>
            </a:endParaRPr>
          </a:p>
        </p:txBody>
      </p:sp>
      <p:sp>
        <p:nvSpPr>
          <p:cNvPr id="43" name="文本框 42"/>
          <p:cNvSpPr txBox="1"/>
          <p:nvPr/>
        </p:nvSpPr>
        <p:spPr>
          <a:xfrm>
            <a:off x="5431790" y="1700530"/>
            <a:ext cx="1329055" cy="521970"/>
          </a:xfrm>
          <a:prstGeom prst="rect">
            <a:avLst/>
          </a:prstGeom>
          <a:noFill/>
        </p:spPr>
        <p:txBody>
          <a:bodyPr wrap="square" rtlCol="0">
            <a:spAutoFit/>
          </a:bodyPr>
          <a:p>
            <a:pPr algn="ctr"/>
            <a:r>
              <a:rPr lang="zh-CN" altLang="en-US" sz="2800">
                <a:solidFill>
                  <a:schemeClr val="accent3"/>
                </a:solidFill>
              </a:rPr>
              <a:t>（二）</a:t>
            </a:r>
            <a:endParaRPr lang="zh-CN" altLang="en-US" sz="2800">
              <a:solidFill>
                <a:schemeClr val="accent3"/>
              </a:solidFill>
            </a:endParaRPr>
          </a:p>
        </p:txBody>
      </p:sp>
      <p:sp>
        <p:nvSpPr>
          <p:cNvPr id="44" name="文本框 43"/>
          <p:cNvSpPr txBox="1"/>
          <p:nvPr/>
        </p:nvSpPr>
        <p:spPr>
          <a:xfrm>
            <a:off x="9422130" y="1711960"/>
            <a:ext cx="1329055" cy="521970"/>
          </a:xfrm>
          <a:prstGeom prst="rect">
            <a:avLst/>
          </a:prstGeom>
          <a:noFill/>
        </p:spPr>
        <p:txBody>
          <a:bodyPr wrap="square" rtlCol="0">
            <a:spAutoFit/>
          </a:bodyPr>
          <a:p>
            <a:pPr algn="ctr"/>
            <a:r>
              <a:rPr lang="zh-CN" altLang="en-US" sz="2800">
                <a:solidFill>
                  <a:schemeClr val="accent3"/>
                </a:solidFill>
              </a:rPr>
              <a:t>（三）</a:t>
            </a:r>
            <a:endParaRPr lang="zh-CN" altLang="en-US" sz="2800">
              <a:solidFill>
                <a:schemeClr val="accent3"/>
              </a:solidFill>
            </a:endParaRPr>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custDataLst>
              <p:tags r:id="rId1"/>
            </p:custDataLst>
          </p:nvPr>
        </p:nvSpPr>
        <p:spPr>
          <a:xfrm>
            <a:off x="2819400" y="3546475"/>
            <a:ext cx="7432040" cy="700405"/>
          </a:xfrm>
        </p:spPr>
        <p:txBody>
          <a:bodyPr>
            <a:noAutofit/>
          </a:bodyPr>
          <a:lstStyle/>
          <a:p>
            <a:r>
              <a:rPr lang="zh-CN" altLang="en-US" dirty="0"/>
              <a:t>Relevant knowledge of internet live broadcast service management regulations</a:t>
            </a:r>
            <a:endParaRPr lang="zh-CN" altLang="en-US" dirty="0"/>
          </a:p>
        </p:txBody>
      </p:sp>
      <p:sp>
        <p:nvSpPr>
          <p:cNvPr id="4" name="标题 3"/>
          <p:cNvSpPr>
            <a:spLocks noGrp="1"/>
          </p:cNvSpPr>
          <p:nvPr>
            <p:ph type="title"/>
            <p:custDataLst>
              <p:tags r:id="rId2"/>
            </p:custDataLst>
          </p:nvPr>
        </p:nvSpPr>
        <p:spPr>
          <a:xfrm>
            <a:off x="2819289" y="2602265"/>
            <a:ext cx="7432354" cy="870111"/>
          </a:xfrm>
        </p:spPr>
        <p:txBody>
          <a:bodyPr>
            <a:normAutofit/>
          </a:bodyPr>
          <a:lstStyle/>
          <a:p>
            <a:r>
              <a:rPr lang="zh-CN" altLang="en-US" dirty="0"/>
              <a:t>互联网直播服务管理规定相关知识</a:t>
            </a:r>
            <a:endParaRPr lang="zh-CN" altLang="en-US" dirty="0"/>
          </a:p>
        </p:txBody>
      </p:sp>
      <p:sp>
        <p:nvSpPr>
          <p:cNvPr id="5" name="文本框 4"/>
          <p:cNvSpPr txBox="1"/>
          <p:nvPr>
            <p:custDataLst>
              <p:tags r:id="rId3"/>
            </p:custDataLst>
          </p:nvPr>
        </p:nvSpPr>
        <p:spPr>
          <a:xfrm>
            <a:off x="579381" y="2481397"/>
            <a:ext cx="1896110" cy="1861185"/>
          </a:xfrm>
          <a:prstGeom prst="rect">
            <a:avLst/>
          </a:prstGeom>
          <a:noFill/>
        </p:spPr>
        <p:txBody>
          <a:bodyPr wrap="none" rtlCol="0" anchor="ctr">
            <a:spAutoFit/>
          </a:bodyPr>
          <a:lstStyle>
            <a:defPPr>
              <a:defRPr lang="zh-CN"/>
            </a:defPPr>
          </a:lstStyle>
          <a:p>
            <a:pPr algn="ctr"/>
            <a:r>
              <a:rPr lang="en-US" altLang="zh-CN" sz="11500" dirty="0">
                <a:solidFill>
                  <a:srgbClr val="FFFFFF"/>
                </a:solidFill>
                <a:latin typeface="微软雅黑" panose="020B0503020204020204" charset="-122"/>
                <a:ea typeface="微软雅黑" panose="020B0503020204020204" charset="-122"/>
              </a:rPr>
              <a:t>02</a:t>
            </a:r>
            <a:endParaRPr lang="en-US" altLang="zh-CN" sz="11500" dirty="0">
              <a:solidFill>
                <a:srgbClr val="FFFFFF"/>
              </a:solidFill>
              <a:latin typeface="微软雅黑" panose="020B0503020204020204" charset="-122"/>
              <a:ea typeface="微软雅黑" panose="020B0503020204020204" charset="-122"/>
            </a:endParaRPr>
          </a:p>
        </p:txBody>
      </p:sp>
    </p:spTree>
    <p:custDataLst>
      <p:tags r:id="rId4"/>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solidFill>
                  <a:schemeClr val="accent1"/>
                </a:solidFill>
              </a:rPr>
              <a:t>互联网直播服务管理规定</a:t>
            </a:r>
            <a:endParaRPr lang="zh-CN" altLang="en-US">
              <a:solidFill>
                <a:schemeClr val="accent1"/>
              </a:solidFill>
            </a:endParaRPr>
          </a:p>
        </p:txBody>
      </p:sp>
      <p:sp>
        <p:nvSpPr>
          <p:cNvPr id="6" name="文本框 5"/>
          <p:cNvSpPr txBox="1"/>
          <p:nvPr/>
        </p:nvSpPr>
        <p:spPr>
          <a:xfrm>
            <a:off x="876300" y="2134235"/>
            <a:ext cx="7118350" cy="3322955"/>
          </a:xfrm>
          <a:prstGeom prst="rect">
            <a:avLst/>
          </a:prstGeom>
          <a:noFill/>
        </p:spPr>
        <p:txBody>
          <a:bodyPr wrap="square" rtlCol="0">
            <a:spAutoFit/>
          </a:bodyPr>
          <a:p>
            <a:pPr fontAlgn="auto">
              <a:lnSpc>
                <a:spcPct val="150000"/>
              </a:lnSpc>
            </a:pPr>
            <a:r>
              <a:rPr lang="zh-CN" altLang="en-US" sz="2000">
                <a:solidFill>
                  <a:schemeClr val="accent1"/>
                </a:solidFill>
                <a:latin typeface="微软雅黑" panose="020B0503020204020204" charset="-122"/>
                <a:ea typeface="微软雅黑" panose="020B0503020204020204" charset="-122"/>
                <a:cs typeface="+mj-cs"/>
              </a:rPr>
              <a:t>为加强对互联网直播服务的管理，保护公民、法人和其他组织的合法权益，维护国家安全和公共利益而制定的法规，2016年11月4日，《互联网直播服务管理规定》由国家互联网信息办公室发布，自2016年12月1日起施行。《互联网直播服务管理规定》明确禁止互联网直播服务提供者和使用者利用互联网直播服务从事危害国家安全、破坏社会稳定、扰乱社会秩序、侵犯他人合法权益、传播淫秽色情等活动</a:t>
            </a:r>
            <a:endParaRPr lang="zh-CN" altLang="en-US" sz="2000">
              <a:solidFill>
                <a:schemeClr val="accent1"/>
              </a:solidFill>
              <a:latin typeface="微软雅黑" panose="020B0503020204020204" charset="-122"/>
              <a:ea typeface="微软雅黑" panose="020B0503020204020204" charset="-122"/>
              <a:cs typeface="+mj-cs"/>
            </a:endParaRP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accent1"/>
                </a:solidFill>
              </a:rPr>
              <a:t>文件背景</a:t>
            </a:r>
            <a:endParaRPr lang="zh-CN" altLang="en-US">
              <a:solidFill>
                <a:schemeClr val="accent1"/>
              </a:solidFill>
            </a:endParaRPr>
          </a:p>
        </p:txBody>
      </p:sp>
      <p:sp>
        <p:nvSpPr>
          <p:cNvPr id="4" name="文本框 3"/>
          <p:cNvSpPr txBox="1"/>
          <p:nvPr/>
        </p:nvSpPr>
        <p:spPr>
          <a:xfrm>
            <a:off x="876300" y="1947545"/>
            <a:ext cx="3762375" cy="645160"/>
          </a:xfrm>
          <a:prstGeom prst="rect">
            <a:avLst/>
          </a:prstGeom>
          <a:noFill/>
        </p:spPr>
        <p:txBody>
          <a:bodyPr wrap="square" rtlCol="0">
            <a:spAutoFit/>
          </a:bodyPr>
          <a:p>
            <a:r>
              <a:rPr lang="en-US" altLang="zh-CN">
                <a:solidFill>
                  <a:schemeClr val="accent3"/>
                </a:solidFill>
                <a:latin typeface="微软雅黑" panose="020B0503020204020204" charset="-122"/>
                <a:ea typeface="微软雅黑" panose="020B0503020204020204" charset="-122"/>
                <a:sym typeface="+mn-ea"/>
              </a:rPr>
              <a:t>● 2007年12月，广电总局公布《互联网视听节目服务管理规定》</a:t>
            </a:r>
            <a:endParaRPr lang="en-US" altLang="zh-CN">
              <a:solidFill>
                <a:schemeClr val="accent3"/>
              </a:solidFill>
              <a:latin typeface="微软雅黑" panose="020B0503020204020204" charset="-122"/>
              <a:ea typeface="微软雅黑" panose="020B0503020204020204" charset="-122"/>
              <a:sym typeface="+mn-ea"/>
            </a:endParaRPr>
          </a:p>
        </p:txBody>
      </p:sp>
      <p:sp>
        <p:nvSpPr>
          <p:cNvPr id="5" name="文本框 4"/>
          <p:cNvSpPr txBox="1"/>
          <p:nvPr/>
        </p:nvSpPr>
        <p:spPr>
          <a:xfrm>
            <a:off x="6044565" y="1947545"/>
            <a:ext cx="5413375" cy="2030095"/>
          </a:xfrm>
          <a:prstGeom prst="rect">
            <a:avLst/>
          </a:prstGeom>
          <a:noFill/>
        </p:spPr>
        <p:txBody>
          <a:bodyPr wrap="square" rtlCol="0">
            <a:spAutoFit/>
          </a:bodyPr>
          <a:p>
            <a:pPr algn="l">
              <a:buClrTx/>
              <a:buSzTx/>
              <a:buFontTx/>
            </a:pPr>
            <a:r>
              <a:rPr lang="en-US" altLang="zh-CN">
                <a:solidFill>
                  <a:schemeClr val="accent3"/>
                </a:solidFill>
                <a:latin typeface="微软雅黑" panose="020B0503020204020204" charset="-122"/>
                <a:ea typeface="微软雅黑" panose="020B0503020204020204" charset="-122"/>
                <a:sym typeface="+mn-ea"/>
              </a:rPr>
              <a:t>● </a:t>
            </a:r>
            <a:r>
              <a:rPr lang="en-US" altLang="zh-CN">
                <a:solidFill>
                  <a:schemeClr val="accent3"/>
                </a:solidFill>
                <a:latin typeface="微软雅黑" panose="020B0503020204020204" charset="-122"/>
                <a:ea typeface="微软雅黑" panose="020B0503020204020204" charset="-122"/>
              </a:rPr>
              <a:t>2016年4月13日，百度、新浪、搜狐等20余家直播平台共同发布《北京网络直播行业自律公约》，承诺网络直播房间必须标识水印；内容存储时间不少于15天备查；所有主播必须实名认证；对于播出涉政、涉枪、涉毒、涉暴、涉黄内容的主播，情节严重的将列入黑名单；审核人员对平台上的直播内容进行24小时实时监管</a:t>
            </a:r>
            <a:endParaRPr lang="en-US" altLang="zh-CN">
              <a:solidFill>
                <a:schemeClr val="accent3"/>
              </a:solidFill>
              <a:latin typeface="微软雅黑" panose="020B0503020204020204" charset="-122"/>
              <a:ea typeface="微软雅黑" panose="020B0503020204020204" charset="-122"/>
            </a:endParaRPr>
          </a:p>
        </p:txBody>
      </p:sp>
      <p:sp>
        <p:nvSpPr>
          <p:cNvPr id="7" name="文本框 6"/>
          <p:cNvSpPr txBox="1"/>
          <p:nvPr/>
        </p:nvSpPr>
        <p:spPr>
          <a:xfrm>
            <a:off x="876300" y="3236595"/>
            <a:ext cx="3762375" cy="645160"/>
          </a:xfrm>
          <a:prstGeom prst="rect">
            <a:avLst/>
          </a:prstGeom>
          <a:noFill/>
        </p:spPr>
        <p:txBody>
          <a:bodyPr wrap="square" rtlCol="0">
            <a:spAutoFit/>
          </a:bodyPr>
          <a:p>
            <a:r>
              <a:rPr lang="en-US" altLang="zh-CN">
                <a:solidFill>
                  <a:schemeClr val="accent3"/>
                </a:solidFill>
                <a:latin typeface="微软雅黑" panose="020B0503020204020204" charset="-122"/>
                <a:ea typeface="微软雅黑" panose="020B0503020204020204" charset="-122"/>
                <a:sym typeface="+mn-ea"/>
              </a:rPr>
              <a:t>● 2016年6月，网信办发布《移动互联网应用程序信息服务管理规定》</a:t>
            </a:r>
            <a:endParaRPr lang="en-US" altLang="zh-CN">
              <a:solidFill>
                <a:schemeClr val="accent3"/>
              </a:solidFill>
              <a:latin typeface="微软雅黑" panose="020B0503020204020204" charset="-122"/>
              <a:ea typeface="微软雅黑" panose="020B0503020204020204" charset="-122"/>
              <a:sym typeface="+mn-ea"/>
            </a:endParaRPr>
          </a:p>
        </p:txBody>
      </p:sp>
      <p:sp>
        <p:nvSpPr>
          <p:cNvPr id="8" name="文本框 7"/>
          <p:cNvSpPr txBox="1"/>
          <p:nvPr/>
        </p:nvSpPr>
        <p:spPr>
          <a:xfrm>
            <a:off x="876300" y="4290695"/>
            <a:ext cx="3761740" cy="922020"/>
          </a:xfrm>
          <a:prstGeom prst="rect">
            <a:avLst/>
          </a:prstGeom>
          <a:noFill/>
        </p:spPr>
        <p:txBody>
          <a:bodyPr wrap="square" rtlCol="0">
            <a:spAutoFit/>
          </a:bodyPr>
          <a:p>
            <a:r>
              <a:rPr lang="en-US" altLang="zh-CN">
                <a:solidFill>
                  <a:schemeClr val="accent3"/>
                </a:solidFill>
                <a:latin typeface="微软雅黑" panose="020B0503020204020204" charset="-122"/>
                <a:ea typeface="微软雅黑" panose="020B0503020204020204" charset="-122"/>
                <a:sym typeface="+mn-ea"/>
              </a:rPr>
              <a:t>● 2016年9月，广电总局下发《关于加强网络视听节目直播服务管理有关问题的通知》</a:t>
            </a:r>
            <a:endParaRPr lang="en-US" altLang="zh-CN">
              <a:solidFill>
                <a:schemeClr val="accent3"/>
              </a:solidFill>
              <a:latin typeface="微软雅黑" panose="020B0503020204020204" charset="-122"/>
              <a:ea typeface="微软雅黑" panose="020B0503020204020204" charset="-122"/>
              <a:sym typeface="+mn-ea"/>
            </a:endParaRPr>
          </a:p>
        </p:txBody>
      </p:sp>
      <p:sp>
        <p:nvSpPr>
          <p:cNvPr id="9" name="文本框 8"/>
          <p:cNvSpPr txBox="1"/>
          <p:nvPr/>
        </p:nvSpPr>
        <p:spPr>
          <a:xfrm>
            <a:off x="6075045" y="4564380"/>
            <a:ext cx="5241290" cy="645160"/>
          </a:xfrm>
          <a:prstGeom prst="rect">
            <a:avLst/>
          </a:prstGeom>
          <a:noFill/>
        </p:spPr>
        <p:txBody>
          <a:bodyPr wrap="square" rtlCol="0">
            <a:spAutoFit/>
          </a:bodyPr>
          <a:p>
            <a:r>
              <a:rPr lang="en-US" altLang="zh-CN">
                <a:solidFill>
                  <a:schemeClr val="accent3"/>
                </a:solidFill>
                <a:latin typeface="微软雅黑" panose="020B0503020204020204" charset="-122"/>
                <a:ea typeface="微软雅黑" panose="020B0503020204020204" charset="-122"/>
                <a:sym typeface="+mn-ea"/>
              </a:rPr>
              <a:t>● </a:t>
            </a:r>
            <a:r>
              <a:rPr lang="en-US" altLang="zh-CN">
                <a:solidFill>
                  <a:schemeClr val="accent3"/>
                </a:solidFill>
                <a:latin typeface="微软雅黑" panose="020B0503020204020204" charset="-122"/>
                <a:ea typeface="微软雅黑" panose="020B0503020204020204" charset="-122"/>
              </a:rPr>
              <a:t>2010年3月，同样由广电总局发布《互联网视听节目服务业务分类目录(试行)》</a:t>
            </a:r>
            <a:endParaRPr lang="en-US" altLang="zh-CN">
              <a:solidFill>
                <a:schemeClr val="accent3"/>
              </a:solidFill>
              <a:latin typeface="微软雅黑" panose="020B0503020204020204" charset="-122"/>
              <a:ea typeface="微软雅黑" panose="020B0503020204020204" charset="-122"/>
            </a:endParaRP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accent1"/>
                </a:solidFill>
              </a:rPr>
              <a:t>文件意义</a:t>
            </a:r>
            <a:endParaRPr lang="zh-CN" altLang="en-US">
              <a:solidFill>
                <a:schemeClr val="accent1"/>
              </a:solidFill>
            </a:endParaRPr>
          </a:p>
        </p:txBody>
      </p:sp>
      <p:sp>
        <p:nvSpPr>
          <p:cNvPr id="4" name="文本框 3"/>
          <p:cNvSpPr txBox="1"/>
          <p:nvPr/>
        </p:nvSpPr>
        <p:spPr>
          <a:xfrm>
            <a:off x="876300" y="1879600"/>
            <a:ext cx="8165465" cy="3784600"/>
          </a:xfrm>
          <a:prstGeom prst="rect">
            <a:avLst/>
          </a:prstGeom>
          <a:noFill/>
        </p:spPr>
        <p:txBody>
          <a:bodyPr wrap="square" rtlCol="0">
            <a:spAutoFit/>
          </a:bodyPr>
          <a:p>
            <a:pPr fontAlgn="auto">
              <a:lnSpc>
                <a:spcPct val="150000"/>
              </a:lnSpc>
            </a:pPr>
            <a:r>
              <a:rPr lang="zh-CN" altLang="en-US" sz="2000">
                <a:solidFill>
                  <a:schemeClr val="accent1"/>
                </a:solidFill>
                <a:latin typeface="微软雅黑" panose="020B0503020204020204" charset="-122"/>
                <a:ea typeface="微软雅黑" panose="020B0503020204020204" charset="-122"/>
                <a:cs typeface="+mj-cs"/>
              </a:rPr>
              <a:t>《互联网直播服务管理规定》加强了对互联网直播服务的管理，保护公民、法人和其他组织的合法权益，维护国家安全和公共利益，旨在促进互联网直播行业健康有序发展，弘扬社会主义核心价值观，维护国家利益和公共利益，为广大网民特别是青少年成长营造风清气正的网络空间。联网直播作为一种新型传播形式迅猛发展，但部分直播平台传播色情、暴力、谣言、诈骗等信息，违背社会主义核心价值观，特别是给青少年身心健康带来不良影响。还有的平台缺乏相关资质，违规开展新闻信息直播，扰乱正常传播秩序，必须予以规范</a:t>
            </a:r>
            <a:endParaRPr lang="zh-CN" altLang="en-US" sz="2000">
              <a:solidFill>
                <a:schemeClr val="accent1"/>
              </a:solidFill>
              <a:latin typeface="微软雅黑" panose="020B0503020204020204" charset="-122"/>
              <a:ea typeface="微软雅黑" panose="020B0503020204020204" charset="-122"/>
              <a:cs typeface="+mj-cs"/>
            </a:endParaRP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accent1"/>
                </a:solidFill>
                <a:sym typeface="+mn-ea"/>
              </a:rPr>
              <a:t>互联网直播服务管理规定</a:t>
            </a:r>
            <a:endParaRPr lang="zh-CN" altLang="en-US"/>
          </a:p>
        </p:txBody>
      </p:sp>
      <p:sp>
        <p:nvSpPr>
          <p:cNvPr id="4" name="文本框 3"/>
          <p:cNvSpPr txBox="1"/>
          <p:nvPr/>
        </p:nvSpPr>
        <p:spPr>
          <a:xfrm>
            <a:off x="876300" y="2475230"/>
            <a:ext cx="3649980" cy="3830955"/>
          </a:xfrm>
          <a:prstGeom prst="rect">
            <a:avLst/>
          </a:prstGeom>
          <a:noFill/>
        </p:spPr>
        <p:txBody>
          <a:bodyPr wrap="square" rtlCol="0">
            <a:spAutoFit/>
          </a:bodyPr>
          <a:p>
            <a:pPr fontAlgn="auto">
              <a:lnSpc>
                <a:spcPct val="150000"/>
              </a:lnSpc>
            </a:pPr>
            <a:r>
              <a:rPr lang="en-US" altLang="zh-CN">
                <a:solidFill>
                  <a:schemeClr val="accent3"/>
                </a:solidFill>
                <a:latin typeface="微软雅黑" panose="020B0503020204020204" charset="-122"/>
                <a:ea typeface="微软雅黑" panose="020B0503020204020204" charset="-122"/>
              </a:rPr>
              <a:t>互联网直播服务提供者和互联网直播发布者在提供互联网新闻信息服务时，都应当依法取得互联网新闻信息服务资质，并在许可范围内开展互联网新闻信息服务。互联网直播服务提供者应对互联网新闻信息直播及其互动内容实施先审后发管理，提供互联网新闻信息直播服务的，应当设立总编辑</a:t>
            </a:r>
            <a:endParaRPr lang="en-US" altLang="zh-CN">
              <a:solidFill>
                <a:schemeClr val="accent3"/>
              </a:solidFill>
              <a:latin typeface="微软雅黑" panose="020B0503020204020204" charset="-122"/>
              <a:ea typeface="微软雅黑" panose="020B0503020204020204" charset="-122"/>
            </a:endParaRPr>
          </a:p>
        </p:txBody>
      </p:sp>
      <p:sp>
        <p:nvSpPr>
          <p:cNvPr id="5" name="文本框 4"/>
          <p:cNvSpPr txBox="1"/>
          <p:nvPr/>
        </p:nvSpPr>
        <p:spPr>
          <a:xfrm>
            <a:off x="2088515" y="1988185"/>
            <a:ext cx="1207135" cy="460375"/>
          </a:xfrm>
          <a:prstGeom prst="rect">
            <a:avLst/>
          </a:prstGeom>
          <a:noFill/>
        </p:spPr>
        <p:txBody>
          <a:bodyPr wrap="square" rtlCol="0">
            <a:spAutoFit/>
          </a:bodyPr>
          <a:p>
            <a:pPr algn="ctr"/>
            <a:r>
              <a:rPr lang="zh-CN" altLang="en-US" sz="2400">
                <a:solidFill>
                  <a:schemeClr val="tx1"/>
                </a:solidFill>
              </a:rPr>
              <a:t>明确</a:t>
            </a:r>
            <a:endParaRPr lang="zh-CN" altLang="en-US" sz="2400">
              <a:solidFill>
                <a:schemeClr val="tx1"/>
              </a:solidFill>
            </a:endParaRPr>
          </a:p>
        </p:txBody>
      </p:sp>
      <p:sp>
        <p:nvSpPr>
          <p:cNvPr id="6" name="文本框 5"/>
          <p:cNvSpPr txBox="1"/>
          <p:nvPr/>
        </p:nvSpPr>
        <p:spPr>
          <a:xfrm>
            <a:off x="4805680" y="2475230"/>
            <a:ext cx="3428365" cy="3415030"/>
          </a:xfrm>
          <a:prstGeom prst="rect">
            <a:avLst/>
          </a:prstGeom>
          <a:noFill/>
        </p:spPr>
        <p:txBody>
          <a:bodyPr wrap="square" rtlCol="0">
            <a:spAutoFit/>
          </a:bodyPr>
          <a:p>
            <a:pPr fontAlgn="auto">
              <a:lnSpc>
                <a:spcPct val="150000"/>
              </a:lnSpc>
            </a:pPr>
            <a:r>
              <a:rPr lang="en-US" altLang="zh-CN">
                <a:solidFill>
                  <a:schemeClr val="accent3"/>
                </a:solidFill>
                <a:latin typeface="微软雅黑" panose="020B0503020204020204" charset="-122"/>
                <a:ea typeface="微软雅黑" panose="020B0503020204020204" charset="-122"/>
              </a:rPr>
              <a:t>互联网直播服务提供者应积极落实企业主体责任，建立健全各项管理制度，配备与服务规模相适应的专业人员，具备即时阻断互联网直播的技术能力。对直播实施分级分类管理，建立互联网直播发布者信用等级管理体系，建立黑名单管理制度</a:t>
            </a:r>
            <a:endParaRPr lang="en-US" altLang="zh-CN">
              <a:solidFill>
                <a:schemeClr val="accent3"/>
              </a:solidFill>
              <a:latin typeface="微软雅黑" panose="020B0503020204020204" charset="-122"/>
              <a:ea typeface="微软雅黑" panose="020B0503020204020204" charset="-122"/>
            </a:endParaRPr>
          </a:p>
        </p:txBody>
      </p:sp>
      <p:sp>
        <p:nvSpPr>
          <p:cNvPr id="7" name="文本框 6"/>
          <p:cNvSpPr txBox="1"/>
          <p:nvPr/>
        </p:nvSpPr>
        <p:spPr>
          <a:xfrm>
            <a:off x="5906770" y="1988185"/>
            <a:ext cx="1207135" cy="460375"/>
          </a:xfrm>
          <a:prstGeom prst="rect">
            <a:avLst/>
          </a:prstGeom>
          <a:noFill/>
        </p:spPr>
        <p:txBody>
          <a:bodyPr wrap="square" rtlCol="0">
            <a:spAutoFit/>
          </a:bodyPr>
          <a:p>
            <a:pPr algn="ctr"/>
            <a:r>
              <a:rPr lang="zh-CN" altLang="en-US" sz="2400">
                <a:solidFill>
                  <a:schemeClr val="tx1"/>
                </a:solidFill>
              </a:rPr>
              <a:t>要求</a:t>
            </a:r>
            <a:endParaRPr lang="zh-CN" altLang="en-US" sz="2400">
              <a:solidFill>
                <a:schemeClr val="tx1"/>
              </a:solidFill>
            </a:endParaRPr>
          </a:p>
        </p:txBody>
      </p:sp>
      <p:sp>
        <p:nvSpPr>
          <p:cNvPr id="8" name="文本框 7"/>
          <p:cNvSpPr txBox="1"/>
          <p:nvPr/>
        </p:nvSpPr>
        <p:spPr>
          <a:xfrm>
            <a:off x="8408670" y="2475230"/>
            <a:ext cx="3649980" cy="2584450"/>
          </a:xfrm>
          <a:prstGeom prst="rect">
            <a:avLst/>
          </a:prstGeom>
          <a:noFill/>
        </p:spPr>
        <p:txBody>
          <a:bodyPr wrap="square" rtlCol="0">
            <a:spAutoFit/>
          </a:bodyPr>
          <a:p>
            <a:pPr fontAlgn="auto">
              <a:lnSpc>
                <a:spcPct val="150000"/>
              </a:lnSpc>
            </a:pPr>
            <a:r>
              <a:rPr lang="en-US" altLang="zh-CN">
                <a:solidFill>
                  <a:schemeClr val="accent3"/>
                </a:solidFill>
                <a:latin typeface="微软雅黑" panose="020B0503020204020204" charset="-122"/>
                <a:ea typeface="微软雅黑" panose="020B0503020204020204" charset="-122"/>
              </a:rPr>
              <a:t>不得利用直播从事危害国家安全、破坏社会稳定、扰乱社会秩序、侵犯他人合法权益、传播淫秽色情等法律法规禁止的活动，不得利用互联网直播服务制作、复制、发布、传播法律法规禁止的信息内容</a:t>
            </a:r>
            <a:endParaRPr lang="en-US" altLang="zh-CN">
              <a:solidFill>
                <a:schemeClr val="accent3"/>
              </a:solidFill>
              <a:latin typeface="微软雅黑" panose="020B0503020204020204" charset="-122"/>
              <a:ea typeface="微软雅黑" panose="020B0503020204020204" charset="-122"/>
            </a:endParaRPr>
          </a:p>
        </p:txBody>
      </p:sp>
      <p:sp>
        <p:nvSpPr>
          <p:cNvPr id="9" name="文本框 8"/>
          <p:cNvSpPr txBox="1"/>
          <p:nvPr/>
        </p:nvSpPr>
        <p:spPr>
          <a:xfrm>
            <a:off x="9629775" y="1988185"/>
            <a:ext cx="1207135" cy="460375"/>
          </a:xfrm>
          <a:prstGeom prst="rect">
            <a:avLst/>
          </a:prstGeom>
          <a:noFill/>
        </p:spPr>
        <p:txBody>
          <a:bodyPr wrap="square" rtlCol="0">
            <a:spAutoFit/>
          </a:bodyPr>
          <a:p>
            <a:pPr algn="ctr"/>
            <a:r>
              <a:rPr lang="zh-CN" altLang="en-US" sz="2400">
                <a:solidFill>
                  <a:schemeClr val="tx1"/>
                </a:solidFill>
              </a:rPr>
              <a:t>提出</a:t>
            </a:r>
            <a:endParaRPr lang="zh-CN" altLang="en-US" sz="2400">
              <a:solidFill>
                <a:schemeClr val="tx1"/>
              </a:solidFill>
            </a:endParaRP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custDataLst>
              <p:tags r:id="rId1"/>
            </p:custDataLst>
          </p:nvPr>
        </p:nvSpPr>
        <p:spPr>
          <a:xfrm>
            <a:off x="2819400" y="3546475"/>
            <a:ext cx="7432040" cy="700405"/>
          </a:xfrm>
        </p:spPr>
        <p:txBody>
          <a:bodyPr>
            <a:noAutofit/>
          </a:bodyPr>
          <a:lstStyle/>
          <a:p>
            <a:r>
              <a:rPr lang="zh-CN" altLang="en-US" dirty="0"/>
              <a:t>Related knowledge of Internet audio-visual program service management regulations</a:t>
            </a:r>
            <a:endParaRPr lang="zh-CN" altLang="en-US" dirty="0"/>
          </a:p>
        </p:txBody>
      </p:sp>
      <p:sp>
        <p:nvSpPr>
          <p:cNvPr id="4" name="标题 3"/>
          <p:cNvSpPr>
            <a:spLocks noGrp="1"/>
          </p:cNvSpPr>
          <p:nvPr>
            <p:ph type="title"/>
            <p:custDataLst>
              <p:tags r:id="rId2"/>
            </p:custDataLst>
          </p:nvPr>
        </p:nvSpPr>
        <p:spPr>
          <a:xfrm>
            <a:off x="2819289" y="2602265"/>
            <a:ext cx="7432354" cy="870111"/>
          </a:xfrm>
        </p:spPr>
        <p:txBody>
          <a:bodyPr>
            <a:normAutofit fontScale="90000"/>
          </a:bodyPr>
          <a:lstStyle/>
          <a:p>
            <a:r>
              <a:rPr lang="zh-CN" altLang="en-US" dirty="0"/>
              <a:t>互联网视听节目服务管理规定相关知识</a:t>
            </a:r>
            <a:endParaRPr lang="zh-CN" altLang="en-US" dirty="0"/>
          </a:p>
        </p:txBody>
      </p:sp>
      <p:sp>
        <p:nvSpPr>
          <p:cNvPr id="5" name="文本框 4"/>
          <p:cNvSpPr txBox="1"/>
          <p:nvPr>
            <p:custDataLst>
              <p:tags r:id="rId3"/>
            </p:custDataLst>
          </p:nvPr>
        </p:nvSpPr>
        <p:spPr>
          <a:xfrm>
            <a:off x="579381" y="2481397"/>
            <a:ext cx="1896110" cy="1861185"/>
          </a:xfrm>
          <a:prstGeom prst="rect">
            <a:avLst/>
          </a:prstGeom>
          <a:noFill/>
        </p:spPr>
        <p:txBody>
          <a:bodyPr wrap="none" rtlCol="0" anchor="ctr">
            <a:spAutoFit/>
          </a:bodyPr>
          <a:lstStyle>
            <a:defPPr>
              <a:defRPr lang="zh-CN"/>
            </a:defPPr>
          </a:lstStyle>
          <a:p>
            <a:pPr algn="ctr"/>
            <a:r>
              <a:rPr lang="en-US" altLang="zh-CN" sz="11500" dirty="0">
                <a:solidFill>
                  <a:srgbClr val="FFFFFF"/>
                </a:solidFill>
                <a:latin typeface="微软雅黑" panose="020B0503020204020204" charset="-122"/>
                <a:ea typeface="微软雅黑" panose="020B0503020204020204" charset="-122"/>
              </a:rPr>
              <a:t>03</a:t>
            </a:r>
            <a:endParaRPr lang="en-US" altLang="zh-CN" sz="11500" dirty="0">
              <a:solidFill>
                <a:srgbClr val="FFFFFF"/>
              </a:solidFill>
              <a:latin typeface="微软雅黑" panose="020B0503020204020204" charset="-122"/>
              <a:ea typeface="微软雅黑" panose="020B0503020204020204" charset="-122"/>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custDataLst>
              <p:tags r:id="rId1"/>
            </p:custDataLst>
          </p:nvPr>
        </p:nvSpPr>
        <p:spPr>
          <a:xfrm>
            <a:off x="2819400" y="3546475"/>
            <a:ext cx="7432040" cy="527685"/>
          </a:xfrm>
        </p:spPr>
        <p:txBody>
          <a:bodyPr/>
          <a:lstStyle/>
          <a:p>
            <a:r>
              <a:rPr lang="zh-CN" altLang="en-US" dirty="0"/>
              <a:t>Internet Marketing Professional Background</a:t>
            </a:r>
            <a:endParaRPr lang="zh-CN" altLang="en-US" dirty="0"/>
          </a:p>
        </p:txBody>
      </p:sp>
      <p:sp>
        <p:nvSpPr>
          <p:cNvPr id="4" name="标题 3"/>
          <p:cNvSpPr>
            <a:spLocks noGrp="1"/>
          </p:cNvSpPr>
          <p:nvPr>
            <p:ph type="title"/>
            <p:custDataLst>
              <p:tags r:id="rId2"/>
            </p:custDataLst>
          </p:nvPr>
        </p:nvSpPr>
        <p:spPr>
          <a:xfrm>
            <a:off x="2819289" y="2602265"/>
            <a:ext cx="7432354" cy="870111"/>
          </a:xfrm>
        </p:spPr>
        <p:txBody>
          <a:bodyPr/>
          <a:lstStyle/>
          <a:p>
            <a:r>
              <a:rPr lang="zh-CN" altLang="en-US" dirty="0"/>
              <a:t>互联网营销师职业背景</a:t>
            </a:r>
            <a:endParaRPr lang="zh-CN" altLang="en-US" dirty="0"/>
          </a:p>
        </p:txBody>
      </p:sp>
      <p:sp>
        <p:nvSpPr>
          <p:cNvPr id="5" name="文本框 4"/>
          <p:cNvSpPr txBox="1"/>
          <p:nvPr>
            <p:custDataLst>
              <p:tags r:id="rId3"/>
            </p:custDataLst>
          </p:nvPr>
        </p:nvSpPr>
        <p:spPr>
          <a:xfrm>
            <a:off x="579381" y="2481397"/>
            <a:ext cx="1896110" cy="1861185"/>
          </a:xfrm>
          <a:prstGeom prst="rect">
            <a:avLst/>
          </a:prstGeom>
          <a:noFill/>
        </p:spPr>
        <p:txBody>
          <a:bodyPr wrap="none" rtlCol="0" anchor="ctr">
            <a:spAutoFit/>
          </a:bodyPr>
          <a:lstStyle>
            <a:defPPr>
              <a:defRPr lang="zh-CN"/>
            </a:defPPr>
          </a:lstStyle>
          <a:p>
            <a:pPr algn="ctr"/>
            <a:r>
              <a:rPr lang="en-US" altLang="zh-CN" sz="11500" dirty="0">
                <a:solidFill>
                  <a:srgbClr val="FFFFFF"/>
                </a:solidFill>
                <a:latin typeface="微软雅黑" panose="020B0503020204020204" charset="-122"/>
                <a:ea typeface="微软雅黑" panose="020B0503020204020204" charset="-122"/>
              </a:rPr>
              <a:t>01</a:t>
            </a:r>
            <a:endParaRPr lang="en-US" altLang="zh-CN" sz="11500" dirty="0">
              <a:solidFill>
                <a:srgbClr val="FFFFFF"/>
              </a:solidFill>
              <a:latin typeface="微软雅黑" panose="020B0503020204020204" charset="-122"/>
              <a:ea typeface="微软雅黑" panose="020B0503020204020204" charset="-122"/>
            </a:endParaRPr>
          </a:p>
        </p:txBody>
      </p:sp>
    </p:spTree>
    <p:custDataLst>
      <p:tags r:id="rId4"/>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solidFill>
                  <a:schemeClr val="accent1"/>
                </a:solidFill>
              </a:rPr>
              <a:t>互联网视听节目服务管理规定</a:t>
            </a:r>
            <a:endParaRPr lang="zh-CN" altLang="en-US">
              <a:solidFill>
                <a:schemeClr val="accent1"/>
              </a:solidFill>
            </a:endParaRPr>
          </a:p>
        </p:txBody>
      </p:sp>
      <p:sp>
        <p:nvSpPr>
          <p:cNvPr id="6" name="文本框 5"/>
          <p:cNvSpPr txBox="1"/>
          <p:nvPr/>
        </p:nvSpPr>
        <p:spPr>
          <a:xfrm>
            <a:off x="876300" y="1947545"/>
            <a:ext cx="4146550" cy="922020"/>
          </a:xfrm>
          <a:prstGeom prst="rect">
            <a:avLst/>
          </a:prstGeom>
          <a:noFill/>
        </p:spPr>
        <p:txBody>
          <a:bodyPr wrap="square" rtlCol="0">
            <a:spAutoFit/>
          </a:bodyPr>
          <a:p>
            <a:r>
              <a:rPr lang="en-US" altLang="zh-CN">
                <a:solidFill>
                  <a:schemeClr val="accent3"/>
                </a:solidFill>
                <a:latin typeface="微软雅黑" panose="020B0503020204020204" charset="-122"/>
                <a:ea typeface="微软雅黑" panose="020B0503020204020204" charset="-122"/>
                <a:sym typeface="+mn-ea"/>
              </a:rPr>
              <a:t>● 《互联网视听节目服务管理规定》于2007年12月29日由广电总局公布，并宣布从2008年1月31日起实施</a:t>
            </a:r>
            <a:endParaRPr lang="en-US" altLang="zh-CN">
              <a:solidFill>
                <a:schemeClr val="accent3"/>
              </a:solidFill>
              <a:latin typeface="微软雅黑" panose="020B0503020204020204" charset="-122"/>
              <a:ea typeface="微软雅黑" panose="020B0503020204020204" charset="-122"/>
              <a:sym typeface="+mn-ea"/>
            </a:endParaRPr>
          </a:p>
        </p:txBody>
      </p:sp>
      <p:sp>
        <p:nvSpPr>
          <p:cNvPr id="7" name="文本框 6"/>
          <p:cNvSpPr txBox="1"/>
          <p:nvPr/>
        </p:nvSpPr>
        <p:spPr>
          <a:xfrm>
            <a:off x="6713855" y="1947545"/>
            <a:ext cx="4602480" cy="1476375"/>
          </a:xfrm>
          <a:prstGeom prst="rect">
            <a:avLst/>
          </a:prstGeom>
          <a:noFill/>
        </p:spPr>
        <p:txBody>
          <a:bodyPr wrap="square" rtlCol="0">
            <a:spAutoFit/>
          </a:bodyPr>
          <a:p>
            <a:r>
              <a:rPr lang="en-US" altLang="zh-CN">
                <a:solidFill>
                  <a:schemeClr val="accent3"/>
                </a:solidFill>
                <a:latin typeface="微软雅黑" panose="020B0503020204020204" charset="-122"/>
                <a:ea typeface="微软雅黑" panose="020B0503020204020204" charset="-122"/>
                <a:sym typeface="+mn-ea"/>
              </a:rPr>
              <a:t>● 国家广播电影电视总局、中华人民共和国信息产业部令第56号《互联网视听节目服务管理规定》经国家广播电影电视总局、中华人民共和国信息产业部审议通过，现予发布，自2008年1月31日起实行</a:t>
            </a:r>
            <a:endParaRPr lang="en-US" altLang="zh-CN">
              <a:solidFill>
                <a:schemeClr val="accent3"/>
              </a:solidFill>
              <a:latin typeface="微软雅黑" panose="020B0503020204020204" charset="-122"/>
              <a:ea typeface="微软雅黑" panose="020B0503020204020204" charset="-122"/>
              <a:sym typeface="+mn-ea"/>
            </a:endParaRPr>
          </a:p>
        </p:txBody>
      </p:sp>
      <p:sp>
        <p:nvSpPr>
          <p:cNvPr id="8" name="文本框 7"/>
          <p:cNvSpPr txBox="1"/>
          <p:nvPr/>
        </p:nvSpPr>
        <p:spPr>
          <a:xfrm>
            <a:off x="876300" y="3799205"/>
            <a:ext cx="4146550" cy="645160"/>
          </a:xfrm>
          <a:prstGeom prst="rect">
            <a:avLst/>
          </a:prstGeom>
          <a:noFill/>
        </p:spPr>
        <p:txBody>
          <a:bodyPr wrap="square" rtlCol="0">
            <a:spAutoFit/>
          </a:bodyPr>
          <a:p>
            <a:r>
              <a:rPr lang="en-US" altLang="zh-CN">
                <a:solidFill>
                  <a:schemeClr val="accent3"/>
                </a:solidFill>
                <a:latin typeface="微软雅黑" panose="020B0503020204020204" charset="-122"/>
                <a:ea typeface="微软雅黑" panose="020B0503020204020204" charset="-122"/>
                <a:sym typeface="+mn-ea"/>
              </a:rPr>
              <a:t>● 依《关于修订部分规章和规范性文件的决定》于2015年8月28日修订</a:t>
            </a:r>
            <a:endParaRPr lang="en-US" altLang="zh-CN">
              <a:solidFill>
                <a:schemeClr val="accent3"/>
              </a:solidFill>
              <a:latin typeface="微软雅黑" panose="020B0503020204020204" charset="-122"/>
              <a:ea typeface="微软雅黑" panose="020B0503020204020204" charset="-122"/>
              <a:sym typeface="+mn-ea"/>
            </a:endParaRP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custDataLst>
              <p:tags r:id="rId1"/>
            </p:custDataLst>
          </p:nvPr>
        </p:nvSpPr>
        <p:spPr>
          <a:xfrm>
            <a:off x="2819400" y="3546475"/>
            <a:ext cx="7432040" cy="700405"/>
          </a:xfrm>
        </p:spPr>
        <p:txBody>
          <a:bodyPr>
            <a:noAutofit/>
          </a:bodyPr>
          <a:lstStyle/>
          <a:p>
            <a:r>
              <a:rPr lang="zh-CN" altLang="en-US" dirty="0"/>
              <a:t>Related knowledge of consumer protection law of the people's Republic of China</a:t>
            </a:r>
            <a:endParaRPr lang="zh-CN" altLang="en-US" dirty="0"/>
          </a:p>
        </p:txBody>
      </p:sp>
      <p:sp>
        <p:nvSpPr>
          <p:cNvPr id="4" name="标题 3"/>
          <p:cNvSpPr>
            <a:spLocks noGrp="1"/>
          </p:cNvSpPr>
          <p:nvPr>
            <p:ph type="title"/>
            <p:custDataLst>
              <p:tags r:id="rId2"/>
            </p:custDataLst>
          </p:nvPr>
        </p:nvSpPr>
        <p:spPr>
          <a:xfrm>
            <a:off x="2819400" y="2602230"/>
            <a:ext cx="6570980" cy="869950"/>
          </a:xfrm>
        </p:spPr>
        <p:txBody>
          <a:bodyPr>
            <a:normAutofit fontScale="90000"/>
          </a:bodyPr>
          <a:lstStyle/>
          <a:p>
            <a:r>
              <a:rPr lang="zh-CN" altLang="en-US" dirty="0"/>
              <a:t>中华人民共和国消费者权益保护法相关知识</a:t>
            </a:r>
            <a:endParaRPr lang="zh-CN" altLang="en-US" dirty="0"/>
          </a:p>
        </p:txBody>
      </p:sp>
      <p:sp>
        <p:nvSpPr>
          <p:cNvPr id="5" name="文本框 4"/>
          <p:cNvSpPr txBox="1"/>
          <p:nvPr>
            <p:custDataLst>
              <p:tags r:id="rId3"/>
            </p:custDataLst>
          </p:nvPr>
        </p:nvSpPr>
        <p:spPr>
          <a:xfrm>
            <a:off x="579381" y="2481397"/>
            <a:ext cx="1896110" cy="1861185"/>
          </a:xfrm>
          <a:prstGeom prst="rect">
            <a:avLst/>
          </a:prstGeom>
          <a:noFill/>
        </p:spPr>
        <p:txBody>
          <a:bodyPr wrap="none" rtlCol="0" anchor="ctr">
            <a:spAutoFit/>
          </a:bodyPr>
          <a:lstStyle>
            <a:defPPr>
              <a:defRPr lang="zh-CN"/>
            </a:defPPr>
          </a:lstStyle>
          <a:p>
            <a:pPr algn="ctr"/>
            <a:r>
              <a:rPr lang="en-US" altLang="zh-CN" sz="11500" dirty="0">
                <a:solidFill>
                  <a:srgbClr val="FFFFFF"/>
                </a:solidFill>
                <a:latin typeface="微软雅黑" panose="020B0503020204020204" charset="-122"/>
                <a:ea typeface="微软雅黑" panose="020B0503020204020204" charset="-122"/>
              </a:rPr>
              <a:t>04</a:t>
            </a:r>
            <a:endParaRPr lang="en-US" altLang="zh-CN" sz="11500" dirty="0">
              <a:solidFill>
                <a:srgbClr val="FFFFFF"/>
              </a:solidFill>
              <a:latin typeface="微软雅黑" panose="020B0503020204020204" charset="-122"/>
              <a:ea typeface="微软雅黑" panose="020B0503020204020204" charset="-122"/>
            </a:endParaRPr>
          </a:p>
        </p:txBody>
      </p:sp>
    </p:spTree>
    <p:custDataLst>
      <p:tags r:id="rId4"/>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solidFill>
                  <a:schemeClr val="accent1"/>
                </a:solidFill>
              </a:rPr>
              <a:t>中华人民共和国消费者权益保护法发展历程</a:t>
            </a:r>
            <a:endParaRPr lang="zh-CN" altLang="en-US"/>
          </a:p>
        </p:txBody>
      </p:sp>
      <p:sp>
        <p:nvSpPr>
          <p:cNvPr id="6" name="文本框 5"/>
          <p:cNvSpPr txBox="1"/>
          <p:nvPr/>
        </p:nvSpPr>
        <p:spPr>
          <a:xfrm>
            <a:off x="2800985" y="1937385"/>
            <a:ext cx="6590030" cy="922020"/>
          </a:xfrm>
          <a:prstGeom prst="rect">
            <a:avLst/>
          </a:prstGeom>
          <a:noFill/>
        </p:spPr>
        <p:txBody>
          <a:bodyPr wrap="square" rtlCol="0">
            <a:spAutoFit/>
          </a:bodyPr>
          <a:p>
            <a:r>
              <a:rPr lang="en-US" altLang="zh-CN">
                <a:solidFill>
                  <a:schemeClr val="accent3"/>
                </a:solidFill>
                <a:latin typeface="微软雅黑" panose="020B0503020204020204" charset="-122"/>
                <a:ea typeface="微软雅黑" panose="020B0503020204020204" charset="-122"/>
              </a:rPr>
              <a:t>中华人民共和国消费者权益保护法是维护全体公民消费权益的法律规范的总称，是为了保护消费者的合法权益，维护社会经济秩序稳定，促进社会主义市场经济健康发展而制定的一部法律</a:t>
            </a:r>
            <a:endParaRPr lang="en-US" altLang="zh-CN">
              <a:solidFill>
                <a:schemeClr val="accent3"/>
              </a:solidFill>
              <a:latin typeface="微软雅黑" panose="020B0503020204020204" charset="-122"/>
              <a:ea typeface="微软雅黑" panose="020B0503020204020204" charset="-122"/>
            </a:endParaRPr>
          </a:p>
        </p:txBody>
      </p:sp>
      <p:cxnSp>
        <p:nvCxnSpPr>
          <p:cNvPr id="7" name="直接箭头连接符 6"/>
          <p:cNvCxnSpPr/>
          <p:nvPr/>
        </p:nvCxnSpPr>
        <p:spPr>
          <a:xfrm flipV="1">
            <a:off x="0" y="5904230"/>
            <a:ext cx="12160885" cy="40640"/>
          </a:xfrm>
          <a:prstGeom prst="straightConnector1">
            <a:avLst/>
          </a:prstGeom>
          <a:ln w="76200">
            <a:round/>
            <a:tailEnd type="arrow"/>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68655" y="4300855"/>
            <a:ext cx="0" cy="1623060"/>
          </a:xfrm>
          <a:prstGeom prst="line">
            <a:avLst/>
          </a:prstGeom>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82575" y="4300855"/>
            <a:ext cx="304165" cy="1198880"/>
          </a:xfrm>
          <a:prstGeom prst="rect">
            <a:avLst/>
          </a:prstGeom>
          <a:noFill/>
        </p:spPr>
        <p:txBody>
          <a:bodyPr wrap="square" rtlCol="0">
            <a:spAutoFit/>
          </a:bodyPr>
          <a:p>
            <a:r>
              <a:rPr lang="en-US" altLang="zh-CN"/>
              <a:t>1993</a:t>
            </a:r>
            <a:endParaRPr lang="en-US" altLang="zh-CN"/>
          </a:p>
        </p:txBody>
      </p:sp>
      <p:sp>
        <p:nvSpPr>
          <p:cNvPr id="10" name="文本框 9"/>
          <p:cNvSpPr txBox="1"/>
          <p:nvPr/>
        </p:nvSpPr>
        <p:spPr>
          <a:xfrm>
            <a:off x="779780" y="4300855"/>
            <a:ext cx="2111375" cy="1198880"/>
          </a:xfrm>
          <a:prstGeom prst="rect">
            <a:avLst/>
          </a:prstGeom>
          <a:noFill/>
        </p:spPr>
        <p:txBody>
          <a:bodyPr wrap="square" rtlCol="0">
            <a:spAutoFit/>
          </a:bodyPr>
          <a:p>
            <a:r>
              <a:rPr lang="en-US" altLang="zh-CN">
                <a:solidFill>
                  <a:schemeClr val="accent3"/>
                </a:solidFill>
                <a:latin typeface="微软雅黑" panose="020B0503020204020204" charset="-122"/>
                <a:ea typeface="微软雅黑" panose="020B0503020204020204" charset="-122"/>
              </a:rPr>
              <a:t>10月31日八届全国人大常委会第4次会议通过，自1994年1月1日起施行</a:t>
            </a:r>
            <a:endParaRPr lang="en-US" altLang="zh-CN">
              <a:solidFill>
                <a:schemeClr val="accent3"/>
              </a:solidFill>
              <a:latin typeface="微软雅黑" panose="020B0503020204020204" charset="-122"/>
              <a:ea typeface="微软雅黑" panose="020B0503020204020204" charset="-122"/>
            </a:endParaRPr>
          </a:p>
        </p:txBody>
      </p:sp>
      <p:cxnSp>
        <p:nvCxnSpPr>
          <p:cNvPr id="11" name="直接连接符 10"/>
          <p:cNvCxnSpPr/>
          <p:nvPr/>
        </p:nvCxnSpPr>
        <p:spPr>
          <a:xfrm>
            <a:off x="3559810" y="4270375"/>
            <a:ext cx="0" cy="16637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3701415" y="4300855"/>
            <a:ext cx="2934335" cy="1198880"/>
          </a:xfrm>
          <a:prstGeom prst="rect">
            <a:avLst/>
          </a:prstGeom>
          <a:noFill/>
        </p:spPr>
        <p:txBody>
          <a:bodyPr wrap="square" rtlCol="0">
            <a:spAutoFit/>
          </a:bodyPr>
          <a:p>
            <a:pPr algn="l"/>
            <a:r>
              <a:rPr lang="en-US" altLang="zh-CN">
                <a:solidFill>
                  <a:schemeClr val="accent3"/>
                </a:solidFill>
                <a:latin typeface="微软雅黑" panose="020B0503020204020204" charset="-122"/>
                <a:ea typeface="微软雅黑" panose="020B0503020204020204" charset="-122"/>
              </a:rPr>
              <a:t>8月27日第十一届全国人民代表大会常务委员会第十次会议《关于修改部分法律的规定》进行第一次修正</a:t>
            </a:r>
            <a:endParaRPr lang="en-US" altLang="zh-CN">
              <a:solidFill>
                <a:schemeClr val="accent3"/>
              </a:solidFill>
              <a:latin typeface="微软雅黑" panose="020B0503020204020204" charset="-122"/>
              <a:ea typeface="微软雅黑" panose="020B0503020204020204" charset="-122"/>
            </a:endParaRPr>
          </a:p>
        </p:txBody>
      </p:sp>
      <p:sp>
        <p:nvSpPr>
          <p:cNvPr id="13" name="文本框 12"/>
          <p:cNvSpPr txBox="1"/>
          <p:nvPr/>
        </p:nvSpPr>
        <p:spPr>
          <a:xfrm>
            <a:off x="3174365" y="4300855"/>
            <a:ext cx="243840" cy="1198880"/>
          </a:xfrm>
          <a:prstGeom prst="rect">
            <a:avLst/>
          </a:prstGeom>
          <a:noFill/>
        </p:spPr>
        <p:txBody>
          <a:bodyPr wrap="square" rtlCol="0">
            <a:spAutoFit/>
          </a:bodyPr>
          <a:p>
            <a:r>
              <a:rPr lang="en-US" altLang="zh-CN"/>
              <a:t>2009</a:t>
            </a:r>
            <a:endParaRPr lang="en-US" altLang="zh-CN"/>
          </a:p>
        </p:txBody>
      </p:sp>
      <p:cxnSp>
        <p:nvCxnSpPr>
          <p:cNvPr id="14" name="直接连接符 13"/>
          <p:cNvCxnSpPr/>
          <p:nvPr/>
        </p:nvCxnSpPr>
        <p:spPr>
          <a:xfrm>
            <a:off x="7231380" y="4250055"/>
            <a:ext cx="0" cy="1663700"/>
          </a:xfrm>
          <a:prstGeom prst="line">
            <a:avLst/>
          </a:prstGeom>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6845935" y="4300855"/>
            <a:ext cx="314325" cy="1198880"/>
          </a:xfrm>
          <a:prstGeom prst="rect">
            <a:avLst/>
          </a:prstGeom>
          <a:noFill/>
        </p:spPr>
        <p:txBody>
          <a:bodyPr wrap="square" rtlCol="0">
            <a:spAutoFit/>
          </a:bodyPr>
          <a:p>
            <a:r>
              <a:rPr lang="en-US" altLang="zh-CN"/>
              <a:t>2013</a:t>
            </a:r>
            <a:endParaRPr lang="en-US" altLang="zh-CN"/>
          </a:p>
        </p:txBody>
      </p:sp>
      <p:sp>
        <p:nvSpPr>
          <p:cNvPr id="16" name="文本框 15"/>
          <p:cNvSpPr txBox="1"/>
          <p:nvPr/>
        </p:nvSpPr>
        <p:spPr>
          <a:xfrm>
            <a:off x="7370445" y="4270375"/>
            <a:ext cx="2160905" cy="1198880"/>
          </a:xfrm>
          <a:prstGeom prst="rect">
            <a:avLst/>
          </a:prstGeom>
          <a:noFill/>
        </p:spPr>
        <p:txBody>
          <a:bodyPr wrap="square" rtlCol="0">
            <a:spAutoFit/>
          </a:bodyPr>
          <a:p>
            <a:r>
              <a:rPr lang="en-US" altLang="zh-CN">
                <a:solidFill>
                  <a:schemeClr val="accent3"/>
                </a:solidFill>
                <a:latin typeface="微软雅黑" panose="020B0503020204020204" charset="-122"/>
                <a:ea typeface="微软雅黑" panose="020B0503020204020204" charset="-122"/>
              </a:rPr>
              <a:t>10月25日十二届全国人大常委会第5次会议《关于修改的决定》第2次修正</a:t>
            </a:r>
            <a:endParaRPr lang="en-US" altLang="zh-CN">
              <a:solidFill>
                <a:schemeClr val="accent3"/>
              </a:solidFill>
              <a:latin typeface="微软雅黑" panose="020B0503020204020204" charset="-122"/>
              <a:ea typeface="微软雅黑" panose="020B0503020204020204" charset="-122"/>
            </a:endParaRPr>
          </a:p>
        </p:txBody>
      </p:sp>
      <p:cxnSp>
        <p:nvCxnSpPr>
          <p:cNvPr id="17" name="直接连接符 16"/>
          <p:cNvCxnSpPr/>
          <p:nvPr/>
        </p:nvCxnSpPr>
        <p:spPr>
          <a:xfrm>
            <a:off x="10132060" y="4280535"/>
            <a:ext cx="0" cy="1623060"/>
          </a:xfrm>
          <a:prstGeom prst="line">
            <a:avLst/>
          </a:prstGeom>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9777095" y="4311015"/>
            <a:ext cx="243840" cy="1198880"/>
          </a:xfrm>
          <a:prstGeom prst="rect">
            <a:avLst/>
          </a:prstGeom>
          <a:noFill/>
        </p:spPr>
        <p:txBody>
          <a:bodyPr wrap="square" rtlCol="0">
            <a:spAutoFit/>
          </a:bodyPr>
          <a:p>
            <a:r>
              <a:rPr lang="en-US" altLang="zh-CN"/>
              <a:t>2014</a:t>
            </a:r>
            <a:endParaRPr lang="en-US" altLang="zh-CN"/>
          </a:p>
        </p:txBody>
      </p:sp>
      <p:sp>
        <p:nvSpPr>
          <p:cNvPr id="19" name="文本框 18"/>
          <p:cNvSpPr txBox="1"/>
          <p:nvPr/>
        </p:nvSpPr>
        <p:spPr>
          <a:xfrm>
            <a:off x="10266680" y="4097655"/>
            <a:ext cx="1861185" cy="1753235"/>
          </a:xfrm>
          <a:prstGeom prst="rect">
            <a:avLst/>
          </a:prstGeom>
          <a:noFill/>
        </p:spPr>
        <p:txBody>
          <a:bodyPr wrap="square" rtlCol="0">
            <a:spAutoFit/>
          </a:bodyPr>
          <a:p>
            <a:r>
              <a:rPr lang="en-US" altLang="zh-CN">
                <a:solidFill>
                  <a:schemeClr val="accent3"/>
                </a:solidFill>
                <a:latin typeface="微软雅黑" panose="020B0503020204020204" charset="-122"/>
                <a:ea typeface="微软雅黑" panose="020B0503020204020204" charset="-122"/>
              </a:rPr>
              <a:t>3月15日，由全国人大修订的新版《消费者权益保护法》（简称“新消法”）正式实施</a:t>
            </a:r>
            <a:endParaRPr lang="en-US" altLang="zh-CN">
              <a:solidFill>
                <a:schemeClr val="accent3"/>
              </a:solidFill>
              <a:latin typeface="微软雅黑" panose="020B0503020204020204" charset="-122"/>
              <a:ea typeface="微软雅黑" panose="020B0503020204020204" charset="-122"/>
            </a:endParaRPr>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accent1"/>
                </a:solidFill>
              </a:rPr>
              <a:t>作用意义</a:t>
            </a:r>
            <a:endParaRPr lang="zh-CN" altLang="en-US">
              <a:solidFill>
                <a:schemeClr val="accent1"/>
              </a:solidFill>
            </a:endParaRPr>
          </a:p>
        </p:txBody>
      </p:sp>
      <p:grpSp>
        <p:nvGrpSpPr>
          <p:cNvPr id="8" name="组合 7"/>
          <p:cNvGrpSpPr/>
          <p:nvPr/>
        </p:nvGrpSpPr>
        <p:grpSpPr>
          <a:xfrm>
            <a:off x="4796790" y="2580640"/>
            <a:ext cx="2322830" cy="1054100"/>
            <a:chOff x="7570" y="4527"/>
            <a:chExt cx="3658" cy="1660"/>
          </a:xfrm>
        </p:grpSpPr>
        <p:sp>
          <p:nvSpPr>
            <p:cNvPr id="3" name="圆角矩形 2"/>
            <p:cNvSpPr/>
            <p:nvPr/>
          </p:nvSpPr>
          <p:spPr>
            <a:xfrm>
              <a:off x="7570" y="4527"/>
              <a:ext cx="3658" cy="1661"/>
            </a:xfrm>
            <a:prstGeom prst="roundRect">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7785" y="4892"/>
              <a:ext cx="3242" cy="1016"/>
            </a:xfrm>
            <a:prstGeom prst="rect">
              <a:avLst/>
            </a:prstGeom>
            <a:noFill/>
          </p:spPr>
          <p:txBody>
            <a:bodyPr wrap="square" rtlCol="0">
              <a:spAutoFit/>
            </a:bodyPr>
            <a:p>
              <a:pPr algn="ctr"/>
              <a:r>
                <a:rPr lang="zh-CN" altLang="en-US"/>
                <a:t>中国人民共和国消费者权益保护法</a:t>
              </a:r>
              <a:endParaRPr lang="zh-CN" altLang="en-US"/>
            </a:p>
          </p:txBody>
        </p:sp>
      </p:grpSp>
      <p:sp>
        <p:nvSpPr>
          <p:cNvPr id="5" name="左箭头 4"/>
          <p:cNvSpPr/>
          <p:nvPr/>
        </p:nvSpPr>
        <p:spPr>
          <a:xfrm>
            <a:off x="3995420" y="2967990"/>
            <a:ext cx="426085" cy="33464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左箭头 6"/>
          <p:cNvSpPr/>
          <p:nvPr/>
        </p:nvSpPr>
        <p:spPr>
          <a:xfrm flipH="1">
            <a:off x="7503795" y="2940685"/>
            <a:ext cx="456565" cy="33464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9" name="组合 8"/>
          <p:cNvGrpSpPr/>
          <p:nvPr/>
        </p:nvGrpSpPr>
        <p:grpSpPr>
          <a:xfrm>
            <a:off x="1297305" y="2607945"/>
            <a:ext cx="2322830" cy="1054735"/>
            <a:chOff x="7570" y="4527"/>
            <a:chExt cx="3658" cy="1661"/>
          </a:xfrm>
        </p:grpSpPr>
        <p:sp>
          <p:nvSpPr>
            <p:cNvPr id="10" name="圆角矩形 9"/>
            <p:cNvSpPr/>
            <p:nvPr/>
          </p:nvSpPr>
          <p:spPr>
            <a:xfrm>
              <a:off x="7570" y="4527"/>
              <a:ext cx="3658" cy="1661"/>
            </a:xfrm>
            <a:prstGeom prst="roundRect">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nvSpPr>
          <p:spPr>
            <a:xfrm>
              <a:off x="7645" y="4632"/>
              <a:ext cx="3511" cy="1452"/>
            </a:xfrm>
            <a:prstGeom prst="rect">
              <a:avLst/>
            </a:prstGeom>
            <a:noFill/>
          </p:spPr>
          <p:txBody>
            <a:bodyPr wrap="square" rtlCol="0">
              <a:spAutoFit/>
            </a:bodyPr>
            <a:p>
              <a:pPr algn="ctr"/>
              <a:r>
                <a:rPr lang="zh-CN" altLang="en-US"/>
                <a:t>为打击假冒伪劣、提高产品质量提供了有力的法律保障</a:t>
              </a:r>
              <a:endParaRPr lang="zh-CN" altLang="en-US"/>
            </a:p>
          </p:txBody>
        </p:sp>
      </p:grpSp>
      <p:grpSp>
        <p:nvGrpSpPr>
          <p:cNvPr id="12" name="组合 11"/>
          <p:cNvGrpSpPr/>
          <p:nvPr/>
        </p:nvGrpSpPr>
        <p:grpSpPr>
          <a:xfrm>
            <a:off x="8472170" y="2580640"/>
            <a:ext cx="2322830" cy="1054735"/>
            <a:chOff x="7570" y="4527"/>
            <a:chExt cx="3658" cy="1661"/>
          </a:xfrm>
        </p:grpSpPr>
        <p:sp>
          <p:nvSpPr>
            <p:cNvPr id="13" name="圆角矩形 12"/>
            <p:cNvSpPr/>
            <p:nvPr/>
          </p:nvSpPr>
          <p:spPr>
            <a:xfrm>
              <a:off x="7570" y="4527"/>
              <a:ext cx="3658" cy="1661"/>
            </a:xfrm>
            <a:prstGeom prst="roundRect">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文本框 13"/>
            <p:cNvSpPr txBox="1"/>
            <p:nvPr/>
          </p:nvSpPr>
          <p:spPr>
            <a:xfrm>
              <a:off x="7785" y="4892"/>
              <a:ext cx="3242" cy="1016"/>
            </a:xfrm>
            <a:prstGeom prst="rect">
              <a:avLst/>
            </a:prstGeom>
            <a:noFill/>
          </p:spPr>
          <p:txBody>
            <a:bodyPr wrap="square" rtlCol="0">
              <a:spAutoFit/>
            </a:bodyPr>
            <a:p>
              <a:pPr algn="ctr"/>
              <a:r>
                <a:rPr lang="zh-CN" altLang="en-US"/>
                <a:t>是维护市场秩序的一个重要手段</a:t>
              </a:r>
              <a:endParaRPr lang="zh-CN" altLang="en-US"/>
            </a:p>
          </p:txBody>
        </p:sp>
      </p:grpSp>
      <p:sp>
        <p:nvSpPr>
          <p:cNvPr id="15" name="下箭头 14"/>
          <p:cNvSpPr/>
          <p:nvPr/>
        </p:nvSpPr>
        <p:spPr>
          <a:xfrm>
            <a:off x="5720080" y="3909060"/>
            <a:ext cx="436245" cy="4972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6" name="组合 15"/>
          <p:cNvGrpSpPr/>
          <p:nvPr/>
        </p:nvGrpSpPr>
        <p:grpSpPr>
          <a:xfrm>
            <a:off x="4801235" y="4679950"/>
            <a:ext cx="2322830" cy="1054735"/>
            <a:chOff x="7570" y="4527"/>
            <a:chExt cx="3658" cy="1661"/>
          </a:xfrm>
        </p:grpSpPr>
        <p:sp>
          <p:nvSpPr>
            <p:cNvPr id="17" name="圆角矩形 16"/>
            <p:cNvSpPr/>
            <p:nvPr/>
          </p:nvSpPr>
          <p:spPr>
            <a:xfrm>
              <a:off x="7570" y="4527"/>
              <a:ext cx="3658" cy="1661"/>
            </a:xfrm>
            <a:prstGeom prst="roundRect">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文本框 17"/>
            <p:cNvSpPr txBox="1"/>
            <p:nvPr/>
          </p:nvSpPr>
          <p:spPr>
            <a:xfrm>
              <a:off x="7778" y="4716"/>
              <a:ext cx="3242" cy="1452"/>
            </a:xfrm>
            <a:prstGeom prst="rect">
              <a:avLst/>
            </a:prstGeom>
            <a:noFill/>
          </p:spPr>
          <p:txBody>
            <a:bodyPr wrap="square" rtlCol="0">
              <a:spAutoFit/>
            </a:bodyPr>
            <a:p>
              <a:pPr algn="ctr"/>
              <a:r>
                <a:rPr lang="zh-CN" altLang="en-US"/>
                <a:t>是我国第一次以立法的形式全面确认消费者的权利</a:t>
              </a:r>
              <a:endParaRPr lang="zh-CN" altLang="en-US"/>
            </a:p>
          </p:txBody>
        </p:sp>
      </p:gr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custDataLst>
              <p:tags r:id="rId1"/>
            </p:custDataLst>
          </p:nvPr>
        </p:nvSpPr>
        <p:spPr>
          <a:xfrm>
            <a:off x="2819400" y="3546475"/>
            <a:ext cx="7432040" cy="700405"/>
          </a:xfrm>
        </p:spPr>
        <p:txBody>
          <a:bodyPr>
            <a:noAutofit/>
          </a:bodyPr>
          <a:lstStyle/>
          <a:p>
            <a:r>
              <a:rPr lang="zh-CN" altLang="en-US" dirty="0"/>
              <a:t>Knowledge of Anti Unfair Competition Law of the people's Republic of China</a:t>
            </a:r>
            <a:endParaRPr lang="zh-CN" altLang="en-US" dirty="0"/>
          </a:p>
        </p:txBody>
      </p:sp>
      <p:sp>
        <p:nvSpPr>
          <p:cNvPr id="4" name="标题 3"/>
          <p:cNvSpPr>
            <a:spLocks noGrp="1"/>
          </p:cNvSpPr>
          <p:nvPr>
            <p:ph type="title"/>
            <p:custDataLst>
              <p:tags r:id="rId2"/>
            </p:custDataLst>
          </p:nvPr>
        </p:nvSpPr>
        <p:spPr>
          <a:xfrm>
            <a:off x="2819400" y="2481580"/>
            <a:ext cx="6570980" cy="990600"/>
          </a:xfrm>
        </p:spPr>
        <p:txBody>
          <a:bodyPr>
            <a:normAutofit fontScale="90000"/>
          </a:bodyPr>
          <a:lstStyle/>
          <a:p>
            <a:r>
              <a:rPr lang="zh-CN" altLang="en-US" dirty="0"/>
              <a:t>中华人民共和国反不正当竞争法相关知识</a:t>
            </a:r>
            <a:endParaRPr lang="zh-CN" altLang="en-US" dirty="0"/>
          </a:p>
        </p:txBody>
      </p:sp>
      <p:sp>
        <p:nvSpPr>
          <p:cNvPr id="5" name="文本框 4"/>
          <p:cNvSpPr txBox="1"/>
          <p:nvPr>
            <p:custDataLst>
              <p:tags r:id="rId3"/>
            </p:custDataLst>
          </p:nvPr>
        </p:nvSpPr>
        <p:spPr>
          <a:xfrm>
            <a:off x="579381" y="2481397"/>
            <a:ext cx="1896110" cy="1861185"/>
          </a:xfrm>
          <a:prstGeom prst="rect">
            <a:avLst/>
          </a:prstGeom>
          <a:noFill/>
        </p:spPr>
        <p:txBody>
          <a:bodyPr wrap="none" rtlCol="0" anchor="ctr">
            <a:spAutoFit/>
          </a:bodyPr>
          <a:lstStyle>
            <a:defPPr>
              <a:defRPr lang="zh-CN"/>
            </a:defPPr>
          </a:lstStyle>
          <a:p>
            <a:pPr algn="ctr"/>
            <a:r>
              <a:rPr lang="en-US" altLang="zh-CN" sz="11500" dirty="0">
                <a:solidFill>
                  <a:srgbClr val="FFFFFF"/>
                </a:solidFill>
                <a:latin typeface="微软雅黑" panose="020B0503020204020204" charset="-122"/>
                <a:ea typeface="微软雅黑" panose="020B0503020204020204" charset="-122"/>
              </a:rPr>
              <a:t>05</a:t>
            </a:r>
            <a:endParaRPr lang="en-US" altLang="zh-CN" sz="11500" dirty="0">
              <a:solidFill>
                <a:srgbClr val="FFFFFF"/>
              </a:solidFill>
              <a:latin typeface="微软雅黑" panose="020B0503020204020204" charset="-122"/>
              <a:ea typeface="微软雅黑" panose="020B0503020204020204" charset="-122"/>
            </a:endParaRPr>
          </a:p>
        </p:txBody>
      </p:sp>
    </p:spTree>
    <p:custDataLst>
      <p:tags r:id="rId4"/>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solidFill>
                  <a:schemeClr val="accent1"/>
                </a:solidFill>
              </a:rPr>
              <a:t>中华人民共和国反不正当竞争法</a:t>
            </a:r>
            <a:endParaRPr lang="zh-CN" altLang="en-US">
              <a:solidFill>
                <a:schemeClr val="accent1"/>
              </a:solidFill>
            </a:endParaRPr>
          </a:p>
        </p:txBody>
      </p:sp>
      <p:sp>
        <p:nvSpPr>
          <p:cNvPr id="5" name="文本框 4"/>
          <p:cNvSpPr txBox="1"/>
          <p:nvPr/>
        </p:nvSpPr>
        <p:spPr>
          <a:xfrm>
            <a:off x="2906395" y="1829435"/>
            <a:ext cx="6379210" cy="1753235"/>
          </a:xfrm>
          <a:prstGeom prst="rect">
            <a:avLst/>
          </a:prstGeom>
          <a:noFill/>
        </p:spPr>
        <p:txBody>
          <a:bodyPr wrap="square" rtlCol="0">
            <a:spAutoFit/>
          </a:bodyPr>
          <a:p>
            <a:pPr fontAlgn="auto">
              <a:lnSpc>
                <a:spcPct val="150000"/>
              </a:lnSpc>
            </a:pPr>
            <a:r>
              <a:rPr lang="en-US" altLang="zh-CN">
                <a:solidFill>
                  <a:schemeClr val="accent3"/>
                </a:solidFill>
                <a:latin typeface="微软雅黑" panose="020B0503020204020204" charset="-122"/>
                <a:ea typeface="微软雅黑" panose="020B0503020204020204" charset="-122"/>
              </a:rPr>
              <a:t>《中华人民共和国反不正当竞争法》是为了促进社会主义市场经济健康发展，鼓励和保护公平竞争，制止不正当竞争行为，保护经营者和消费者的合法权益制定的法律。本法的直接目的是反对不正当竞争，与此相对应的是鼓励与支持正当的竞争</a:t>
            </a:r>
            <a:endParaRPr lang="en-US" altLang="zh-CN">
              <a:solidFill>
                <a:schemeClr val="accent3"/>
              </a:solidFill>
              <a:latin typeface="微软雅黑" panose="020B0503020204020204" charset="-122"/>
              <a:ea typeface="微软雅黑" panose="020B0503020204020204" charset="-122"/>
            </a:endParaRPr>
          </a:p>
        </p:txBody>
      </p:sp>
      <p:sp>
        <p:nvSpPr>
          <p:cNvPr id="6" name="文本框 5"/>
          <p:cNvSpPr txBox="1"/>
          <p:nvPr/>
        </p:nvSpPr>
        <p:spPr>
          <a:xfrm>
            <a:off x="876300" y="3884930"/>
            <a:ext cx="4349115" cy="645160"/>
          </a:xfrm>
          <a:prstGeom prst="rect">
            <a:avLst/>
          </a:prstGeom>
          <a:noFill/>
        </p:spPr>
        <p:txBody>
          <a:bodyPr wrap="square" rtlCol="0">
            <a:spAutoFit/>
          </a:bodyPr>
          <a:p>
            <a:r>
              <a:rPr lang="en-US" altLang="zh-CN">
                <a:solidFill>
                  <a:schemeClr val="accent3"/>
                </a:solidFill>
                <a:latin typeface="微软雅黑" panose="020B0503020204020204" charset="-122"/>
                <a:ea typeface="微软雅黑" panose="020B0503020204020204" charset="-122"/>
                <a:sym typeface="+mn-ea"/>
              </a:rPr>
              <a:t>● 1993年9月2日第八届全国人民代表大会常务委员会第三次会议通过</a:t>
            </a:r>
            <a:endParaRPr lang="en-US" altLang="zh-CN">
              <a:solidFill>
                <a:schemeClr val="accent3"/>
              </a:solidFill>
              <a:latin typeface="微软雅黑" panose="020B0503020204020204" charset="-122"/>
              <a:ea typeface="微软雅黑" panose="020B0503020204020204" charset="-122"/>
              <a:sym typeface="+mn-ea"/>
            </a:endParaRPr>
          </a:p>
        </p:txBody>
      </p:sp>
      <p:sp>
        <p:nvSpPr>
          <p:cNvPr id="7" name="文本框 6"/>
          <p:cNvSpPr txBox="1"/>
          <p:nvPr/>
        </p:nvSpPr>
        <p:spPr>
          <a:xfrm>
            <a:off x="6906260" y="3884930"/>
            <a:ext cx="4349115" cy="645160"/>
          </a:xfrm>
          <a:prstGeom prst="rect">
            <a:avLst/>
          </a:prstGeom>
          <a:noFill/>
        </p:spPr>
        <p:txBody>
          <a:bodyPr wrap="square" rtlCol="0">
            <a:spAutoFit/>
          </a:bodyPr>
          <a:p>
            <a:r>
              <a:rPr lang="en-US" altLang="zh-CN">
                <a:solidFill>
                  <a:schemeClr val="accent3"/>
                </a:solidFill>
                <a:latin typeface="微软雅黑" panose="020B0503020204020204" charset="-122"/>
                <a:ea typeface="微软雅黑" panose="020B0503020204020204" charset="-122"/>
                <a:sym typeface="+mn-ea"/>
              </a:rPr>
              <a:t>● 2017年11月4日第十二届全国人民代表大会常务委员会第三十次会议修订</a:t>
            </a:r>
            <a:endParaRPr lang="en-US" altLang="zh-CN">
              <a:solidFill>
                <a:schemeClr val="accent3"/>
              </a:solidFill>
              <a:latin typeface="微软雅黑" panose="020B0503020204020204" charset="-122"/>
              <a:ea typeface="微软雅黑" panose="020B0503020204020204" charset="-122"/>
              <a:sym typeface="+mn-ea"/>
            </a:endParaRPr>
          </a:p>
        </p:txBody>
      </p:sp>
      <p:sp>
        <p:nvSpPr>
          <p:cNvPr id="8" name="文本框 7"/>
          <p:cNvSpPr txBox="1"/>
          <p:nvPr/>
        </p:nvSpPr>
        <p:spPr>
          <a:xfrm>
            <a:off x="3703320" y="4832350"/>
            <a:ext cx="4785360" cy="922020"/>
          </a:xfrm>
          <a:prstGeom prst="rect">
            <a:avLst/>
          </a:prstGeom>
          <a:noFill/>
        </p:spPr>
        <p:txBody>
          <a:bodyPr wrap="square" rtlCol="0">
            <a:spAutoFit/>
          </a:bodyPr>
          <a:p>
            <a:r>
              <a:rPr lang="en-US" altLang="zh-CN">
                <a:solidFill>
                  <a:schemeClr val="accent3"/>
                </a:solidFill>
                <a:latin typeface="微软雅黑" panose="020B0503020204020204" charset="-122"/>
                <a:ea typeface="微软雅黑" panose="020B0503020204020204" charset="-122"/>
                <a:sym typeface="+mn-ea"/>
              </a:rPr>
              <a:t>● 2019年4月23日第十三届全国人民代表大会常务委员会第十次会议《关于修改〈中华人民共和国建筑法〉等八部法律的决定》修正</a:t>
            </a:r>
            <a:endParaRPr lang="en-US" altLang="zh-CN">
              <a:solidFill>
                <a:schemeClr val="accent3"/>
              </a:solidFill>
              <a:latin typeface="微软雅黑" panose="020B0503020204020204" charset="-122"/>
              <a:ea typeface="微软雅黑" panose="020B0503020204020204" charset="-122"/>
              <a:sym typeface="+mn-ea"/>
            </a:endParaRPr>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97565" y="1329690"/>
            <a:ext cx="10440000" cy="1366838"/>
          </a:xfrm>
        </p:spPr>
        <p:txBody>
          <a:bodyPr>
            <a:normAutofit/>
          </a:bodyPr>
          <a:p>
            <a:r>
              <a:rPr lang="zh-CN" altLang="en-US" dirty="0">
                <a:solidFill>
                  <a:srgbClr val="FF0000"/>
                </a:solidFill>
                <a:sym typeface="+mn-ea"/>
              </a:rPr>
              <a:t>第</a:t>
            </a:r>
            <a:r>
              <a:rPr lang="en-US" altLang="zh-CN" dirty="0">
                <a:solidFill>
                  <a:srgbClr val="FF0000"/>
                </a:solidFill>
                <a:sym typeface="+mn-ea"/>
              </a:rPr>
              <a:t>3</a:t>
            </a:r>
            <a:r>
              <a:rPr lang="zh-CN" altLang="en-US" dirty="0">
                <a:solidFill>
                  <a:srgbClr val="FF0000"/>
                </a:solidFill>
                <a:sym typeface="+mn-ea"/>
              </a:rPr>
              <a:t>章</a:t>
            </a:r>
            <a:r>
              <a:rPr lang="en-US" altLang="zh-CN" dirty="0">
                <a:solidFill>
                  <a:srgbClr val="FF0000"/>
                </a:solidFill>
                <a:sym typeface="+mn-ea"/>
              </a:rPr>
              <a:t> </a:t>
            </a:r>
            <a:r>
              <a:rPr lang="zh-CN" altLang="en-US">
                <a:solidFill>
                  <a:srgbClr val="FF0000"/>
                </a:solidFill>
              </a:rPr>
              <a:t>互联网营销的技能分级评价要求</a:t>
            </a:r>
            <a:endParaRPr lang="zh-CN" altLang="en-US">
              <a:solidFill>
                <a:srgbClr val="FF0000"/>
              </a:solidFill>
            </a:endParaRPr>
          </a:p>
        </p:txBody>
      </p:sp>
      <p:sp>
        <p:nvSpPr>
          <p:cNvPr id="3" name="副标题 2"/>
          <p:cNvSpPr>
            <a:spLocks noGrp="1"/>
          </p:cNvSpPr>
          <p:nvPr>
            <p:ph type="subTitle" idx="4294967295"/>
          </p:nvPr>
        </p:nvSpPr>
        <p:spPr>
          <a:xfrm>
            <a:off x="2103755" y="2665095"/>
            <a:ext cx="6106795" cy="343535"/>
          </a:xfrm>
        </p:spPr>
        <p:txBody>
          <a:bodyPr>
            <a:normAutofit fontScale="50000"/>
          </a:bodyPr>
          <a:p>
            <a:pPr algn="ctr"/>
            <a:r>
              <a:rPr lang="zh-CN" altLang="en-US">
                <a:solidFill>
                  <a:srgbClr val="FF0000"/>
                </a:solidFill>
              </a:rPr>
              <a:t>Internet marketing skills grading evaluation requirements</a:t>
            </a:r>
            <a:endParaRPr lang="zh-CN" altLang="en-US">
              <a:solidFill>
                <a:srgbClr val="FF0000"/>
              </a:solidFill>
            </a:endParaRPr>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371600" y="2229485"/>
            <a:ext cx="3752215" cy="2399665"/>
          </a:xfrm>
          <a:prstGeom prst="rect">
            <a:avLst/>
          </a:prstGeom>
          <a:noFill/>
        </p:spPr>
        <p:txBody>
          <a:bodyPr wrap="square" rtlCol="0">
            <a:spAutoFit/>
          </a:bodyPr>
          <a:p>
            <a:pPr fontAlgn="auto">
              <a:lnSpc>
                <a:spcPct val="150000"/>
              </a:lnSpc>
            </a:pPr>
            <a:r>
              <a:rPr lang="zh-CN" altLang="en-US" sz="2000">
                <a:solidFill>
                  <a:schemeClr val="accent1"/>
                </a:solidFill>
                <a:latin typeface="微软雅黑" panose="020B0503020204020204" charset="-122"/>
                <a:ea typeface="微软雅黑" panose="020B0503020204020204" charset="-122"/>
                <a:cs typeface="+mj-cs"/>
              </a:rPr>
              <a:t>本标准对五级／初级工、四级／中级工、三级／高级工、二级／技师和一级／高级技师的技能要求和相关知识依次递进，高级别涵盖低级别的要求</a:t>
            </a:r>
            <a:endParaRPr lang="zh-CN" altLang="en-US" sz="2000">
              <a:solidFill>
                <a:schemeClr val="accent1"/>
              </a:solidFill>
              <a:latin typeface="微软雅黑" panose="020B0503020204020204" charset="-122"/>
              <a:ea typeface="微软雅黑" panose="020B0503020204020204" charset="-122"/>
              <a:cs typeface="+mj-cs"/>
            </a:endParaRPr>
          </a:p>
        </p:txBody>
      </p:sp>
      <p:sp>
        <p:nvSpPr>
          <p:cNvPr id="5" name="文本框 4"/>
          <p:cNvSpPr txBox="1"/>
          <p:nvPr/>
        </p:nvSpPr>
        <p:spPr>
          <a:xfrm>
            <a:off x="6762750" y="1998345"/>
            <a:ext cx="3851910" cy="2861310"/>
          </a:xfrm>
          <a:prstGeom prst="rect">
            <a:avLst/>
          </a:prstGeom>
          <a:noFill/>
        </p:spPr>
        <p:txBody>
          <a:bodyPr wrap="square" rtlCol="0">
            <a:spAutoFit/>
          </a:bodyPr>
          <a:p>
            <a:pPr fontAlgn="auto">
              <a:lnSpc>
                <a:spcPct val="150000"/>
              </a:lnSpc>
            </a:pPr>
            <a:r>
              <a:rPr lang="zh-CN" altLang="en-US" sz="2000">
                <a:solidFill>
                  <a:schemeClr val="accent1"/>
                </a:solidFill>
                <a:latin typeface="微软雅黑" panose="020B0503020204020204" charset="-122"/>
                <a:ea typeface="微软雅黑" panose="020B0503020204020204" charset="-122"/>
                <a:cs typeface="+mj-cs"/>
              </a:rPr>
              <a:t>本职业包含四个职业方向：选品策划员、直播销售员、视频（短）创推员和平台管理员。分别以A、B、C、D标注。下表中标注A、B、C、D的，为各职业方向单独考核项；未标注的为共同考核项</a:t>
            </a:r>
            <a:endParaRPr lang="zh-CN" altLang="en-US" sz="2000">
              <a:solidFill>
                <a:schemeClr val="accent1"/>
              </a:solidFill>
              <a:latin typeface="微软雅黑" panose="020B0503020204020204" charset="-122"/>
              <a:ea typeface="微软雅黑" panose="020B0503020204020204" charset="-122"/>
              <a:cs typeface="+mj-cs"/>
            </a:endParaRPr>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custDataLst>
              <p:tags r:id="rId1"/>
            </p:custDataLst>
          </p:nvPr>
        </p:nvSpPr>
        <p:spPr>
          <a:xfrm>
            <a:off x="2819400" y="3546475"/>
            <a:ext cx="7432040" cy="527685"/>
          </a:xfrm>
        </p:spPr>
        <p:txBody>
          <a:bodyPr/>
          <a:lstStyle/>
          <a:p>
            <a:r>
              <a:rPr lang="en-US" altLang="zh-CN" dirty="0"/>
              <a:t>Level</a:t>
            </a:r>
            <a:r>
              <a:rPr lang="zh-CN" altLang="en-US" dirty="0"/>
              <a:t> 5 (Junior Engineer)</a:t>
            </a:r>
            <a:endParaRPr lang="zh-CN" altLang="en-US" dirty="0"/>
          </a:p>
        </p:txBody>
      </p:sp>
      <p:sp>
        <p:nvSpPr>
          <p:cNvPr id="4" name="标题 3"/>
          <p:cNvSpPr>
            <a:spLocks noGrp="1"/>
          </p:cNvSpPr>
          <p:nvPr>
            <p:ph type="title"/>
            <p:custDataLst>
              <p:tags r:id="rId2"/>
            </p:custDataLst>
          </p:nvPr>
        </p:nvSpPr>
        <p:spPr>
          <a:xfrm>
            <a:off x="2819400" y="2602230"/>
            <a:ext cx="7502525" cy="869950"/>
          </a:xfrm>
        </p:spPr>
        <p:txBody>
          <a:bodyPr>
            <a:noAutofit/>
          </a:bodyPr>
          <a:lstStyle/>
          <a:p>
            <a:r>
              <a:rPr lang="zh-CN" altLang="en-US" dirty="0"/>
              <a:t>五级（初级工）</a:t>
            </a:r>
            <a:endParaRPr lang="zh-CN" altLang="en-US" dirty="0"/>
          </a:p>
        </p:txBody>
      </p:sp>
      <p:sp>
        <p:nvSpPr>
          <p:cNvPr id="5" name="文本框 4"/>
          <p:cNvSpPr txBox="1"/>
          <p:nvPr>
            <p:custDataLst>
              <p:tags r:id="rId3"/>
            </p:custDataLst>
          </p:nvPr>
        </p:nvSpPr>
        <p:spPr>
          <a:xfrm>
            <a:off x="579381" y="2481397"/>
            <a:ext cx="1896110" cy="1861185"/>
          </a:xfrm>
          <a:prstGeom prst="rect">
            <a:avLst/>
          </a:prstGeom>
          <a:noFill/>
        </p:spPr>
        <p:txBody>
          <a:bodyPr wrap="none" rtlCol="0" anchor="ctr">
            <a:spAutoFit/>
          </a:bodyPr>
          <a:lstStyle>
            <a:defPPr>
              <a:defRPr lang="zh-CN"/>
            </a:defPPr>
          </a:lstStyle>
          <a:p>
            <a:pPr algn="ctr"/>
            <a:r>
              <a:rPr lang="en-US" altLang="zh-CN" sz="11500" dirty="0">
                <a:solidFill>
                  <a:srgbClr val="FFFFFF"/>
                </a:solidFill>
                <a:latin typeface="微软雅黑" panose="020B0503020204020204" charset="-122"/>
                <a:ea typeface="微软雅黑" panose="020B0503020204020204" charset="-122"/>
              </a:rPr>
              <a:t>01</a:t>
            </a:r>
            <a:endParaRPr lang="en-US" altLang="zh-CN" sz="11500" dirty="0">
              <a:solidFill>
                <a:srgbClr val="FFFFFF"/>
              </a:solidFill>
              <a:latin typeface="微软雅黑" panose="020B0503020204020204" charset="-122"/>
              <a:ea typeface="微软雅黑" panose="020B0503020204020204" charset="-122"/>
            </a:endParaRPr>
          </a:p>
        </p:txBody>
      </p:sp>
    </p:spTree>
    <p:custDataLst>
      <p:tags r:id="rId4"/>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876300" y="333375"/>
            <a:ext cx="10440035" cy="753745"/>
          </a:xfrm>
        </p:spPr>
        <p:txBody>
          <a:bodyPr>
            <a:normAutofit fontScale="90000"/>
          </a:bodyPr>
          <a:p>
            <a:r>
              <a:rPr lang="zh-CN" altLang="en-US">
                <a:solidFill>
                  <a:schemeClr val="accent1"/>
                </a:solidFill>
              </a:rPr>
              <a:t>选品策划员考核职业功能</a:t>
            </a:r>
            <a:endParaRPr lang="zh-CN" altLang="en-US">
              <a:solidFill>
                <a:schemeClr val="accent1"/>
              </a:solidFill>
            </a:endParaRPr>
          </a:p>
        </p:txBody>
      </p:sp>
      <p:graphicFrame>
        <p:nvGraphicFramePr>
          <p:cNvPr id="6" name="表格 5"/>
          <p:cNvGraphicFramePr/>
          <p:nvPr>
            <p:custDataLst>
              <p:tags r:id="rId1"/>
            </p:custDataLst>
          </p:nvPr>
        </p:nvGraphicFramePr>
        <p:xfrm>
          <a:off x="876300" y="1390650"/>
          <a:ext cx="9660255" cy="4530090"/>
        </p:xfrm>
        <a:graphic>
          <a:graphicData uri="http://schemas.openxmlformats.org/drawingml/2006/table">
            <a:tbl>
              <a:tblPr firstRow="1" bandRow="1">
                <a:tableStyleId>{5940675A-B579-460E-94D1-54222C63F5DA}</a:tableStyleId>
              </a:tblPr>
              <a:tblGrid>
                <a:gridCol w="977265"/>
                <a:gridCol w="1638935"/>
                <a:gridCol w="4091305"/>
                <a:gridCol w="2952750"/>
              </a:tblGrid>
              <a:tr h="500380">
                <a:tc rowSpan="3">
                  <a:txBody>
                    <a:bodyPr/>
                    <a:p>
                      <a:pPr indent="0" algn="ctr">
                        <a:buNone/>
                      </a:pPr>
                      <a:r>
                        <a:rPr lang="en-US" sz="1400" b="0">
                          <a:solidFill>
                            <a:srgbClr val="2A2A2A"/>
                          </a:solidFill>
                          <a:latin typeface="仿宋" panose="02010609060101010101" charset="-122"/>
                          <a:ea typeface="仿宋" panose="02010609060101010101" charset="-122"/>
                          <a:cs typeface="仿宋" panose="02010609060101010101" charset="-122"/>
                        </a:rPr>
                        <a:t>1工作准备</a:t>
                      </a:r>
                      <a:endParaRPr lang="en-US" altLang="en-US" sz="1400" b="0">
                        <a:solidFill>
                          <a:srgbClr val="2A2A2A"/>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1A1A1A"/>
                          </a:solidFill>
                          <a:latin typeface="仿宋" panose="02010609060101010101" charset="-122"/>
                          <a:ea typeface="仿宋" panose="02010609060101010101" charset="-122"/>
                          <a:cs typeface="仿宋" panose="02010609060101010101" charset="-122"/>
                        </a:rPr>
                        <a:t>1.1宣传准备</a:t>
                      </a:r>
                      <a:endParaRPr lang="en-US" altLang="en-US" sz="1400" b="0">
                        <a:solidFill>
                          <a:srgbClr val="1A1A1A"/>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1C1C1C"/>
                          </a:solidFill>
                          <a:latin typeface="仿宋" panose="02010609060101010101" charset="-122"/>
                          <a:ea typeface="仿宋" panose="02010609060101010101" charset="-122"/>
                          <a:cs typeface="仿宋" panose="02010609060101010101" charset="-122"/>
                        </a:rPr>
                        <a:t>1.1.1能搜集</a:t>
                      </a:r>
                      <a:r>
                        <a:rPr lang="en-US" sz="1400" b="0">
                          <a:solidFill>
                            <a:srgbClr val="464646"/>
                          </a:solidFill>
                          <a:latin typeface="仿宋" panose="02010609060101010101" charset="-122"/>
                          <a:ea typeface="仿宋" panose="02010609060101010101" charset="-122"/>
                          <a:cs typeface="仿宋" panose="02010609060101010101" charset="-122"/>
                        </a:rPr>
                        <a:t>产品</a:t>
                      </a:r>
                      <a:r>
                        <a:rPr lang="en-US" sz="1400" b="0">
                          <a:solidFill>
                            <a:srgbClr val="1C1C1C"/>
                          </a:solidFill>
                          <a:latin typeface="仿宋" panose="02010609060101010101" charset="-122"/>
                          <a:ea typeface="仿宋" panose="02010609060101010101" charset="-122"/>
                          <a:cs typeface="仿宋" panose="02010609060101010101" charset="-122"/>
                        </a:rPr>
                        <a:t>图文素材(ABC)1.1.2能核实整理产品素材信息1.1.</a:t>
                      </a:r>
                      <a:r>
                        <a:rPr lang="en-US" sz="1400" b="0">
                          <a:solidFill>
                            <a:srgbClr val="333333"/>
                          </a:solidFill>
                          <a:latin typeface="仿宋" panose="02010609060101010101" charset="-122"/>
                          <a:ea typeface="仿宋" panose="02010609060101010101" charset="-122"/>
                          <a:cs typeface="仿宋" panose="02010609060101010101" charset="-122"/>
                        </a:rPr>
                        <a:t>3能发布产品的图文信息预告</a:t>
                      </a:r>
                      <a:endParaRPr lang="en-US" altLang="en-US" sz="1400" b="0">
                        <a:solidFill>
                          <a:srgbClr val="333333"/>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1C1C1C"/>
                          </a:solidFill>
                          <a:latin typeface="仿宋" panose="02010609060101010101" charset="-122"/>
                          <a:ea typeface="仿宋" panose="02010609060101010101" charset="-122"/>
                          <a:cs typeface="仿宋" panose="02010609060101010101" charset="-122"/>
                        </a:rPr>
                        <a:t>1.1.1图文素材搜</a:t>
                      </a:r>
                      <a:r>
                        <a:rPr lang="en-US" sz="1400" b="0">
                          <a:solidFill>
                            <a:srgbClr val="464646"/>
                          </a:solidFill>
                          <a:latin typeface="仿宋" panose="02010609060101010101" charset="-122"/>
                          <a:ea typeface="仿宋" panose="02010609060101010101" charset="-122"/>
                          <a:cs typeface="仿宋" panose="02010609060101010101" charset="-122"/>
                        </a:rPr>
                        <a:t>集</a:t>
                      </a:r>
                      <a:r>
                        <a:rPr lang="en-US" sz="1400" b="0">
                          <a:solidFill>
                            <a:srgbClr val="1C1C1C"/>
                          </a:solidFill>
                          <a:latin typeface="仿宋" panose="02010609060101010101" charset="-122"/>
                          <a:ea typeface="仿宋" panose="02010609060101010101" charset="-122"/>
                          <a:cs typeface="仿宋" panose="02010609060101010101" charset="-122"/>
                        </a:rPr>
                        <a:t>的方法1.1.2网络搜索工具使用方</a:t>
                      </a:r>
                      <a:r>
                        <a:rPr lang="en-US" sz="1400" b="0">
                          <a:solidFill>
                            <a:srgbClr val="333333"/>
                          </a:solidFill>
                          <a:latin typeface="仿宋" panose="02010609060101010101" charset="-122"/>
                          <a:ea typeface="仿宋" panose="02010609060101010101" charset="-122"/>
                          <a:cs typeface="仿宋" panose="02010609060101010101" charset="-122"/>
                        </a:rPr>
                        <a:t>法</a:t>
                      </a:r>
                      <a:r>
                        <a:rPr lang="en-US" sz="1400" b="0">
                          <a:solidFill>
                            <a:srgbClr val="1C1C1C"/>
                          </a:solidFill>
                          <a:latin typeface="仿宋" panose="02010609060101010101" charset="-122"/>
                          <a:ea typeface="仿宋" panose="02010609060101010101" charset="-122"/>
                          <a:cs typeface="仿宋" panose="02010609060101010101" charset="-122"/>
                        </a:rPr>
                        <a:t>1.1.3图文信息发布的技巧</a:t>
                      </a:r>
                      <a:endParaRPr lang="en-US" altLang="en-US" sz="1400" b="0">
                        <a:solidFill>
                          <a:srgbClr val="1C1C1C"/>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3185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1400" b="0">
                          <a:solidFill>
                            <a:srgbClr val="1A1A1A"/>
                          </a:solidFill>
                          <a:latin typeface="仿宋" panose="02010609060101010101" charset="-122"/>
                          <a:ea typeface="仿宋" panose="02010609060101010101" charset="-122"/>
                          <a:cs typeface="仿宋" panose="02010609060101010101" charset="-122"/>
                        </a:rPr>
                        <a:t>1.2设备、软件和材料准备</a:t>
                      </a:r>
                      <a:endParaRPr lang="en-US" altLang="en-US" sz="1400" b="0">
                        <a:solidFill>
                          <a:srgbClr val="1A1A1A"/>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1C1C1C"/>
                          </a:solidFill>
                          <a:latin typeface="仿宋" panose="02010609060101010101" charset="-122"/>
                          <a:ea typeface="仿宋" panose="02010609060101010101" charset="-122"/>
                          <a:cs typeface="仿宋" panose="02010609060101010101" charset="-122"/>
                        </a:rPr>
                        <a:t>1.2.1能连接硬件设备(B、C、D)1.2.2能下载</a:t>
                      </a:r>
                      <a:r>
                        <a:rPr lang="en-US" sz="1400" b="0">
                          <a:solidFill>
                            <a:srgbClr val="464646"/>
                          </a:solidFill>
                          <a:latin typeface="仿宋" panose="02010609060101010101" charset="-122"/>
                          <a:ea typeface="仿宋" panose="02010609060101010101" charset="-122"/>
                          <a:cs typeface="仿宋" panose="02010609060101010101" charset="-122"/>
                        </a:rPr>
                        <a:t>安装直播软</a:t>
                      </a:r>
                      <a:r>
                        <a:rPr lang="en-US" sz="1400" b="0">
                          <a:solidFill>
                            <a:srgbClr val="1C1C1C"/>
                          </a:solidFill>
                          <a:latin typeface="仿宋" panose="02010609060101010101" charset="-122"/>
                          <a:ea typeface="仿宋" panose="02010609060101010101" charset="-122"/>
                          <a:cs typeface="仿宋" panose="02010609060101010101" charset="-122"/>
                        </a:rPr>
                        <a:t>件(A、B、D)1.</a:t>
                      </a:r>
                      <a:r>
                        <a:rPr lang="en-US" sz="1400" b="0">
                          <a:solidFill>
                            <a:srgbClr val="333333"/>
                          </a:solidFill>
                          <a:latin typeface="仿宋" panose="02010609060101010101" charset="-122"/>
                          <a:ea typeface="仿宋" panose="02010609060101010101" charset="-122"/>
                          <a:cs typeface="仿宋" panose="02010609060101010101" charset="-122"/>
                        </a:rPr>
                        <a:t>2</a:t>
                      </a:r>
                      <a:r>
                        <a:rPr lang="en-US" sz="1400" b="0">
                          <a:latin typeface="仿宋" panose="02010609060101010101" charset="-122"/>
                          <a:ea typeface="仿宋" panose="02010609060101010101" charset="-122"/>
                          <a:cs typeface="仿宋" panose="02010609060101010101" charset="-122"/>
                        </a:rPr>
                        <a:t>.</a:t>
                      </a:r>
                      <a:r>
                        <a:rPr lang="en-US" sz="1400" b="0">
                          <a:solidFill>
                            <a:srgbClr val="333333"/>
                          </a:solidFill>
                          <a:latin typeface="仿宋" panose="02010609060101010101" charset="-122"/>
                          <a:ea typeface="仿宋" panose="02010609060101010101" charset="-122"/>
                          <a:cs typeface="仿宋" panose="02010609060101010101" charset="-122"/>
                        </a:rPr>
                        <a:t>3能下载安装视频平台软件CC)</a:t>
                      </a:r>
                      <a:r>
                        <a:rPr lang="en-US" sz="1400" b="0">
                          <a:solidFill>
                            <a:srgbClr val="1C1C1C"/>
                          </a:solidFill>
                          <a:latin typeface="仿宋" panose="02010609060101010101" charset="-122"/>
                          <a:ea typeface="仿宋" panose="02010609060101010101" charset="-122"/>
                          <a:cs typeface="仿宋" panose="02010609060101010101" charset="-122"/>
                        </a:rPr>
                        <a:t>1.2.</a:t>
                      </a:r>
                      <a:r>
                        <a:rPr lang="en-US" sz="1400" b="0">
                          <a:solidFill>
                            <a:srgbClr val="333333"/>
                          </a:solidFill>
                          <a:latin typeface="仿宋" panose="02010609060101010101" charset="-122"/>
                          <a:ea typeface="仿宋" panose="02010609060101010101" charset="-122"/>
                          <a:cs typeface="仿宋" panose="02010609060101010101" charset="-122"/>
                        </a:rPr>
                        <a:t>4能按照直播计划准备直播样品</a:t>
                      </a:r>
                      <a:r>
                        <a:rPr lang="en-US" sz="1400" b="0">
                          <a:solidFill>
                            <a:srgbClr val="1C1C1C"/>
                          </a:solidFill>
                          <a:latin typeface="仿宋" panose="02010609060101010101" charset="-122"/>
                          <a:ea typeface="仿宋" panose="02010609060101010101" charset="-122"/>
                          <a:cs typeface="仿宋" panose="02010609060101010101" charset="-122"/>
                        </a:rPr>
                        <a:t>(A)1.2.5能根据直播计划选择道具、场地(A、B)</a:t>
                      </a:r>
                      <a:endParaRPr lang="en-US" altLang="en-US" sz="1400" b="0">
                        <a:solidFill>
                          <a:srgbClr val="1C1C1C"/>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1C1C1C"/>
                          </a:solidFill>
                          <a:latin typeface="仿宋" panose="02010609060101010101" charset="-122"/>
                          <a:ea typeface="仿宋" panose="02010609060101010101" charset="-122"/>
                          <a:cs typeface="仿宋" panose="02010609060101010101" charset="-122"/>
                        </a:rPr>
                        <a:t>1.2.1软件的下载安装方法</a:t>
                      </a:r>
                      <a:r>
                        <a:rPr lang="en-US" sz="1400" b="0">
                          <a:solidFill>
                            <a:srgbClr val="464646"/>
                          </a:solidFill>
                          <a:latin typeface="仿宋" panose="02010609060101010101" charset="-122"/>
                          <a:ea typeface="仿宋" panose="02010609060101010101" charset="-122"/>
                          <a:cs typeface="仿宋" panose="02010609060101010101" charset="-122"/>
                        </a:rPr>
                        <a:t>。</a:t>
                      </a:r>
                      <a:r>
                        <a:rPr lang="en-US" sz="1400" b="0">
                          <a:solidFill>
                            <a:srgbClr val="1C1C1C"/>
                          </a:solidFill>
                          <a:latin typeface="仿宋" panose="02010609060101010101" charset="-122"/>
                          <a:ea typeface="仿宋" panose="02010609060101010101" charset="-122"/>
                          <a:cs typeface="仿宋" panose="02010609060101010101" charset="-122"/>
                        </a:rPr>
                        <a:t>1.2</a:t>
                      </a:r>
                      <a:r>
                        <a:rPr lang="en-US" sz="1400" b="0">
                          <a:latin typeface="仿宋" panose="02010609060101010101" charset="-122"/>
                          <a:ea typeface="仿宋" panose="02010609060101010101" charset="-122"/>
                          <a:cs typeface="仿宋" panose="02010609060101010101" charset="-122"/>
                        </a:rPr>
                        <a:t>.</a:t>
                      </a:r>
                      <a:r>
                        <a:rPr lang="en-US" sz="1400" b="0">
                          <a:solidFill>
                            <a:srgbClr val="1C1C1C"/>
                          </a:solidFill>
                          <a:latin typeface="仿宋" panose="02010609060101010101" charset="-122"/>
                          <a:ea typeface="仿宋" panose="02010609060101010101" charset="-122"/>
                          <a:cs typeface="仿宋" panose="02010609060101010101" charset="-122"/>
                        </a:rPr>
                        <a:t>2硬件的安装调试方法1.</a:t>
                      </a:r>
                      <a:r>
                        <a:rPr lang="en-US" sz="1400" b="0">
                          <a:solidFill>
                            <a:srgbClr val="333333"/>
                          </a:solidFill>
                          <a:latin typeface="仿宋" panose="02010609060101010101" charset="-122"/>
                          <a:ea typeface="仿宋" panose="02010609060101010101" charset="-122"/>
                          <a:cs typeface="仿宋" panose="02010609060101010101" charset="-122"/>
                        </a:rPr>
                        <a:t>2.3样品搜集的方法</a:t>
                      </a:r>
                      <a:r>
                        <a:rPr lang="en-US" sz="1400" b="0">
                          <a:solidFill>
                            <a:srgbClr val="1C1C1C"/>
                          </a:solidFill>
                          <a:latin typeface="仿宋" panose="02010609060101010101" charset="-122"/>
                          <a:ea typeface="仿宋" panose="02010609060101010101" charset="-122"/>
                          <a:cs typeface="仿宋" panose="02010609060101010101" charset="-122"/>
                        </a:rPr>
                        <a:t>1.2</a:t>
                      </a:r>
                      <a:r>
                        <a:rPr lang="en-US" sz="1400" b="0">
                          <a:latin typeface="仿宋" panose="02010609060101010101" charset="-122"/>
                          <a:ea typeface="仿宋" panose="02010609060101010101" charset="-122"/>
                          <a:cs typeface="仿宋" panose="02010609060101010101" charset="-122"/>
                        </a:rPr>
                        <a:t>.</a:t>
                      </a:r>
                      <a:r>
                        <a:rPr lang="en-US" sz="1400" b="0">
                          <a:solidFill>
                            <a:srgbClr val="333333"/>
                          </a:solidFill>
                          <a:latin typeface="仿宋" panose="02010609060101010101" charset="-122"/>
                          <a:ea typeface="仿宋" panose="02010609060101010101" charset="-122"/>
                          <a:cs typeface="仿宋" panose="02010609060101010101" charset="-122"/>
                        </a:rPr>
                        <a:t>4道具场地选择方法</a:t>
                      </a:r>
                      <a:endParaRPr lang="en-US" altLang="en-US" sz="1400" b="0">
                        <a:solidFill>
                          <a:srgbClr val="333333"/>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9911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400" b="0">
                          <a:solidFill>
                            <a:srgbClr val="1A1A1A"/>
                          </a:solidFill>
                          <a:latin typeface="仿宋" panose="02010609060101010101" charset="-122"/>
                          <a:ea typeface="仿宋" panose="02010609060101010101" charset="-122"/>
                          <a:cs typeface="仿宋" panose="02010609060101010101" charset="-122"/>
                        </a:rPr>
                        <a:t>1.3风险评估</a:t>
                      </a:r>
                      <a:endParaRPr lang="en-US" altLang="en-US" sz="1400" b="0">
                        <a:solidFill>
                          <a:srgbClr val="1A1A1A"/>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1C1C1C"/>
                          </a:solidFill>
                          <a:latin typeface="仿宋" panose="02010609060101010101" charset="-122"/>
                          <a:ea typeface="仿宋" panose="02010609060101010101" charset="-122"/>
                          <a:cs typeface="仿宋" panose="02010609060101010101" charset="-122"/>
                        </a:rPr>
                        <a:t>1.3.1能制定断网断电</a:t>
                      </a:r>
                      <a:r>
                        <a:rPr lang="en-US" sz="1400" b="0">
                          <a:solidFill>
                            <a:srgbClr val="464646"/>
                          </a:solidFill>
                          <a:latin typeface="仿宋" panose="02010609060101010101" charset="-122"/>
                          <a:ea typeface="仿宋" panose="02010609060101010101" charset="-122"/>
                          <a:cs typeface="仿宋" panose="02010609060101010101" charset="-122"/>
                        </a:rPr>
                        <a:t>等</a:t>
                      </a:r>
                      <a:r>
                        <a:rPr lang="en-US" sz="1400" b="0">
                          <a:solidFill>
                            <a:srgbClr val="1C1C1C"/>
                          </a:solidFill>
                          <a:latin typeface="仿宋" panose="02010609060101010101" charset="-122"/>
                          <a:ea typeface="仿宋" panose="02010609060101010101" charset="-122"/>
                          <a:cs typeface="仿宋" panose="02010609060101010101" charset="-122"/>
                        </a:rPr>
                        <a:t>简单故障的</a:t>
                      </a:r>
                      <a:r>
                        <a:rPr lang="en-US" sz="1400" b="0">
                          <a:solidFill>
                            <a:srgbClr val="333333"/>
                          </a:solidFill>
                          <a:latin typeface="仿宋" panose="02010609060101010101" charset="-122"/>
                          <a:ea typeface="仿宋" panose="02010609060101010101" charset="-122"/>
                          <a:cs typeface="仿宋" panose="02010609060101010101" charset="-122"/>
                        </a:rPr>
                        <a:t>解决办法</a:t>
                      </a:r>
                      <a:r>
                        <a:rPr lang="en-US" sz="1400" b="0">
                          <a:solidFill>
                            <a:srgbClr val="1C1C1C"/>
                          </a:solidFill>
                          <a:latin typeface="仿宋" panose="02010609060101010101" charset="-122"/>
                          <a:ea typeface="仿宋" panose="02010609060101010101" charset="-122"/>
                          <a:cs typeface="仿宋" panose="02010609060101010101" charset="-122"/>
                        </a:rPr>
                        <a:t>1.3.2能判断</a:t>
                      </a:r>
                      <a:r>
                        <a:rPr lang="en-US" sz="1400" b="0">
                          <a:solidFill>
                            <a:srgbClr val="464646"/>
                          </a:solidFill>
                          <a:latin typeface="仿宋" panose="02010609060101010101" charset="-122"/>
                          <a:ea typeface="仿宋" panose="02010609060101010101" charset="-122"/>
                          <a:cs typeface="仿宋" panose="02010609060101010101" charset="-122"/>
                        </a:rPr>
                        <a:t>营销</a:t>
                      </a:r>
                      <a:r>
                        <a:rPr lang="en-US" sz="1400" b="0">
                          <a:solidFill>
                            <a:srgbClr val="1C1C1C"/>
                          </a:solidFill>
                          <a:latin typeface="仿宋" panose="02010609060101010101" charset="-122"/>
                          <a:ea typeface="仿宋" panose="02010609060101010101" charset="-122"/>
                          <a:cs typeface="仿宋" panose="02010609060101010101" charset="-122"/>
                        </a:rPr>
                        <a:t>过程中的法规风险</a:t>
                      </a:r>
                      <a:endParaRPr lang="en-US" altLang="en-US" sz="1400" b="0">
                        <a:solidFill>
                          <a:srgbClr val="1C1C1C"/>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1C1C1C"/>
                          </a:solidFill>
                          <a:latin typeface="仿宋" panose="02010609060101010101" charset="-122"/>
                          <a:ea typeface="仿宋" panose="02010609060101010101" charset="-122"/>
                          <a:cs typeface="仿宋" panose="02010609060101010101" charset="-122"/>
                        </a:rPr>
                        <a:t>1.3.1能制定断网断电等简单故障的解决办法1.3.2能判断营销过程中的法规风险</a:t>
                      </a:r>
                      <a:endParaRPr lang="en-US" altLang="en-US" sz="1400" b="0">
                        <a:solidFill>
                          <a:srgbClr val="1C1C1C"/>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3375">
                <a:tc rowSpan="3">
                  <a:txBody>
                    <a:bodyPr/>
                    <a:p>
                      <a:pPr indent="0" algn="ctr">
                        <a:buNone/>
                      </a:pPr>
                      <a:r>
                        <a:rPr lang="en-US" sz="1400" b="0">
                          <a:solidFill>
                            <a:srgbClr val="2A2A2A"/>
                          </a:solidFill>
                          <a:latin typeface="仿宋" panose="02010609060101010101" charset="-122"/>
                          <a:ea typeface="仿宋" panose="02010609060101010101" charset="-122"/>
                          <a:cs typeface="仿宋" panose="02010609060101010101" charset="-122"/>
                        </a:rPr>
                        <a:t>2产品信息收集</a:t>
                      </a:r>
                      <a:endParaRPr lang="en-US" altLang="en-US" sz="1400" b="0">
                        <a:solidFill>
                          <a:srgbClr val="2A2A2A"/>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lgn="ctr">
                        <a:buNone/>
                      </a:pPr>
                      <a:r>
                        <a:rPr lang="en-US" sz="1400" b="0">
                          <a:solidFill>
                            <a:srgbClr val="1A1A1A"/>
                          </a:solidFill>
                          <a:latin typeface="仿宋" panose="02010609060101010101" charset="-122"/>
                          <a:ea typeface="仿宋" panose="02010609060101010101" charset="-122"/>
                          <a:cs typeface="仿宋" panose="02010609060101010101" charset="-122"/>
                        </a:rPr>
                        <a:t>2.1市场调研</a:t>
                      </a:r>
                      <a:endParaRPr lang="en-US" altLang="en-US" sz="1400" b="0">
                        <a:solidFill>
                          <a:srgbClr val="1A1A1A"/>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1C1C1C"/>
                          </a:solidFill>
                          <a:latin typeface="仿宋" panose="02010609060101010101" charset="-122"/>
                          <a:ea typeface="仿宋" panose="02010609060101010101" charset="-122"/>
                          <a:cs typeface="仿宋" panose="02010609060101010101" charset="-122"/>
                        </a:rPr>
                        <a:t>2.1.1能收</a:t>
                      </a:r>
                      <a:r>
                        <a:rPr lang="en-US" sz="1400" b="0">
                          <a:solidFill>
                            <a:srgbClr val="464646"/>
                          </a:solidFill>
                          <a:latin typeface="仿宋" panose="02010609060101010101" charset="-122"/>
                          <a:ea typeface="仿宋" panose="02010609060101010101" charset="-122"/>
                          <a:cs typeface="仿宋" panose="02010609060101010101" charset="-122"/>
                        </a:rPr>
                        <a:t>集汇</a:t>
                      </a:r>
                      <a:r>
                        <a:rPr lang="en-US" sz="1400" b="0">
                          <a:solidFill>
                            <a:srgbClr val="1C1C1C"/>
                          </a:solidFill>
                          <a:latin typeface="仿宋" panose="02010609060101010101" charset="-122"/>
                          <a:ea typeface="仿宋" panose="02010609060101010101" charset="-122"/>
                          <a:cs typeface="仿宋" panose="02010609060101010101" charset="-122"/>
                        </a:rPr>
                        <a:t>总销售</a:t>
                      </a:r>
                      <a:r>
                        <a:rPr lang="en-US" sz="1400" b="0">
                          <a:solidFill>
                            <a:srgbClr val="464646"/>
                          </a:solidFill>
                          <a:latin typeface="仿宋" panose="02010609060101010101" charset="-122"/>
                          <a:ea typeface="仿宋" panose="02010609060101010101" charset="-122"/>
                          <a:cs typeface="仿宋" panose="02010609060101010101" charset="-122"/>
                        </a:rPr>
                        <a:t>产</a:t>
                      </a:r>
                      <a:r>
                        <a:rPr lang="en-US" sz="1400" b="0">
                          <a:solidFill>
                            <a:srgbClr val="1C1C1C"/>
                          </a:solidFill>
                          <a:latin typeface="仿宋" panose="02010609060101010101" charset="-122"/>
                          <a:ea typeface="仿宋" panose="02010609060101010101" charset="-122"/>
                          <a:cs typeface="仿宋" panose="02010609060101010101" charset="-122"/>
                        </a:rPr>
                        <a:t>品的相关信</a:t>
                      </a:r>
                      <a:r>
                        <a:rPr lang="en-US" sz="1400" b="0">
                          <a:latin typeface="仿宋" panose="02010609060101010101" charset="-122"/>
                          <a:ea typeface="仿宋" panose="02010609060101010101" charset="-122"/>
                          <a:cs typeface="仿宋" panose="02010609060101010101" charset="-122"/>
                        </a:rPr>
                        <a:t>息</a:t>
                      </a:r>
                      <a:endParaRPr lang="en-US" altLang="en-US" sz="1400" b="0">
                        <a:solidFill>
                          <a:srgbClr val="1C1C1C"/>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1C1C1C"/>
                          </a:solidFill>
                          <a:latin typeface="仿宋" panose="02010609060101010101" charset="-122"/>
                          <a:ea typeface="仿宋" panose="02010609060101010101" charset="-122"/>
                          <a:cs typeface="仿宋" panose="02010609060101010101" charset="-122"/>
                        </a:rPr>
                        <a:t>2.1.1</a:t>
                      </a:r>
                      <a:r>
                        <a:rPr lang="en-US" sz="1400" b="0">
                          <a:solidFill>
                            <a:srgbClr val="464646"/>
                          </a:solidFill>
                          <a:latin typeface="仿宋" panose="02010609060101010101" charset="-122"/>
                          <a:ea typeface="仿宋" panose="02010609060101010101" charset="-122"/>
                          <a:cs typeface="仿宋" panose="02010609060101010101" charset="-122"/>
                        </a:rPr>
                        <a:t>产</a:t>
                      </a:r>
                      <a:r>
                        <a:rPr lang="en-US" sz="1400" b="0">
                          <a:solidFill>
                            <a:srgbClr val="1C1C1C"/>
                          </a:solidFill>
                          <a:latin typeface="仿宋" panose="02010609060101010101" charset="-122"/>
                          <a:ea typeface="仿宋" panose="02010609060101010101" charset="-122"/>
                          <a:cs typeface="仿宋" panose="02010609060101010101" charset="-122"/>
                        </a:rPr>
                        <a:t>品销售信息汇总的</a:t>
                      </a:r>
                      <a:r>
                        <a:rPr lang="en-US" sz="1400" b="0">
                          <a:solidFill>
                            <a:srgbClr val="333333"/>
                          </a:solidFill>
                          <a:latin typeface="仿宋" panose="02010609060101010101" charset="-122"/>
                          <a:ea typeface="仿宋" panose="02010609060101010101" charset="-122"/>
                          <a:cs typeface="仿宋" panose="02010609060101010101" charset="-122"/>
                        </a:rPr>
                        <a:t>方法</a:t>
                      </a:r>
                      <a:endParaRPr lang="en-US" altLang="en-US" sz="1400" b="0">
                        <a:solidFill>
                          <a:srgbClr val="333333"/>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210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en-US" sz="1400" b="0">
                          <a:solidFill>
                            <a:srgbClr val="1A1A1A"/>
                          </a:solidFill>
                          <a:latin typeface="仿宋" panose="02010609060101010101" charset="-122"/>
                          <a:ea typeface="仿宋" panose="02010609060101010101" charset="-122"/>
                          <a:cs typeface="仿宋" panose="02010609060101010101" charset="-122"/>
                        </a:rPr>
                        <a:t>2.1.2能收集汇总销售产品</a:t>
                      </a:r>
                      <a:r>
                        <a:rPr lang="en-US" sz="1400" b="0">
                          <a:solidFill>
                            <a:srgbClr val="484848"/>
                          </a:solidFill>
                          <a:latin typeface="仿宋" panose="02010609060101010101" charset="-122"/>
                          <a:ea typeface="仿宋" panose="02010609060101010101" charset="-122"/>
                          <a:cs typeface="仿宋" panose="02010609060101010101" charset="-122"/>
                        </a:rPr>
                        <a:t>营</a:t>
                      </a:r>
                      <a:r>
                        <a:rPr lang="en-US" sz="1400" b="0">
                          <a:solidFill>
                            <a:srgbClr val="1A1A1A"/>
                          </a:solidFill>
                          <a:latin typeface="仿宋" panose="02010609060101010101" charset="-122"/>
                          <a:ea typeface="仿宋" panose="02010609060101010101" charset="-122"/>
                          <a:cs typeface="仿宋" panose="02010609060101010101" charset="-122"/>
                        </a:rPr>
                        <a:t>销方案的相关信息</a:t>
                      </a:r>
                      <a:endParaRPr lang="en-US" altLang="en-US" sz="1400" b="0">
                        <a:solidFill>
                          <a:srgbClr val="1A1A1A"/>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1A1A1A"/>
                          </a:solidFill>
                          <a:latin typeface="仿宋" panose="02010609060101010101" charset="-122"/>
                          <a:ea typeface="仿宋" panose="02010609060101010101" charset="-122"/>
                          <a:cs typeface="仿宋" panose="02010609060101010101" charset="-122"/>
                        </a:rPr>
                        <a:t>2.1.2产品</a:t>
                      </a:r>
                      <a:r>
                        <a:rPr lang="en-US" sz="1400" b="0">
                          <a:solidFill>
                            <a:srgbClr val="484848"/>
                          </a:solidFill>
                          <a:latin typeface="仿宋" panose="02010609060101010101" charset="-122"/>
                          <a:ea typeface="仿宋" panose="02010609060101010101" charset="-122"/>
                          <a:cs typeface="仿宋" panose="02010609060101010101" charset="-122"/>
                        </a:rPr>
                        <a:t>营</a:t>
                      </a:r>
                      <a:r>
                        <a:rPr lang="en-US" sz="1400" b="0">
                          <a:solidFill>
                            <a:srgbClr val="1A1A1A"/>
                          </a:solidFill>
                          <a:latin typeface="仿宋" panose="02010609060101010101" charset="-122"/>
                          <a:ea typeface="仿宋" panose="02010609060101010101" charset="-122"/>
                          <a:cs typeface="仿宋" panose="02010609060101010101" charset="-122"/>
                        </a:rPr>
                        <a:t>销方案的收集</a:t>
                      </a:r>
                      <a:r>
                        <a:rPr lang="en-US" sz="1400" b="0">
                          <a:solidFill>
                            <a:srgbClr val="2F2F2F"/>
                          </a:solidFill>
                          <a:latin typeface="仿宋" panose="02010609060101010101" charset="-122"/>
                          <a:ea typeface="仿宋" panose="02010609060101010101" charset="-122"/>
                          <a:cs typeface="仿宋" panose="02010609060101010101" charset="-122"/>
                        </a:rPr>
                        <a:t>汇总办法</a:t>
                      </a:r>
                      <a:endParaRPr lang="en-US" altLang="en-US" sz="1400" b="0">
                        <a:solidFill>
                          <a:srgbClr val="2F2F2F"/>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9974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400" b="0">
                          <a:solidFill>
                            <a:srgbClr val="1A1A1A"/>
                          </a:solidFill>
                          <a:latin typeface="仿宋" panose="02010609060101010101" charset="-122"/>
                          <a:ea typeface="仿宋" panose="02010609060101010101" charset="-122"/>
                          <a:cs typeface="仿宋" panose="02010609060101010101" charset="-122"/>
                        </a:rPr>
                        <a:t>2.2样品搜</a:t>
                      </a:r>
                      <a:r>
                        <a:rPr lang="en-US" sz="1400" b="0">
                          <a:solidFill>
                            <a:srgbClr val="2F2F2F"/>
                          </a:solidFill>
                          <a:latin typeface="仿宋" panose="02010609060101010101" charset="-122"/>
                          <a:ea typeface="仿宋" panose="02010609060101010101" charset="-122"/>
                          <a:cs typeface="仿宋" panose="02010609060101010101" charset="-122"/>
                        </a:rPr>
                        <a:t>集</a:t>
                      </a:r>
                      <a:endParaRPr lang="en-US" altLang="en-US" sz="1400" b="0">
                        <a:solidFill>
                          <a:srgbClr val="2F2F2F"/>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1A1A1A"/>
                          </a:solidFill>
                          <a:latin typeface="仿宋" panose="02010609060101010101" charset="-122"/>
                          <a:ea typeface="仿宋" panose="02010609060101010101" charset="-122"/>
                          <a:cs typeface="仿宋" panose="02010609060101010101" charset="-122"/>
                        </a:rPr>
                        <a:t>2.2.1能选择销售产品的样品2</a:t>
                      </a:r>
                      <a:r>
                        <a:rPr lang="en-US" sz="1400" b="0">
                          <a:latin typeface="仿宋" panose="02010609060101010101" charset="-122"/>
                          <a:ea typeface="仿宋" panose="02010609060101010101" charset="-122"/>
                          <a:cs typeface="仿宋" panose="02010609060101010101" charset="-122"/>
                        </a:rPr>
                        <a:t>.</a:t>
                      </a:r>
                      <a:r>
                        <a:rPr lang="en-US" sz="1400" b="0">
                          <a:solidFill>
                            <a:srgbClr val="1A1A1A"/>
                          </a:solidFill>
                          <a:latin typeface="仿宋" panose="02010609060101010101" charset="-122"/>
                          <a:ea typeface="仿宋" panose="02010609060101010101" charset="-122"/>
                          <a:cs typeface="仿宋" panose="02010609060101010101" charset="-122"/>
                        </a:rPr>
                        <a:t>2</a:t>
                      </a:r>
                      <a:r>
                        <a:rPr lang="en-US" sz="1400" b="0">
                          <a:latin typeface="仿宋" panose="02010609060101010101" charset="-122"/>
                          <a:ea typeface="仿宋" panose="02010609060101010101" charset="-122"/>
                          <a:cs typeface="仿宋" panose="02010609060101010101" charset="-122"/>
                        </a:rPr>
                        <a:t>.</a:t>
                      </a:r>
                      <a:r>
                        <a:rPr lang="en-US" sz="1400" b="0">
                          <a:solidFill>
                            <a:srgbClr val="1A1A1A"/>
                          </a:solidFill>
                          <a:latin typeface="仿宋" panose="02010609060101010101" charset="-122"/>
                          <a:ea typeface="仿宋" panose="02010609060101010101" charset="-122"/>
                          <a:cs typeface="仿宋" panose="02010609060101010101" charset="-122"/>
                        </a:rPr>
                        <a:t>2能跟踪和查询样品寄送进度2.2.3能记录样品到达时的状态信息</a:t>
                      </a:r>
                      <a:endParaRPr lang="en-US" altLang="en-US" sz="1400" b="0">
                        <a:solidFill>
                          <a:srgbClr val="1A1A1A"/>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1A1A1A"/>
                          </a:solidFill>
                          <a:latin typeface="仿宋" panose="02010609060101010101" charset="-122"/>
                          <a:ea typeface="仿宋" panose="02010609060101010101" charset="-122"/>
                          <a:cs typeface="仿宋" panose="02010609060101010101" charset="-122"/>
                        </a:rPr>
                        <a:t>2.2.1样品的选择方法2</a:t>
                      </a:r>
                      <a:r>
                        <a:rPr lang="en-US" sz="1400" b="0">
                          <a:latin typeface="仿宋" panose="02010609060101010101" charset="-122"/>
                          <a:ea typeface="仿宋" panose="02010609060101010101" charset="-122"/>
                          <a:cs typeface="仿宋" panose="02010609060101010101" charset="-122"/>
                        </a:rPr>
                        <a:t>.</a:t>
                      </a:r>
                      <a:r>
                        <a:rPr lang="en-US" sz="1400" b="0">
                          <a:solidFill>
                            <a:srgbClr val="1A1A1A"/>
                          </a:solidFill>
                          <a:latin typeface="仿宋" panose="02010609060101010101" charset="-122"/>
                          <a:ea typeface="仿宋" panose="02010609060101010101" charset="-122"/>
                          <a:cs typeface="仿宋" panose="02010609060101010101" charset="-122"/>
                        </a:rPr>
                        <a:t>2</a:t>
                      </a:r>
                      <a:r>
                        <a:rPr lang="en-US" sz="1400" b="0">
                          <a:latin typeface="仿宋" panose="02010609060101010101" charset="-122"/>
                          <a:ea typeface="仿宋" panose="02010609060101010101" charset="-122"/>
                          <a:cs typeface="仿宋" panose="02010609060101010101" charset="-122"/>
                        </a:rPr>
                        <a:t>.</a:t>
                      </a:r>
                      <a:r>
                        <a:rPr lang="en-US" sz="1400" b="0">
                          <a:solidFill>
                            <a:srgbClr val="1A1A1A"/>
                          </a:solidFill>
                          <a:latin typeface="仿宋" panose="02010609060101010101" charset="-122"/>
                          <a:ea typeface="仿宋" panose="02010609060101010101" charset="-122"/>
                          <a:cs typeface="仿宋" panose="02010609060101010101" charset="-122"/>
                        </a:rPr>
                        <a:t>2物流信息的查询方法2.2.</a:t>
                      </a:r>
                      <a:r>
                        <a:rPr lang="en-US" sz="1400" b="0">
                          <a:solidFill>
                            <a:srgbClr val="2F2F2F"/>
                          </a:solidFill>
                          <a:latin typeface="仿宋" panose="02010609060101010101" charset="-122"/>
                          <a:ea typeface="仿宋" panose="02010609060101010101" charset="-122"/>
                          <a:cs typeface="仿宋" panose="02010609060101010101" charset="-122"/>
                        </a:rPr>
                        <a:t>3样品到达要求的记录方法</a:t>
                      </a:r>
                      <a:endParaRPr lang="en-US" altLang="en-US" sz="1400" b="0">
                        <a:solidFill>
                          <a:srgbClr val="2F2F2F"/>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00380">
                <a:tc rowSpan="3">
                  <a:txBody>
                    <a:bodyPr/>
                    <a:p>
                      <a:pPr indent="0" algn="ctr">
                        <a:buNone/>
                      </a:pPr>
                      <a:r>
                        <a:rPr lang="en-US" sz="1400" b="0">
                          <a:solidFill>
                            <a:srgbClr val="2A2A2A"/>
                          </a:solidFill>
                          <a:latin typeface="仿宋" panose="02010609060101010101" charset="-122"/>
                          <a:ea typeface="仿宋" panose="02010609060101010101" charset="-122"/>
                          <a:cs typeface="仿宋" panose="02010609060101010101" charset="-122"/>
                        </a:rPr>
                        <a:t>3产品确定及规划</a:t>
                      </a:r>
                      <a:endParaRPr lang="en-US" altLang="en-US" sz="1400" b="0">
                        <a:solidFill>
                          <a:srgbClr val="2A2A2A"/>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3">
                  <a:txBody>
                    <a:bodyPr/>
                    <a:p>
                      <a:pPr indent="0" algn="ctr">
                        <a:buNone/>
                      </a:pPr>
                      <a:r>
                        <a:rPr lang="en-US" sz="1400" b="0">
                          <a:solidFill>
                            <a:srgbClr val="1A1A1A"/>
                          </a:solidFill>
                          <a:latin typeface="仿宋" panose="02010609060101010101" charset="-122"/>
                          <a:ea typeface="仿宋" panose="02010609060101010101" charset="-122"/>
                          <a:cs typeface="仿宋" panose="02010609060101010101" charset="-122"/>
                        </a:rPr>
                        <a:t>3.1样品试用及分析</a:t>
                      </a:r>
                      <a:endParaRPr lang="en-US" altLang="en-US" sz="1400" b="0">
                        <a:solidFill>
                          <a:srgbClr val="1A1A1A"/>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1A1A1A"/>
                          </a:solidFill>
                          <a:latin typeface="仿宋" panose="02010609060101010101" charset="-122"/>
                          <a:ea typeface="仿宋" panose="02010609060101010101" charset="-122"/>
                          <a:cs typeface="仿宋" panose="02010609060101010101" charset="-122"/>
                        </a:rPr>
                        <a:t>3.1.1能对样品进行试用</a:t>
                      </a:r>
                      <a:r>
                        <a:rPr lang="en-US" sz="1400" b="0">
                          <a:solidFill>
                            <a:srgbClr val="2F2F2F"/>
                          </a:solidFill>
                          <a:latin typeface="仿宋" panose="02010609060101010101" charset="-122"/>
                          <a:ea typeface="仿宋" panose="02010609060101010101" charset="-122"/>
                          <a:cs typeface="仿宋" panose="02010609060101010101" charset="-122"/>
                        </a:rPr>
                        <a:t>3</a:t>
                      </a:r>
                      <a:r>
                        <a:rPr lang="en-US" sz="1400" b="0">
                          <a:latin typeface="仿宋" panose="02010609060101010101" charset="-122"/>
                          <a:ea typeface="仿宋" panose="02010609060101010101" charset="-122"/>
                          <a:cs typeface="仿宋" panose="02010609060101010101" charset="-122"/>
                        </a:rPr>
                        <a:t>.</a:t>
                      </a:r>
                      <a:r>
                        <a:rPr lang="en-US" sz="1400" b="0">
                          <a:solidFill>
                            <a:srgbClr val="1A1A1A"/>
                          </a:solidFill>
                          <a:latin typeface="仿宋" panose="02010609060101010101" charset="-122"/>
                          <a:ea typeface="仿宋" panose="02010609060101010101" charset="-122"/>
                          <a:cs typeface="仿宋" panose="02010609060101010101" charset="-122"/>
                        </a:rPr>
                        <a:t>1.2能分析比对产品信息与样品的</a:t>
                      </a:r>
                      <a:r>
                        <a:rPr lang="en-US" sz="1400" b="0">
                          <a:solidFill>
                            <a:srgbClr val="2F2F2F"/>
                          </a:solidFill>
                          <a:latin typeface="仿宋" panose="02010609060101010101" charset="-122"/>
                          <a:ea typeface="仿宋" panose="02010609060101010101" charset="-122"/>
                          <a:cs typeface="仿宋" panose="02010609060101010101" charset="-122"/>
                        </a:rPr>
                        <a:t>差异点</a:t>
                      </a:r>
                      <a:endParaRPr lang="en-US" altLang="en-US" sz="1400" b="0">
                        <a:solidFill>
                          <a:srgbClr val="2F2F2F"/>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1A1A1A"/>
                          </a:solidFill>
                          <a:latin typeface="仿宋" panose="02010609060101010101" charset="-122"/>
                          <a:ea typeface="仿宋" panose="02010609060101010101" charset="-122"/>
                          <a:cs typeface="仿宋" panose="02010609060101010101" charset="-122"/>
                        </a:rPr>
                        <a:t>3.1.1样品试用注意事项</a:t>
                      </a:r>
                      <a:r>
                        <a:rPr lang="en-US" sz="1400" b="0">
                          <a:solidFill>
                            <a:srgbClr val="2F2F2F"/>
                          </a:solidFill>
                          <a:latin typeface="仿宋" panose="02010609060101010101" charset="-122"/>
                          <a:ea typeface="仿宋" panose="02010609060101010101" charset="-122"/>
                          <a:cs typeface="仿宋" panose="02010609060101010101" charset="-122"/>
                        </a:rPr>
                        <a:t>3</a:t>
                      </a:r>
                      <a:r>
                        <a:rPr lang="en-US" sz="1400" b="0">
                          <a:latin typeface="仿宋" panose="02010609060101010101" charset="-122"/>
                          <a:ea typeface="仿宋" panose="02010609060101010101" charset="-122"/>
                          <a:cs typeface="仿宋" panose="02010609060101010101" charset="-122"/>
                        </a:rPr>
                        <a:t>.</a:t>
                      </a:r>
                      <a:r>
                        <a:rPr lang="en-US" sz="1400" b="0">
                          <a:solidFill>
                            <a:srgbClr val="1A1A1A"/>
                          </a:solidFill>
                          <a:latin typeface="仿宋" panose="02010609060101010101" charset="-122"/>
                          <a:ea typeface="仿宋" panose="02010609060101010101" charset="-122"/>
                          <a:cs typeface="仿宋" panose="02010609060101010101" charset="-122"/>
                        </a:rPr>
                        <a:t>1.2产品信息与样品的比对方法</a:t>
                      </a:r>
                      <a:endParaRPr lang="en-US" altLang="en-US" sz="1400" b="0">
                        <a:solidFill>
                          <a:srgbClr val="1A1A1A"/>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274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1400" b="0">
                          <a:solidFill>
                            <a:srgbClr val="2F2F2F"/>
                          </a:solidFill>
                          <a:latin typeface="仿宋" panose="02010609060101010101" charset="-122"/>
                          <a:ea typeface="仿宋" panose="02010609060101010101" charset="-122"/>
                          <a:cs typeface="仿宋" panose="02010609060101010101" charset="-122"/>
                        </a:rPr>
                        <a:t>3.2.</a:t>
                      </a:r>
                      <a:r>
                        <a:rPr lang="en-US" sz="1400" b="0">
                          <a:solidFill>
                            <a:srgbClr val="1A1A1A"/>
                          </a:solidFill>
                          <a:latin typeface="仿宋" panose="02010609060101010101" charset="-122"/>
                          <a:ea typeface="仿宋" panose="02010609060101010101" charset="-122"/>
                          <a:cs typeface="仿宋" panose="02010609060101010101" charset="-122"/>
                        </a:rPr>
                        <a:t>1能分析产品的优点及缺点</a:t>
                      </a:r>
                      <a:r>
                        <a:rPr lang="en-US" sz="1400" b="0">
                          <a:solidFill>
                            <a:srgbClr val="2F2F2F"/>
                          </a:solidFill>
                          <a:latin typeface="仿宋" panose="02010609060101010101" charset="-122"/>
                          <a:ea typeface="仿宋" panose="02010609060101010101" charset="-122"/>
                          <a:cs typeface="仿宋" panose="02010609060101010101" charset="-122"/>
                        </a:rPr>
                        <a:t>3</a:t>
                      </a:r>
                      <a:r>
                        <a:rPr lang="en-US" sz="1400" b="0">
                          <a:latin typeface="仿宋" panose="02010609060101010101" charset="-122"/>
                          <a:ea typeface="仿宋" panose="02010609060101010101" charset="-122"/>
                          <a:cs typeface="仿宋" panose="02010609060101010101" charset="-122"/>
                        </a:rPr>
                        <a:t>.</a:t>
                      </a:r>
                      <a:r>
                        <a:rPr lang="en-US" sz="1400" b="0">
                          <a:solidFill>
                            <a:srgbClr val="1A1A1A"/>
                          </a:solidFill>
                          <a:latin typeface="仿宋" panose="02010609060101010101" charset="-122"/>
                          <a:ea typeface="仿宋" panose="02010609060101010101" charset="-122"/>
                          <a:cs typeface="仿宋" panose="02010609060101010101" charset="-122"/>
                        </a:rPr>
                        <a:t>2</a:t>
                      </a:r>
                      <a:r>
                        <a:rPr lang="en-US" sz="1400" b="0">
                          <a:latin typeface="仿宋" panose="02010609060101010101" charset="-122"/>
                          <a:ea typeface="仿宋" panose="02010609060101010101" charset="-122"/>
                          <a:cs typeface="仿宋" panose="02010609060101010101" charset="-122"/>
                        </a:rPr>
                        <a:t>.</a:t>
                      </a:r>
                      <a:r>
                        <a:rPr lang="en-US" sz="1400" b="0">
                          <a:solidFill>
                            <a:srgbClr val="1A1A1A"/>
                          </a:solidFill>
                          <a:latin typeface="仿宋" panose="02010609060101010101" charset="-122"/>
                          <a:ea typeface="仿宋" panose="02010609060101010101" charset="-122"/>
                          <a:cs typeface="仿宋" panose="02010609060101010101" charset="-122"/>
                        </a:rPr>
                        <a:t>2能根据产品特点编写产品介绍</a:t>
                      </a:r>
                      <a:endParaRPr lang="en-US" altLang="en-US" sz="1400" b="0">
                        <a:solidFill>
                          <a:srgbClr val="1A1A1A"/>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2F2F2F"/>
                          </a:solidFill>
                          <a:latin typeface="仿宋" panose="02010609060101010101" charset="-122"/>
                          <a:ea typeface="仿宋" panose="02010609060101010101" charset="-122"/>
                          <a:cs typeface="仿宋" panose="02010609060101010101" charset="-122"/>
                        </a:rPr>
                        <a:t>3.2.</a:t>
                      </a:r>
                      <a:r>
                        <a:rPr lang="en-US" sz="1400" b="0">
                          <a:solidFill>
                            <a:srgbClr val="1A1A1A"/>
                          </a:solidFill>
                          <a:latin typeface="仿宋" panose="02010609060101010101" charset="-122"/>
                          <a:ea typeface="仿宋" panose="02010609060101010101" charset="-122"/>
                          <a:cs typeface="仿宋" panose="02010609060101010101" charset="-122"/>
                        </a:rPr>
                        <a:t>1产品特征描述方法</a:t>
                      </a:r>
                      <a:r>
                        <a:rPr lang="en-US" sz="1400" b="0">
                          <a:latin typeface="仿宋" panose="02010609060101010101" charset="-122"/>
                          <a:ea typeface="仿宋" panose="02010609060101010101" charset="-122"/>
                          <a:cs typeface="仿宋" panose="02010609060101010101" charset="-122"/>
                        </a:rPr>
                        <a:t> </a:t>
                      </a:r>
                      <a:r>
                        <a:rPr lang="en-US" sz="1400" b="0">
                          <a:solidFill>
                            <a:srgbClr val="2F2F2F"/>
                          </a:solidFill>
                          <a:latin typeface="仿宋" panose="02010609060101010101" charset="-122"/>
                          <a:ea typeface="仿宋" panose="02010609060101010101" charset="-122"/>
                          <a:cs typeface="仿宋" panose="02010609060101010101" charset="-122"/>
                        </a:rPr>
                        <a:t>3</a:t>
                      </a:r>
                      <a:r>
                        <a:rPr lang="en-US" sz="1400" b="0">
                          <a:latin typeface="仿宋" panose="02010609060101010101" charset="-122"/>
                          <a:ea typeface="仿宋" panose="02010609060101010101" charset="-122"/>
                          <a:cs typeface="仿宋" panose="02010609060101010101" charset="-122"/>
                        </a:rPr>
                        <a:t>.</a:t>
                      </a:r>
                      <a:r>
                        <a:rPr lang="en-US" sz="1400" b="0">
                          <a:solidFill>
                            <a:srgbClr val="1A1A1A"/>
                          </a:solidFill>
                          <a:latin typeface="仿宋" panose="02010609060101010101" charset="-122"/>
                          <a:ea typeface="仿宋" panose="02010609060101010101" charset="-122"/>
                          <a:cs typeface="仿宋" panose="02010609060101010101" charset="-122"/>
                        </a:rPr>
                        <a:t>2</a:t>
                      </a:r>
                      <a:r>
                        <a:rPr lang="en-US" sz="1400" b="0">
                          <a:latin typeface="仿宋" panose="02010609060101010101" charset="-122"/>
                          <a:ea typeface="仿宋" panose="02010609060101010101" charset="-122"/>
                          <a:cs typeface="仿宋" panose="02010609060101010101" charset="-122"/>
                        </a:rPr>
                        <a:t>.</a:t>
                      </a:r>
                      <a:r>
                        <a:rPr lang="en-US" sz="1400" b="0">
                          <a:solidFill>
                            <a:srgbClr val="1A1A1A"/>
                          </a:solidFill>
                          <a:latin typeface="仿宋" panose="02010609060101010101" charset="-122"/>
                          <a:ea typeface="仿宋" panose="02010609060101010101" charset="-122"/>
                          <a:cs typeface="仿宋" panose="02010609060101010101" charset="-122"/>
                        </a:rPr>
                        <a:t>2产品介绍的编写方法</a:t>
                      </a:r>
                      <a:endParaRPr lang="en-US" altLang="en-US" sz="1400" b="0">
                        <a:solidFill>
                          <a:srgbClr val="1A1A1A"/>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0040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en-US" sz="1400" b="0">
                          <a:solidFill>
                            <a:srgbClr val="1A1A1A"/>
                          </a:solidFill>
                          <a:latin typeface="仿宋" panose="02010609060101010101" charset="-122"/>
                          <a:ea typeface="仿宋" panose="02010609060101010101" charset="-122"/>
                          <a:cs typeface="仿宋" panose="02010609060101010101" charset="-122"/>
                        </a:rPr>
                        <a:t>3.</a:t>
                      </a:r>
                      <a:r>
                        <a:rPr lang="en-US" sz="1400" b="0">
                          <a:solidFill>
                            <a:srgbClr val="2F2F2F"/>
                          </a:solidFill>
                          <a:latin typeface="仿宋" panose="02010609060101010101" charset="-122"/>
                          <a:ea typeface="仿宋" panose="02010609060101010101" charset="-122"/>
                          <a:cs typeface="仿宋" panose="02010609060101010101" charset="-122"/>
                        </a:rPr>
                        <a:t>3.</a:t>
                      </a:r>
                      <a:r>
                        <a:rPr lang="en-US" sz="1400" b="0">
                          <a:solidFill>
                            <a:srgbClr val="1A1A1A"/>
                          </a:solidFill>
                          <a:latin typeface="仿宋" panose="02010609060101010101" charset="-122"/>
                          <a:ea typeface="仿宋" panose="02010609060101010101" charset="-122"/>
                          <a:cs typeface="仿宋" panose="02010609060101010101" charset="-122"/>
                        </a:rPr>
                        <a:t>1能商议销售</a:t>
                      </a:r>
                      <a:r>
                        <a:rPr lang="en-US" sz="1400" b="0">
                          <a:solidFill>
                            <a:srgbClr val="484848"/>
                          </a:solidFill>
                          <a:latin typeface="仿宋" panose="02010609060101010101" charset="-122"/>
                          <a:ea typeface="仿宋" panose="02010609060101010101" charset="-122"/>
                          <a:cs typeface="仿宋" panose="02010609060101010101" charset="-122"/>
                        </a:rPr>
                        <a:t>产品</a:t>
                      </a:r>
                      <a:r>
                        <a:rPr lang="en-US" sz="1400" b="0">
                          <a:solidFill>
                            <a:srgbClr val="1A1A1A"/>
                          </a:solidFill>
                          <a:latin typeface="仿宋" panose="02010609060101010101" charset="-122"/>
                          <a:ea typeface="仿宋" panose="02010609060101010101" charset="-122"/>
                          <a:cs typeface="仿宋" panose="02010609060101010101" charset="-122"/>
                        </a:rPr>
                        <a:t>的报价</a:t>
                      </a:r>
                      <a:r>
                        <a:rPr lang="en-US" sz="1400" b="0">
                          <a:solidFill>
                            <a:srgbClr val="2F2F2F"/>
                          </a:solidFill>
                          <a:latin typeface="仿宋" panose="02010609060101010101" charset="-122"/>
                          <a:ea typeface="仿宋" panose="02010609060101010101" charset="-122"/>
                          <a:cs typeface="仿宋" panose="02010609060101010101" charset="-122"/>
                        </a:rPr>
                        <a:t>3.3.</a:t>
                      </a:r>
                      <a:r>
                        <a:rPr lang="en-US" sz="1400" b="0">
                          <a:solidFill>
                            <a:srgbClr val="1A1A1A"/>
                          </a:solidFill>
                          <a:latin typeface="仿宋" panose="02010609060101010101" charset="-122"/>
                          <a:ea typeface="仿宋" panose="02010609060101010101" charset="-122"/>
                          <a:cs typeface="仿宋" panose="02010609060101010101" charset="-122"/>
                        </a:rPr>
                        <a:t>2能与商家签定合作协议</a:t>
                      </a:r>
                      <a:endParaRPr lang="en-US" altLang="en-US" sz="1400" b="0">
                        <a:solidFill>
                          <a:srgbClr val="1A1A1A"/>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1A1A1A"/>
                          </a:solidFill>
                          <a:latin typeface="仿宋" panose="02010609060101010101" charset="-122"/>
                          <a:ea typeface="仿宋" panose="02010609060101010101" charset="-122"/>
                          <a:cs typeface="仿宋" panose="02010609060101010101" charset="-122"/>
                        </a:rPr>
                        <a:t>3.</a:t>
                      </a:r>
                      <a:r>
                        <a:rPr lang="en-US" sz="1400" b="0">
                          <a:solidFill>
                            <a:srgbClr val="2F2F2F"/>
                          </a:solidFill>
                          <a:latin typeface="仿宋" panose="02010609060101010101" charset="-122"/>
                          <a:ea typeface="仿宋" panose="02010609060101010101" charset="-122"/>
                          <a:cs typeface="仿宋" panose="02010609060101010101" charset="-122"/>
                        </a:rPr>
                        <a:t>3.</a:t>
                      </a:r>
                      <a:r>
                        <a:rPr lang="en-US" sz="1400" b="0">
                          <a:solidFill>
                            <a:srgbClr val="1A1A1A"/>
                          </a:solidFill>
                          <a:latin typeface="仿宋" panose="02010609060101010101" charset="-122"/>
                          <a:ea typeface="仿宋" panose="02010609060101010101" charset="-122"/>
                          <a:cs typeface="仿宋" panose="02010609060101010101" charset="-122"/>
                        </a:rPr>
                        <a:t>1产品报价的方法</a:t>
                      </a:r>
                      <a:r>
                        <a:rPr lang="en-US" sz="1400" b="0">
                          <a:solidFill>
                            <a:srgbClr val="2F2F2F"/>
                          </a:solidFill>
                          <a:latin typeface="仿宋" panose="02010609060101010101" charset="-122"/>
                          <a:ea typeface="仿宋" panose="02010609060101010101" charset="-122"/>
                          <a:cs typeface="仿宋" panose="02010609060101010101" charset="-122"/>
                        </a:rPr>
                        <a:t>3</a:t>
                      </a:r>
                      <a:r>
                        <a:rPr lang="en-US" sz="1400" b="0">
                          <a:latin typeface="仿宋" panose="02010609060101010101" charset="-122"/>
                          <a:ea typeface="仿宋" panose="02010609060101010101" charset="-122"/>
                          <a:cs typeface="仿宋" panose="02010609060101010101" charset="-122"/>
                        </a:rPr>
                        <a:t>.</a:t>
                      </a:r>
                      <a:r>
                        <a:rPr lang="en-US" sz="1400" b="0">
                          <a:solidFill>
                            <a:srgbClr val="2F2F2F"/>
                          </a:solidFill>
                          <a:latin typeface="仿宋" panose="02010609060101010101" charset="-122"/>
                          <a:ea typeface="仿宋" panose="02010609060101010101" charset="-122"/>
                          <a:cs typeface="仿宋" panose="02010609060101010101" charset="-122"/>
                        </a:rPr>
                        <a:t>3</a:t>
                      </a:r>
                      <a:r>
                        <a:rPr lang="en-US" sz="1400" b="0">
                          <a:latin typeface="仿宋" panose="02010609060101010101" charset="-122"/>
                          <a:ea typeface="仿宋" panose="02010609060101010101" charset="-122"/>
                          <a:cs typeface="仿宋" panose="02010609060101010101" charset="-122"/>
                        </a:rPr>
                        <a:t>.</a:t>
                      </a:r>
                      <a:r>
                        <a:rPr lang="en-US" sz="1400" b="0">
                          <a:solidFill>
                            <a:srgbClr val="1A1A1A"/>
                          </a:solidFill>
                          <a:latin typeface="仿宋" panose="02010609060101010101" charset="-122"/>
                          <a:ea typeface="仿宋" panose="02010609060101010101" charset="-122"/>
                          <a:cs typeface="仿宋" panose="02010609060101010101" charset="-122"/>
                        </a:rPr>
                        <a:t>2合作协议的主要内容</a:t>
                      </a:r>
                      <a:r>
                        <a:rPr lang="en-US" sz="1400" b="0">
                          <a:solidFill>
                            <a:srgbClr val="2F2F2F"/>
                          </a:solidFill>
                          <a:latin typeface="仿宋" panose="02010609060101010101" charset="-122"/>
                          <a:ea typeface="仿宋" panose="02010609060101010101" charset="-122"/>
                          <a:cs typeface="仿宋" panose="02010609060101010101" charset="-122"/>
                        </a:rPr>
                        <a:t>和签订方法</a:t>
                      </a:r>
                      <a:endParaRPr lang="en-US" altLang="en-US" sz="1400" b="0">
                        <a:solidFill>
                          <a:srgbClr val="2F2F2F"/>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aphicFrame>
        <p:nvGraphicFramePr>
          <p:cNvPr id="7" name="表格 6"/>
          <p:cNvGraphicFramePr/>
          <p:nvPr/>
        </p:nvGraphicFramePr>
        <p:xfrm>
          <a:off x="876300" y="1177290"/>
          <a:ext cx="9660890" cy="213360"/>
        </p:xfrm>
        <a:graphic>
          <a:graphicData uri="http://schemas.openxmlformats.org/drawingml/2006/table">
            <a:tbl>
              <a:tblPr firstRow="1" bandRow="1">
                <a:tableStyleId>{5940675A-B579-460E-94D1-54222C63F5DA}</a:tableStyleId>
              </a:tblPr>
              <a:tblGrid>
                <a:gridCol w="976630"/>
                <a:gridCol w="1639570"/>
                <a:gridCol w="4091305"/>
                <a:gridCol w="2953385"/>
              </a:tblGrid>
              <a:tr h="0">
                <a:tc>
                  <a:txBody>
                    <a:bodyPr/>
                    <a:p>
                      <a:pPr indent="0" algn="ctr">
                        <a:buNone/>
                      </a:pPr>
                      <a:r>
                        <a:rPr lang="en-US" sz="1400" b="1">
                          <a:solidFill>
                            <a:srgbClr val="1C1C1C"/>
                          </a:solidFill>
                          <a:latin typeface="仿宋" panose="02010609060101010101" charset="-122"/>
                          <a:ea typeface="仿宋" panose="02010609060101010101" charset="-122"/>
                          <a:cs typeface="仿宋" panose="02010609060101010101" charset="-122"/>
                        </a:rPr>
                        <a:t>职业功能</a:t>
                      </a:r>
                      <a:endParaRPr lang="en-US" altLang="en-US" sz="1400" b="1">
                        <a:solidFill>
                          <a:srgbClr val="1C1C1C"/>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333333"/>
                          </a:solidFill>
                          <a:latin typeface="仿宋" panose="02010609060101010101" charset="-122"/>
                          <a:ea typeface="仿宋" panose="02010609060101010101" charset="-122"/>
                          <a:cs typeface="仿宋" panose="02010609060101010101" charset="-122"/>
                        </a:rPr>
                        <a:t>工作内容</a:t>
                      </a:r>
                      <a:endParaRPr lang="en-US" altLang="en-US" sz="1400" b="1">
                        <a:solidFill>
                          <a:srgbClr val="333333"/>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1C1C1C"/>
                          </a:solidFill>
                          <a:latin typeface="仿宋" panose="02010609060101010101" charset="-122"/>
                          <a:ea typeface="仿宋" panose="02010609060101010101" charset="-122"/>
                          <a:cs typeface="仿宋" panose="02010609060101010101" charset="-122"/>
                        </a:rPr>
                        <a:t>技能要求</a:t>
                      </a:r>
                      <a:endParaRPr lang="en-US" altLang="en-US" sz="1400" b="1">
                        <a:solidFill>
                          <a:srgbClr val="1C1C1C"/>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1C1C1C"/>
                          </a:solidFill>
                          <a:latin typeface="仿宋" panose="02010609060101010101" charset="-122"/>
                          <a:ea typeface="仿宋" panose="02010609060101010101" charset="-122"/>
                          <a:cs typeface="仿宋" panose="02010609060101010101" charset="-122"/>
                        </a:rPr>
                        <a:t>相关知识</a:t>
                      </a:r>
                      <a:r>
                        <a:rPr lang="en-US" sz="1400" b="1">
                          <a:solidFill>
                            <a:srgbClr val="1C1C1C"/>
                          </a:solidFill>
                          <a:latin typeface="Calibri" panose="020F0502020204030204" charset="0"/>
                          <a:cs typeface="Calibri" panose="020F0502020204030204" charset="0"/>
                        </a:rPr>
                        <a:t>要求</a:t>
                      </a:r>
                      <a:endParaRPr lang="en-US" altLang="en-US" sz="1400" b="1">
                        <a:solidFill>
                          <a:srgbClr val="1C1C1C"/>
                        </a:solidFill>
                        <a:latin typeface="Calibri" panose="020F0502020204030204" charset="0"/>
                        <a:ea typeface="仿宋" panose="02010609060101010101" charset="-122"/>
                        <a:cs typeface="Calibri" panose="020F0502020204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76300" y="525145"/>
            <a:ext cx="10440035" cy="1177290"/>
          </a:xfrm>
        </p:spPr>
        <p:txBody>
          <a:bodyPr>
            <a:normAutofit/>
          </a:bodyPr>
          <a:p>
            <a:r>
              <a:rPr lang="zh-CN" altLang="en-US">
                <a:solidFill>
                  <a:schemeClr val="accent1"/>
                </a:solidFill>
              </a:rPr>
              <a:t>互联网营销师的概念</a:t>
            </a:r>
            <a:endParaRPr lang="zh-CN" altLang="en-US">
              <a:solidFill>
                <a:schemeClr val="accent1"/>
              </a:solidFill>
            </a:endParaRPr>
          </a:p>
        </p:txBody>
      </p:sp>
      <p:sp>
        <p:nvSpPr>
          <p:cNvPr id="3" name="内容占位符 2"/>
          <p:cNvSpPr>
            <a:spLocks noGrp="1"/>
          </p:cNvSpPr>
          <p:nvPr>
            <p:ph idx="1"/>
            <p:custDataLst>
              <p:tags r:id="rId1"/>
            </p:custDataLst>
          </p:nvPr>
        </p:nvSpPr>
        <p:spPr>
          <a:xfrm>
            <a:off x="876300" y="2490470"/>
            <a:ext cx="5950585" cy="2061845"/>
          </a:xfrm>
        </p:spPr>
        <p:txBody>
          <a:bodyPr>
            <a:normAutofit fontScale="90000"/>
          </a:bodyPr>
          <a:p>
            <a:pPr marL="0" indent="0" fontAlgn="auto">
              <a:lnSpc>
                <a:spcPct val="150000"/>
              </a:lnSpc>
              <a:buNone/>
            </a:pPr>
            <a:r>
              <a:rPr lang="zh-CN" altLang="en-US" sz="2800">
                <a:solidFill>
                  <a:schemeClr val="accent1"/>
                </a:solidFill>
                <a:cs typeface="+mj-cs"/>
              </a:rPr>
              <a:t>在数字化信息平台上，运用网络的交互性与传播公信力，对企业产品进行多平台营销推广的人员，如李佳琦、薇娅等</a:t>
            </a:r>
            <a:endParaRPr lang="zh-CN" altLang="en-US" sz="2800">
              <a:solidFill>
                <a:schemeClr val="accent1"/>
              </a:solidFill>
              <a:cs typeface="+mj-cs"/>
            </a:endParaRPr>
          </a:p>
        </p:txBody>
      </p:sp>
      <p:pic>
        <p:nvPicPr>
          <p:cNvPr id="100" name="图片 99"/>
          <p:cNvPicPr/>
          <p:nvPr/>
        </p:nvPicPr>
        <p:blipFill>
          <a:blip r:embed="rId2" r:link="rId3"/>
          <a:stretch>
            <a:fillRect/>
          </a:stretch>
        </p:blipFill>
        <p:spPr>
          <a:xfrm>
            <a:off x="7542530" y="2016760"/>
            <a:ext cx="1677670" cy="1195705"/>
          </a:xfrm>
          <a:prstGeom prst="rect">
            <a:avLst/>
          </a:prstGeom>
          <a:noFill/>
          <a:ln w="9525">
            <a:noFill/>
          </a:ln>
        </p:spPr>
      </p:pic>
      <p:sp>
        <p:nvSpPr>
          <p:cNvPr id="4" name="文本框 3"/>
          <p:cNvSpPr txBox="1"/>
          <p:nvPr/>
        </p:nvSpPr>
        <p:spPr>
          <a:xfrm>
            <a:off x="7798435" y="3362325"/>
            <a:ext cx="1193165" cy="398780"/>
          </a:xfrm>
          <a:prstGeom prst="rect">
            <a:avLst/>
          </a:prstGeom>
          <a:noFill/>
        </p:spPr>
        <p:txBody>
          <a:bodyPr wrap="square" rtlCol="0">
            <a:spAutoFit/>
          </a:bodyPr>
          <a:p>
            <a:pPr algn="ctr"/>
            <a:r>
              <a:rPr lang="zh-CN" altLang="en-US" sz="2000">
                <a:solidFill>
                  <a:schemeClr val="accent1"/>
                </a:solidFill>
                <a:latin typeface="微软雅黑" panose="020B0503020204020204" charset="-122"/>
                <a:ea typeface="微软雅黑" panose="020B0503020204020204" charset="-122"/>
                <a:cs typeface="+mj-cs"/>
              </a:rPr>
              <a:t>李佳琦</a:t>
            </a:r>
            <a:endParaRPr lang="zh-CN" altLang="en-US" sz="2000">
              <a:solidFill>
                <a:schemeClr val="accent1"/>
              </a:solidFill>
              <a:latin typeface="微软雅黑" panose="020B0503020204020204" charset="-122"/>
              <a:ea typeface="微软雅黑" panose="020B0503020204020204" charset="-122"/>
              <a:cs typeface="+mj-cs"/>
            </a:endParaRPr>
          </a:p>
        </p:txBody>
      </p:sp>
      <p:pic>
        <p:nvPicPr>
          <p:cNvPr id="101" name="图片 100"/>
          <p:cNvPicPr/>
          <p:nvPr/>
        </p:nvPicPr>
        <p:blipFill>
          <a:blip r:embed="rId4" r:link="rId5"/>
          <a:stretch>
            <a:fillRect/>
          </a:stretch>
        </p:blipFill>
        <p:spPr>
          <a:xfrm>
            <a:off x="9495790" y="2016760"/>
            <a:ext cx="1677670" cy="1195705"/>
          </a:xfrm>
          <a:prstGeom prst="rect">
            <a:avLst/>
          </a:prstGeom>
          <a:noFill/>
          <a:ln w="9525">
            <a:noFill/>
          </a:ln>
        </p:spPr>
      </p:pic>
      <p:sp>
        <p:nvSpPr>
          <p:cNvPr id="5" name="文本框 4"/>
          <p:cNvSpPr txBox="1"/>
          <p:nvPr/>
        </p:nvSpPr>
        <p:spPr>
          <a:xfrm>
            <a:off x="9737725" y="3362325"/>
            <a:ext cx="1193165" cy="398780"/>
          </a:xfrm>
          <a:prstGeom prst="rect">
            <a:avLst/>
          </a:prstGeom>
          <a:noFill/>
        </p:spPr>
        <p:txBody>
          <a:bodyPr wrap="square" rtlCol="0">
            <a:spAutoFit/>
          </a:bodyPr>
          <a:p>
            <a:pPr algn="ctr"/>
            <a:r>
              <a:rPr lang="zh-CN" altLang="en-US" sz="2000">
                <a:solidFill>
                  <a:schemeClr val="accent1"/>
                </a:solidFill>
                <a:latin typeface="微软雅黑" panose="020B0503020204020204" charset="-122"/>
                <a:ea typeface="微软雅黑" panose="020B0503020204020204" charset="-122"/>
                <a:cs typeface="+mj-cs"/>
              </a:rPr>
              <a:t>薇娅</a:t>
            </a:r>
            <a:endParaRPr lang="zh-CN" altLang="en-US" sz="2000">
              <a:solidFill>
                <a:schemeClr val="accent1"/>
              </a:solidFill>
              <a:latin typeface="微软雅黑" panose="020B0503020204020204" charset="-122"/>
              <a:ea typeface="微软雅黑" panose="020B0503020204020204" charset="-122"/>
              <a:cs typeface="+mj-cs"/>
            </a:endParaRPr>
          </a:p>
        </p:txBody>
      </p:sp>
    </p:spTree>
    <p:custDataLst>
      <p:tags r:id="rId6"/>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876300" y="333375"/>
            <a:ext cx="10440035" cy="793115"/>
          </a:xfrm>
        </p:spPr>
        <p:txBody>
          <a:bodyPr>
            <a:normAutofit fontScale="90000"/>
          </a:bodyPr>
          <a:p>
            <a:r>
              <a:rPr lang="zh-CN" altLang="en-US">
                <a:solidFill>
                  <a:schemeClr val="accent1"/>
                </a:solidFill>
              </a:rPr>
              <a:t>直播销售员考核职业功能</a:t>
            </a:r>
            <a:endParaRPr lang="zh-CN" altLang="en-US">
              <a:solidFill>
                <a:schemeClr val="accent1"/>
              </a:solidFill>
            </a:endParaRPr>
          </a:p>
        </p:txBody>
      </p:sp>
      <p:graphicFrame>
        <p:nvGraphicFramePr>
          <p:cNvPr id="2" name="表格 1"/>
          <p:cNvGraphicFramePr/>
          <p:nvPr>
            <p:custDataLst>
              <p:tags r:id="rId1"/>
            </p:custDataLst>
          </p:nvPr>
        </p:nvGraphicFramePr>
        <p:xfrm>
          <a:off x="1042035" y="1282065"/>
          <a:ext cx="9535160" cy="2108835"/>
        </p:xfrm>
        <a:graphic>
          <a:graphicData uri="http://schemas.openxmlformats.org/drawingml/2006/table">
            <a:tbl>
              <a:tblPr firstRow="1" bandRow="1">
                <a:tableStyleId>{5940675A-B579-460E-94D1-54222C63F5DA}</a:tableStyleId>
              </a:tblPr>
              <a:tblGrid>
                <a:gridCol w="963930"/>
                <a:gridCol w="1617980"/>
                <a:gridCol w="4038600"/>
                <a:gridCol w="2914650"/>
              </a:tblGrid>
              <a:tr h="324485">
                <a:tc>
                  <a:txBody>
                    <a:bodyPr/>
                    <a:p>
                      <a:pPr indent="0" algn="ctr">
                        <a:buNone/>
                      </a:pPr>
                      <a:r>
                        <a:rPr lang="en-US" sz="1400" b="1">
                          <a:solidFill>
                            <a:srgbClr val="1C1C1C"/>
                          </a:solidFill>
                          <a:latin typeface="仿宋" panose="02010609060101010101" charset="-122"/>
                          <a:ea typeface="仿宋" panose="02010609060101010101" charset="-122"/>
                          <a:cs typeface="仿宋" panose="02010609060101010101" charset="-122"/>
                        </a:rPr>
                        <a:t>职业功能</a:t>
                      </a:r>
                      <a:endParaRPr lang="en-US" altLang="en-US" sz="1400" b="1">
                        <a:solidFill>
                          <a:srgbClr val="1C1C1C"/>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333333"/>
                          </a:solidFill>
                          <a:latin typeface="仿宋" panose="02010609060101010101" charset="-122"/>
                          <a:ea typeface="仿宋" panose="02010609060101010101" charset="-122"/>
                          <a:cs typeface="仿宋" panose="02010609060101010101" charset="-122"/>
                        </a:rPr>
                        <a:t>工作内容</a:t>
                      </a:r>
                      <a:endParaRPr lang="en-US" altLang="en-US" sz="1400" b="1">
                        <a:solidFill>
                          <a:srgbClr val="333333"/>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1C1C1C"/>
                          </a:solidFill>
                          <a:latin typeface="仿宋" panose="02010609060101010101" charset="-122"/>
                          <a:ea typeface="仿宋" panose="02010609060101010101" charset="-122"/>
                          <a:cs typeface="仿宋" panose="02010609060101010101" charset="-122"/>
                        </a:rPr>
                        <a:t>技能要求</a:t>
                      </a:r>
                      <a:endParaRPr lang="en-US" altLang="en-US" sz="1400" b="1">
                        <a:solidFill>
                          <a:srgbClr val="1C1C1C"/>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1C1C1C"/>
                          </a:solidFill>
                          <a:latin typeface="仿宋" panose="02010609060101010101" charset="-122"/>
                          <a:ea typeface="仿宋" panose="02010609060101010101" charset="-122"/>
                          <a:cs typeface="仿宋" panose="02010609060101010101" charset="-122"/>
                        </a:rPr>
                        <a:t>相关知识</a:t>
                      </a:r>
                      <a:r>
                        <a:rPr lang="en-US" sz="1400" b="1">
                          <a:solidFill>
                            <a:srgbClr val="1C1C1C"/>
                          </a:solidFill>
                          <a:latin typeface="Calibri" panose="020F0502020204030204" charset="0"/>
                          <a:cs typeface="Calibri" panose="020F0502020204030204" charset="0"/>
                        </a:rPr>
                        <a:t>要求</a:t>
                      </a:r>
                      <a:endParaRPr lang="en-US" altLang="en-US" sz="1400" b="1">
                        <a:solidFill>
                          <a:srgbClr val="1C1C1C"/>
                        </a:solidFill>
                        <a:latin typeface="Calibri" panose="020F0502020204030204" charset="0"/>
                        <a:ea typeface="仿宋" panose="02010609060101010101" charset="-122"/>
                        <a:cs typeface="Calibri" panose="020F0502020204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87045">
                <a:tc rowSpan="3">
                  <a:txBody>
                    <a:bodyPr/>
                    <a:p>
                      <a:pPr indent="0">
                        <a:buNone/>
                      </a:pPr>
                      <a:r>
                        <a:rPr lang="en-US" sz="1400" b="0">
                          <a:solidFill>
                            <a:srgbClr val="2A2A2A"/>
                          </a:solidFill>
                          <a:latin typeface="仿宋" panose="02010609060101010101" charset="-122"/>
                          <a:ea typeface="仿宋" panose="02010609060101010101" charset="-122"/>
                          <a:cs typeface="仿宋" panose="02010609060101010101" charset="-122"/>
                        </a:rPr>
                        <a:t>1工作准备</a:t>
                      </a:r>
                      <a:endParaRPr lang="en-US" altLang="en-US" sz="1400" b="0">
                        <a:solidFill>
                          <a:srgbClr val="2A2A2A"/>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1A1A1A"/>
                          </a:solidFill>
                          <a:latin typeface="仿宋" panose="02010609060101010101" charset="-122"/>
                          <a:ea typeface="仿宋" panose="02010609060101010101" charset="-122"/>
                          <a:cs typeface="仿宋" panose="02010609060101010101" charset="-122"/>
                        </a:rPr>
                        <a:t>1.1宣传准备</a:t>
                      </a:r>
                      <a:endParaRPr lang="en-US" altLang="en-US" sz="1400" b="0">
                        <a:solidFill>
                          <a:srgbClr val="1A1A1A"/>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1C1C1C"/>
                          </a:solidFill>
                          <a:latin typeface="仿宋" panose="02010609060101010101" charset="-122"/>
                          <a:ea typeface="仿宋" panose="02010609060101010101" charset="-122"/>
                          <a:cs typeface="仿宋" panose="02010609060101010101" charset="-122"/>
                        </a:rPr>
                        <a:t>1.1.1能搜集</a:t>
                      </a:r>
                      <a:r>
                        <a:rPr lang="en-US" sz="1400" b="0">
                          <a:solidFill>
                            <a:srgbClr val="464646"/>
                          </a:solidFill>
                          <a:latin typeface="仿宋" panose="02010609060101010101" charset="-122"/>
                          <a:ea typeface="仿宋" panose="02010609060101010101" charset="-122"/>
                          <a:cs typeface="仿宋" panose="02010609060101010101" charset="-122"/>
                        </a:rPr>
                        <a:t>产品</a:t>
                      </a:r>
                      <a:r>
                        <a:rPr lang="en-US" sz="1400" b="0">
                          <a:solidFill>
                            <a:srgbClr val="1C1C1C"/>
                          </a:solidFill>
                          <a:latin typeface="仿宋" panose="02010609060101010101" charset="-122"/>
                          <a:ea typeface="仿宋" panose="02010609060101010101" charset="-122"/>
                          <a:cs typeface="仿宋" panose="02010609060101010101" charset="-122"/>
                        </a:rPr>
                        <a:t>图文素材(ABC)1.1.2能核实整理产品素材信息1.1.</a:t>
                      </a:r>
                      <a:r>
                        <a:rPr lang="en-US" sz="1400" b="0">
                          <a:solidFill>
                            <a:srgbClr val="333333"/>
                          </a:solidFill>
                          <a:latin typeface="仿宋" panose="02010609060101010101" charset="-122"/>
                          <a:ea typeface="仿宋" panose="02010609060101010101" charset="-122"/>
                          <a:cs typeface="仿宋" panose="02010609060101010101" charset="-122"/>
                        </a:rPr>
                        <a:t>3能发布产品的图文信息预告</a:t>
                      </a:r>
                      <a:endParaRPr lang="en-US" altLang="en-US" sz="1400" b="0">
                        <a:solidFill>
                          <a:srgbClr val="333333"/>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1C1C1C"/>
                          </a:solidFill>
                          <a:latin typeface="仿宋" panose="02010609060101010101" charset="-122"/>
                          <a:ea typeface="仿宋" panose="02010609060101010101" charset="-122"/>
                          <a:cs typeface="仿宋" panose="02010609060101010101" charset="-122"/>
                        </a:rPr>
                        <a:t>1.1.1图文素材搜</a:t>
                      </a:r>
                      <a:r>
                        <a:rPr lang="en-US" sz="1400" b="0">
                          <a:solidFill>
                            <a:srgbClr val="464646"/>
                          </a:solidFill>
                          <a:latin typeface="仿宋" panose="02010609060101010101" charset="-122"/>
                          <a:ea typeface="仿宋" panose="02010609060101010101" charset="-122"/>
                          <a:cs typeface="仿宋" panose="02010609060101010101" charset="-122"/>
                        </a:rPr>
                        <a:t>集</a:t>
                      </a:r>
                      <a:r>
                        <a:rPr lang="en-US" sz="1400" b="0">
                          <a:solidFill>
                            <a:srgbClr val="1C1C1C"/>
                          </a:solidFill>
                          <a:latin typeface="仿宋" panose="02010609060101010101" charset="-122"/>
                          <a:ea typeface="仿宋" panose="02010609060101010101" charset="-122"/>
                          <a:cs typeface="仿宋" panose="02010609060101010101" charset="-122"/>
                        </a:rPr>
                        <a:t>的方法1.1.2网络搜索工具使用方</a:t>
                      </a:r>
                      <a:r>
                        <a:rPr lang="en-US" sz="1400" b="0">
                          <a:solidFill>
                            <a:srgbClr val="333333"/>
                          </a:solidFill>
                          <a:latin typeface="仿宋" panose="02010609060101010101" charset="-122"/>
                          <a:ea typeface="仿宋" panose="02010609060101010101" charset="-122"/>
                          <a:cs typeface="仿宋" panose="02010609060101010101" charset="-122"/>
                        </a:rPr>
                        <a:t>法</a:t>
                      </a:r>
                      <a:r>
                        <a:rPr lang="en-US" sz="1400" b="0">
                          <a:solidFill>
                            <a:srgbClr val="1C1C1C"/>
                          </a:solidFill>
                          <a:latin typeface="仿宋" panose="02010609060101010101" charset="-122"/>
                          <a:ea typeface="仿宋" panose="02010609060101010101" charset="-122"/>
                          <a:cs typeface="仿宋" panose="02010609060101010101" charset="-122"/>
                        </a:rPr>
                        <a:t>1.1.3图文信息发布的技巧</a:t>
                      </a:r>
                      <a:endParaRPr lang="en-US" altLang="en-US" sz="1400" b="0">
                        <a:solidFill>
                          <a:srgbClr val="1C1C1C"/>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1089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1400" b="0">
                          <a:solidFill>
                            <a:srgbClr val="1A1A1A"/>
                          </a:solidFill>
                          <a:latin typeface="仿宋" panose="02010609060101010101" charset="-122"/>
                          <a:ea typeface="仿宋" panose="02010609060101010101" charset="-122"/>
                          <a:cs typeface="仿宋" panose="02010609060101010101" charset="-122"/>
                        </a:rPr>
                        <a:t>1.2设备、软件和材料准备</a:t>
                      </a:r>
                      <a:endParaRPr lang="en-US" altLang="en-US" sz="1400" b="0">
                        <a:solidFill>
                          <a:srgbClr val="1A1A1A"/>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1C1C1C"/>
                          </a:solidFill>
                          <a:latin typeface="仿宋" panose="02010609060101010101" charset="-122"/>
                          <a:ea typeface="仿宋" panose="02010609060101010101" charset="-122"/>
                          <a:cs typeface="仿宋" panose="02010609060101010101" charset="-122"/>
                        </a:rPr>
                        <a:t>1.2.1能连接硬件设备(B、C、D)1.2.2能下载</a:t>
                      </a:r>
                      <a:r>
                        <a:rPr lang="en-US" sz="1400" b="0">
                          <a:solidFill>
                            <a:srgbClr val="464646"/>
                          </a:solidFill>
                          <a:latin typeface="仿宋" panose="02010609060101010101" charset="-122"/>
                          <a:ea typeface="仿宋" panose="02010609060101010101" charset="-122"/>
                          <a:cs typeface="仿宋" panose="02010609060101010101" charset="-122"/>
                        </a:rPr>
                        <a:t>安装直播软</a:t>
                      </a:r>
                      <a:r>
                        <a:rPr lang="en-US" sz="1400" b="0">
                          <a:solidFill>
                            <a:srgbClr val="1C1C1C"/>
                          </a:solidFill>
                          <a:latin typeface="仿宋" panose="02010609060101010101" charset="-122"/>
                          <a:ea typeface="仿宋" panose="02010609060101010101" charset="-122"/>
                          <a:cs typeface="仿宋" panose="02010609060101010101" charset="-122"/>
                        </a:rPr>
                        <a:t>件(A、B、D)1.</a:t>
                      </a:r>
                      <a:r>
                        <a:rPr lang="en-US" sz="1400" b="0">
                          <a:solidFill>
                            <a:srgbClr val="333333"/>
                          </a:solidFill>
                          <a:latin typeface="仿宋" panose="02010609060101010101" charset="-122"/>
                          <a:ea typeface="仿宋" panose="02010609060101010101" charset="-122"/>
                          <a:cs typeface="仿宋" panose="02010609060101010101" charset="-122"/>
                        </a:rPr>
                        <a:t>2</a:t>
                      </a:r>
                      <a:r>
                        <a:rPr lang="en-US" sz="1400" b="0">
                          <a:latin typeface="仿宋" panose="02010609060101010101" charset="-122"/>
                          <a:ea typeface="仿宋" panose="02010609060101010101" charset="-122"/>
                          <a:cs typeface="仿宋" panose="02010609060101010101" charset="-122"/>
                        </a:rPr>
                        <a:t>.</a:t>
                      </a:r>
                      <a:r>
                        <a:rPr lang="en-US" sz="1400" b="0">
                          <a:solidFill>
                            <a:srgbClr val="333333"/>
                          </a:solidFill>
                          <a:latin typeface="仿宋" panose="02010609060101010101" charset="-122"/>
                          <a:ea typeface="仿宋" panose="02010609060101010101" charset="-122"/>
                          <a:cs typeface="仿宋" panose="02010609060101010101" charset="-122"/>
                        </a:rPr>
                        <a:t>3能下载安装视频平台软件CC)</a:t>
                      </a:r>
                      <a:r>
                        <a:rPr lang="en-US" sz="1400" b="0">
                          <a:solidFill>
                            <a:srgbClr val="1C1C1C"/>
                          </a:solidFill>
                          <a:latin typeface="仿宋" panose="02010609060101010101" charset="-122"/>
                          <a:ea typeface="仿宋" panose="02010609060101010101" charset="-122"/>
                          <a:cs typeface="仿宋" panose="02010609060101010101" charset="-122"/>
                        </a:rPr>
                        <a:t>1.2.</a:t>
                      </a:r>
                      <a:r>
                        <a:rPr lang="en-US" sz="1400" b="0">
                          <a:solidFill>
                            <a:srgbClr val="333333"/>
                          </a:solidFill>
                          <a:latin typeface="仿宋" panose="02010609060101010101" charset="-122"/>
                          <a:ea typeface="仿宋" panose="02010609060101010101" charset="-122"/>
                          <a:cs typeface="仿宋" panose="02010609060101010101" charset="-122"/>
                        </a:rPr>
                        <a:t>4能按照直播计划准备直播样品</a:t>
                      </a:r>
                      <a:r>
                        <a:rPr lang="en-US" sz="1400" b="0">
                          <a:solidFill>
                            <a:srgbClr val="1C1C1C"/>
                          </a:solidFill>
                          <a:latin typeface="仿宋" panose="02010609060101010101" charset="-122"/>
                          <a:ea typeface="仿宋" panose="02010609060101010101" charset="-122"/>
                          <a:cs typeface="仿宋" panose="02010609060101010101" charset="-122"/>
                        </a:rPr>
                        <a:t>(A)1.2.5能根据直播计划选择道具、场地(A、B)</a:t>
                      </a:r>
                      <a:endParaRPr lang="en-US" altLang="en-US" sz="1400" b="0">
                        <a:solidFill>
                          <a:srgbClr val="1C1C1C"/>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1C1C1C"/>
                          </a:solidFill>
                          <a:latin typeface="仿宋" panose="02010609060101010101" charset="-122"/>
                          <a:ea typeface="仿宋" panose="02010609060101010101" charset="-122"/>
                          <a:cs typeface="仿宋" panose="02010609060101010101" charset="-122"/>
                        </a:rPr>
                        <a:t>1.2.1软件的下载安装方法</a:t>
                      </a:r>
                      <a:r>
                        <a:rPr lang="en-US" sz="1400" b="0">
                          <a:solidFill>
                            <a:srgbClr val="464646"/>
                          </a:solidFill>
                          <a:latin typeface="仿宋" panose="02010609060101010101" charset="-122"/>
                          <a:ea typeface="仿宋" panose="02010609060101010101" charset="-122"/>
                          <a:cs typeface="仿宋" panose="02010609060101010101" charset="-122"/>
                        </a:rPr>
                        <a:t>。</a:t>
                      </a:r>
                      <a:r>
                        <a:rPr lang="en-US" sz="1400" b="0">
                          <a:solidFill>
                            <a:srgbClr val="1C1C1C"/>
                          </a:solidFill>
                          <a:latin typeface="仿宋" panose="02010609060101010101" charset="-122"/>
                          <a:ea typeface="仿宋" panose="02010609060101010101" charset="-122"/>
                          <a:cs typeface="仿宋" panose="02010609060101010101" charset="-122"/>
                        </a:rPr>
                        <a:t>1.2</a:t>
                      </a:r>
                      <a:r>
                        <a:rPr lang="en-US" sz="1400" b="0">
                          <a:latin typeface="仿宋" panose="02010609060101010101" charset="-122"/>
                          <a:ea typeface="仿宋" panose="02010609060101010101" charset="-122"/>
                          <a:cs typeface="仿宋" panose="02010609060101010101" charset="-122"/>
                        </a:rPr>
                        <a:t>.</a:t>
                      </a:r>
                      <a:r>
                        <a:rPr lang="en-US" sz="1400" b="0">
                          <a:solidFill>
                            <a:srgbClr val="1C1C1C"/>
                          </a:solidFill>
                          <a:latin typeface="仿宋" panose="02010609060101010101" charset="-122"/>
                          <a:ea typeface="仿宋" panose="02010609060101010101" charset="-122"/>
                          <a:cs typeface="仿宋" panose="02010609060101010101" charset="-122"/>
                        </a:rPr>
                        <a:t>2硬件的安装调试方法1.</a:t>
                      </a:r>
                      <a:r>
                        <a:rPr lang="en-US" sz="1400" b="0">
                          <a:solidFill>
                            <a:srgbClr val="333333"/>
                          </a:solidFill>
                          <a:latin typeface="仿宋" panose="02010609060101010101" charset="-122"/>
                          <a:ea typeface="仿宋" panose="02010609060101010101" charset="-122"/>
                          <a:cs typeface="仿宋" panose="02010609060101010101" charset="-122"/>
                        </a:rPr>
                        <a:t>2.3样品搜集的方法</a:t>
                      </a:r>
                      <a:r>
                        <a:rPr lang="en-US" sz="1400" b="0">
                          <a:solidFill>
                            <a:srgbClr val="1C1C1C"/>
                          </a:solidFill>
                          <a:latin typeface="仿宋" panose="02010609060101010101" charset="-122"/>
                          <a:ea typeface="仿宋" panose="02010609060101010101" charset="-122"/>
                          <a:cs typeface="仿宋" panose="02010609060101010101" charset="-122"/>
                        </a:rPr>
                        <a:t>1.2</a:t>
                      </a:r>
                      <a:r>
                        <a:rPr lang="en-US" sz="1400" b="0">
                          <a:latin typeface="仿宋" panose="02010609060101010101" charset="-122"/>
                          <a:ea typeface="仿宋" panose="02010609060101010101" charset="-122"/>
                          <a:cs typeface="仿宋" panose="02010609060101010101" charset="-122"/>
                        </a:rPr>
                        <a:t>.</a:t>
                      </a:r>
                      <a:r>
                        <a:rPr lang="en-US" sz="1400" b="0">
                          <a:solidFill>
                            <a:srgbClr val="333333"/>
                          </a:solidFill>
                          <a:latin typeface="仿宋" panose="02010609060101010101" charset="-122"/>
                          <a:ea typeface="仿宋" panose="02010609060101010101" charset="-122"/>
                          <a:cs typeface="仿宋" panose="02010609060101010101" charset="-122"/>
                        </a:rPr>
                        <a:t>4道具场地选择方法</a:t>
                      </a:r>
                      <a:endParaRPr lang="en-US" altLang="en-US" sz="1400" b="0">
                        <a:solidFill>
                          <a:srgbClr val="333333"/>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8641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400" b="0">
                          <a:solidFill>
                            <a:srgbClr val="1A1A1A"/>
                          </a:solidFill>
                          <a:latin typeface="仿宋" panose="02010609060101010101" charset="-122"/>
                          <a:ea typeface="仿宋" panose="02010609060101010101" charset="-122"/>
                          <a:cs typeface="仿宋" panose="02010609060101010101" charset="-122"/>
                        </a:rPr>
                        <a:t>1.3风险评估</a:t>
                      </a:r>
                      <a:endParaRPr lang="en-US" altLang="en-US" sz="1400" b="0">
                        <a:solidFill>
                          <a:srgbClr val="1A1A1A"/>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1C1C1C"/>
                          </a:solidFill>
                          <a:latin typeface="仿宋" panose="02010609060101010101" charset="-122"/>
                          <a:ea typeface="仿宋" panose="02010609060101010101" charset="-122"/>
                          <a:cs typeface="仿宋" panose="02010609060101010101" charset="-122"/>
                        </a:rPr>
                        <a:t>1.3.1能制定断网断电</a:t>
                      </a:r>
                      <a:r>
                        <a:rPr lang="en-US" sz="1400" b="0">
                          <a:solidFill>
                            <a:srgbClr val="464646"/>
                          </a:solidFill>
                          <a:latin typeface="仿宋" panose="02010609060101010101" charset="-122"/>
                          <a:ea typeface="仿宋" panose="02010609060101010101" charset="-122"/>
                          <a:cs typeface="仿宋" panose="02010609060101010101" charset="-122"/>
                        </a:rPr>
                        <a:t>等</a:t>
                      </a:r>
                      <a:r>
                        <a:rPr lang="en-US" sz="1400" b="0">
                          <a:solidFill>
                            <a:srgbClr val="1C1C1C"/>
                          </a:solidFill>
                          <a:latin typeface="仿宋" panose="02010609060101010101" charset="-122"/>
                          <a:ea typeface="仿宋" panose="02010609060101010101" charset="-122"/>
                          <a:cs typeface="仿宋" panose="02010609060101010101" charset="-122"/>
                        </a:rPr>
                        <a:t>简单故障的</a:t>
                      </a:r>
                      <a:r>
                        <a:rPr lang="en-US" sz="1400" b="0">
                          <a:solidFill>
                            <a:srgbClr val="333333"/>
                          </a:solidFill>
                          <a:latin typeface="仿宋" panose="02010609060101010101" charset="-122"/>
                          <a:ea typeface="仿宋" panose="02010609060101010101" charset="-122"/>
                          <a:cs typeface="仿宋" panose="02010609060101010101" charset="-122"/>
                        </a:rPr>
                        <a:t>解决办法</a:t>
                      </a:r>
                      <a:r>
                        <a:rPr lang="en-US" sz="1400" b="0">
                          <a:solidFill>
                            <a:srgbClr val="1C1C1C"/>
                          </a:solidFill>
                          <a:latin typeface="仿宋" panose="02010609060101010101" charset="-122"/>
                          <a:ea typeface="仿宋" panose="02010609060101010101" charset="-122"/>
                          <a:cs typeface="仿宋" panose="02010609060101010101" charset="-122"/>
                        </a:rPr>
                        <a:t>1.3.2能判断</a:t>
                      </a:r>
                      <a:r>
                        <a:rPr lang="en-US" sz="1400" b="0">
                          <a:solidFill>
                            <a:srgbClr val="464646"/>
                          </a:solidFill>
                          <a:latin typeface="仿宋" panose="02010609060101010101" charset="-122"/>
                          <a:ea typeface="仿宋" panose="02010609060101010101" charset="-122"/>
                          <a:cs typeface="仿宋" panose="02010609060101010101" charset="-122"/>
                        </a:rPr>
                        <a:t>营销</a:t>
                      </a:r>
                      <a:r>
                        <a:rPr lang="en-US" sz="1400" b="0">
                          <a:solidFill>
                            <a:srgbClr val="1C1C1C"/>
                          </a:solidFill>
                          <a:latin typeface="仿宋" panose="02010609060101010101" charset="-122"/>
                          <a:ea typeface="仿宋" panose="02010609060101010101" charset="-122"/>
                          <a:cs typeface="仿宋" panose="02010609060101010101" charset="-122"/>
                        </a:rPr>
                        <a:t>过程中的法规风险</a:t>
                      </a:r>
                      <a:endParaRPr lang="en-US" altLang="en-US" sz="1400" b="0">
                        <a:solidFill>
                          <a:srgbClr val="1C1C1C"/>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1C1C1C"/>
                          </a:solidFill>
                          <a:latin typeface="仿宋" panose="02010609060101010101" charset="-122"/>
                          <a:ea typeface="仿宋" panose="02010609060101010101" charset="-122"/>
                          <a:cs typeface="仿宋" panose="02010609060101010101" charset="-122"/>
                        </a:rPr>
                        <a:t>1.3.1能制定断网断电等简单故障的解决办法1.3.2能判断营销过程中的法规风险</a:t>
                      </a:r>
                      <a:endParaRPr lang="en-US" altLang="en-US" sz="1400" b="0">
                        <a:solidFill>
                          <a:srgbClr val="1C1C1C"/>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aphicFrame>
        <p:nvGraphicFramePr>
          <p:cNvPr id="3" name="表格 2"/>
          <p:cNvGraphicFramePr/>
          <p:nvPr>
            <p:custDataLst>
              <p:tags r:id="rId2"/>
            </p:custDataLst>
          </p:nvPr>
        </p:nvGraphicFramePr>
        <p:xfrm>
          <a:off x="1042035" y="3740150"/>
          <a:ext cx="9535160" cy="914400"/>
        </p:xfrm>
        <a:graphic>
          <a:graphicData uri="http://schemas.openxmlformats.org/drawingml/2006/table">
            <a:tbl>
              <a:tblPr firstRow="1" bandRow="1">
                <a:tableStyleId>{5940675A-B579-460E-94D1-54222C63F5DA}</a:tableStyleId>
              </a:tblPr>
              <a:tblGrid>
                <a:gridCol w="963930"/>
                <a:gridCol w="1617980"/>
                <a:gridCol w="4038600"/>
                <a:gridCol w="2914650"/>
              </a:tblGrid>
              <a:tr h="338455">
                <a:tc rowSpan="2">
                  <a:txBody>
                    <a:bodyPr/>
                    <a:p>
                      <a:pPr indent="0" algn="ctr">
                        <a:buNone/>
                      </a:pPr>
                      <a:r>
                        <a:rPr lang="en-US" sz="1400" b="0">
                          <a:solidFill>
                            <a:srgbClr val="2A2A2A"/>
                          </a:solidFill>
                          <a:latin typeface="仿宋" panose="02010609060101010101" charset="-122"/>
                          <a:ea typeface="仿宋" panose="02010609060101010101" charset="-122"/>
                          <a:cs typeface="仿宋" panose="02010609060101010101" charset="-122"/>
                        </a:rPr>
                        <a:t>4直播营销</a:t>
                      </a:r>
                      <a:endParaRPr lang="en-US" altLang="en-US" sz="1400" b="0">
                        <a:solidFill>
                          <a:srgbClr val="2A2A2A"/>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1A1A1A"/>
                          </a:solidFill>
                          <a:latin typeface="仿宋" panose="02010609060101010101" charset="-122"/>
                          <a:ea typeface="仿宋" panose="02010609060101010101" charset="-122"/>
                          <a:cs typeface="仿宋" panose="02010609060101010101" charset="-122"/>
                        </a:rPr>
                        <a:t>4.1直播预演</a:t>
                      </a:r>
                      <a:endParaRPr lang="en-US" altLang="en-US" sz="1400" b="0">
                        <a:solidFill>
                          <a:srgbClr val="1A1A1A"/>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仿宋" panose="02010609060101010101" charset="-122"/>
                          <a:ea typeface="仿宋" panose="02010609060101010101" charset="-122"/>
                          <a:cs typeface="仿宋" panose="02010609060101010101" charset="-122"/>
                        </a:rPr>
                        <a:t> </a:t>
                      </a:r>
                      <a:r>
                        <a:rPr lang="en-US" sz="1400" b="0">
                          <a:solidFill>
                            <a:srgbClr val="2F2F2F"/>
                          </a:solidFill>
                          <a:latin typeface="仿宋" panose="02010609060101010101" charset="-122"/>
                          <a:ea typeface="仿宋" panose="02010609060101010101" charset="-122"/>
                          <a:cs typeface="仿宋" panose="02010609060101010101" charset="-122"/>
                        </a:rPr>
                        <a:t>4.</a:t>
                      </a:r>
                      <a:r>
                        <a:rPr lang="en-US" sz="1400" b="0">
                          <a:solidFill>
                            <a:srgbClr val="1A1A1A"/>
                          </a:solidFill>
                          <a:latin typeface="仿宋" panose="02010609060101010101" charset="-122"/>
                          <a:ea typeface="仿宋" panose="02010609060101010101" charset="-122"/>
                          <a:cs typeface="仿宋" panose="02010609060101010101" charset="-122"/>
                        </a:rPr>
                        <a:t>1.1能将</a:t>
                      </a:r>
                      <a:r>
                        <a:rPr lang="en-US" sz="1400" b="0">
                          <a:solidFill>
                            <a:srgbClr val="484848"/>
                          </a:solidFill>
                          <a:latin typeface="仿宋" panose="02010609060101010101" charset="-122"/>
                          <a:ea typeface="仿宋" panose="02010609060101010101" charset="-122"/>
                          <a:cs typeface="仿宋" panose="02010609060101010101" charset="-122"/>
                        </a:rPr>
                        <a:t>产品特</a:t>
                      </a:r>
                      <a:r>
                        <a:rPr lang="en-US" sz="1400" b="0">
                          <a:solidFill>
                            <a:srgbClr val="1A1A1A"/>
                          </a:solidFill>
                          <a:latin typeface="仿宋" panose="02010609060101010101" charset="-122"/>
                          <a:ea typeface="仿宋" panose="02010609060101010101" charset="-122"/>
                          <a:cs typeface="仿宋" panose="02010609060101010101" charset="-122"/>
                        </a:rPr>
                        <a:t>性整理成直播脚本</a:t>
                      </a:r>
                      <a:r>
                        <a:rPr lang="en-US" sz="1400" b="0">
                          <a:solidFill>
                            <a:srgbClr val="2F2F2F"/>
                          </a:solidFill>
                          <a:latin typeface="仿宋" panose="02010609060101010101" charset="-122"/>
                          <a:ea typeface="仿宋" panose="02010609060101010101" charset="-122"/>
                          <a:cs typeface="仿宋" panose="02010609060101010101" charset="-122"/>
                        </a:rPr>
                        <a:t>4</a:t>
                      </a:r>
                      <a:r>
                        <a:rPr lang="en-US" sz="1400" b="0">
                          <a:latin typeface="仿宋" panose="02010609060101010101" charset="-122"/>
                          <a:ea typeface="仿宋" panose="02010609060101010101" charset="-122"/>
                          <a:cs typeface="仿宋" panose="02010609060101010101" charset="-122"/>
                        </a:rPr>
                        <a:t>.</a:t>
                      </a:r>
                      <a:r>
                        <a:rPr lang="en-US" sz="1400" b="0">
                          <a:solidFill>
                            <a:srgbClr val="1A1A1A"/>
                          </a:solidFill>
                          <a:latin typeface="仿宋" panose="02010609060101010101" charset="-122"/>
                          <a:ea typeface="仿宋" panose="02010609060101010101" charset="-122"/>
                          <a:cs typeface="仿宋" panose="02010609060101010101" charset="-122"/>
                        </a:rPr>
                        <a:t>1.</a:t>
                      </a:r>
                      <a:r>
                        <a:rPr lang="en-US" sz="1400" b="0">
                          <a:solidFill>
                            <a:srgbClr val="2F2F2F"/>
                          </a:solidFill>
                          <a:latin typeface="仿宋" panose="02010609060101010101" charset="-122"/>
                          <a:ea typeface="仿宋" panose="02010609060101010101" charset="-122"/>
                          <a:cs typeface="仿宋" panose="02010609060101010101" charset="-122"/>
                        </a:rPr>
                        <a:t>2能根据脚本进行直播彩排</a:t>
                      </a:r>
                      <a:endParaRPr lang="en-US" altLang="en-US" sz="1400" b="0">
                        <a:solidFill>
                          <a:srgbClr val="2F2F2F"/>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仿宋" panose="02010609060101010101" charset="-122"/>
                          <a:ea typeface="仿宋" panose="02010609060101010101" charset="-122"/>
                          <a:cs typeface="仿宋" panose="02010609060101010101" charset="-122"/>
                        </a:rPr>
                        <a:t> </a:t>
                      </a:r>
                      <a:r>
                        <a:rPr lang="en-US" sz="1400" b="0">
                          <a:solidFill>
                            <a:srgbClr val="2F2F2F"/>
                          </a:solidFill>
                          <a:latin typeface="仿宋" panose="02010609060101010101" charset="-122"/>
                          <a:ea typeface="仿宋" panose="02010609060101010101" charset="-122"/>
                          <a:cs typeface="仿宋" panose="02010609060101010101" charset="-122"/>
                        </a:rPr>
                        <a:t>4.</a:t>
                      </a:r>
                      <a:r>
                        <a:rPr lang="en-US" sz="1400" b="0">
                          <a:solidFill>
                            <a:srgbClr val="1A1A1A"/>
                          </a:solidFill>
                          <a:latin typeface="仿宋" panose="02010609060101010101" charset="-122"/>
                          <a:ea typeface="仿宋" panose="02010609060101010101" charset="-122"/>
                          <a:cs typeface="仿宋" panose="02010609060101010101" charset="-122"/>
                        </a:rPr>
                        <a:t>1.1直播脚本的编写方法</a:t>
                      </a:r>
                      <a:r>
                        <a:rPr lang="en-US" sz="1400" b="0">
                          <a:solidFill>
                            <a:srgbClr val="2F2F2F"/>
                          </a:solidFill>
                          <a:latin typeface="仿宋" panose="02010609060101010101" charset="-122"/>
                          <a:ea typeface="仿宋" panose="02010609060101010101" charset="-122"/>
                          <a:cs typeface="仿宋" panose="02010609060101010101" charset="-122"/>
                        </a:rPr>
                        <a:t>4</a:t>
                      </a:r>
                      <a:r>
                        <a:rPr lang="en-US" sz="1400" b="0">
                          <a:latin typeface="仿宋" panose="02010609060101010101" charset="-122"/>
                          <a:ea typeface="仿宋" panose="02010609060101010101" charset="-122"/>
                          <a:cs typeface="仿宋" panose="02010609060101010101" charset="-122"/>
                        </a:rPr>
                        <a:t>.</a:t>
                      </a:r>
                      <a:r>
                        <a:rPr lang="en-US" sz="1400" b="0">
                          <a:solidFill>
                            <a:srgbClr val="1A1A1A"/>
                          </a:solidFill>
                          <a:latin typeface="仿宋" panose="02010609060101010101" charset="-122"/>
                          <a:ea typeface="仿宋" panose="02010609060101010101" charset="-122"/>
                          <a:cs typeface="仿宋" panose="02010609060101010101" charset="-122"/>
                        </a:rPr>
                        <a:t>1.</a:t>
                      </a:r>
                      <a:r>
                        <a:rPr lang="en-US" sz="1400" b="0">
                          <a:solidFill>
                            <a:srgbClr val="2F2F2F"/>
                          </a:solidFill>
                          <a:latin typeface="仿宋" panose="02010609060101010101" charset="-122"/>
                          <a:ea typeface="仿宋" panose="02010609060101010101" charset="-122"/>
                          <a:cs typeface="仿宋" panose="02010609060101010101" charset="-122"/>
                        </a:rPr>
                        <a:t>2彩排方案的制定方法</a:t>
                      </a:r>
                      <a:endParaRPr lang="en-US" altLang="en-US" sz="1400" b="0">
                        <a:solidFill>
                          <a:srgbClr val="2F2F2F"/>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7594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400" b="0">
                          <a:solidFill>
                            <a:srgbClr val="1A1A1A"/>
                          </a:solidFill>
                          <a:latin typeface="仿宋" panose="02010609060101010101" charset="-122"/>
                          <a:ea typeface="仿宋" panose="02010609060101010101" charset="-122"/>
                          <a:cs typeface="仿宋" panose="02010609060101010101" charset="-122"/>
                        </a:rPr>
                        <a:t>4.2直播营销</a:t>
                      </a:r>
                      <a:endParaRPr lang="en-US" altLang="en-US" sz="1400" b="0">
                        <a:solidFill>
                          <a:srgbClr val="1A1A1A"/>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2F2F2F"/>
                          </a:solidFill>
                          <a:latin typeface="仿宋" panose="02010609060101010101" charset="-122"/>
                          <a:ea typeface="仿宋" panose="02010609060101010101" charset="-122"/>
                          <a:cs typeface="仿宋" panose="02010609060101010101" charset="-122"/>
                        </a:rPr>
                        <a:t>4.2.</a:t>
                      </a:r>
                      <a:r>
                        <a:rPr lang="en-US" sz="1400" b="0">
                          <a:solidFill>
                            <a:srgbClr val="1A1A1A"/>
                          </a:solidFill>
                          <a:latin typeface="仿宋" panose="02010609060101010101" charset="-122"/>
                          <a:ea typeface="仿宋" panose="02010609060101010101" charset="-122"/>
                          <a:cs typeface="仿宋" panose="02010609060101010101" charset="-122"/>
                        </a:rPr>
                        <a:t>1能介绍销售</a:t>
                      </a:r>
                      <a:r>
                        <a:rPr lang="en-US" sz="1400" b="0">
                          <a:solidFill>
                            <a:srgbClr val="484848"/>
                          </a:solidFill>
                          <a:latin typeface="仿宋" panose="02010609060101010101" charset="-122"/>
                          <a:ea typeface="仿宋" panose="02010609060101010101" charset="-122"/>
                          <a:cs typeface="仿宋" panose="02010609060101010101" charset="-122"/>
                        </a:rPr>
                        <a:t>产品</a:t>
                      </a:r>
                      <a:r>
                        <a:rPr lang="en-US" sz="1400" b="0">
                          <a:solidFill>
                            <a:srgbClr val="1A1A1A"/>
                          </a:solidFill>
                          <a:latin typeface="仿宋" panose="02010609060101010101" charset="-122"/>
                          <a:ea typeface="仿宋" panose="02010609060101010101" charset="-122"/>
                          <a:cs typeface="仿宋" panose="02010609060101010101" charset="-122"/>
                        </a:rPr>
                        <a:t>的基本特性及</a:t>
                      </a:r>
                      <a:r>
                        <a:rPr lang="en-US" sz="1400" b="0">
                          <a:solidFill>
                            <a:srgbClr val="484848"/>
                          </a:solidFill>
                          <a:latin typeface="仿宋" panose="02010609060101010101" charset="-122"/>
                          <a:ea typeface="仿宋" panose="02010609060101010101" charset="-122"/>
                          <a:cs typeface="仿宋" panose="02010609060101010101" charset="-122"/>
                        </a:rPr>
                        <a:t>卖点</a:t>
                      </a:r>
                      <a:r>
                        <a:rPr lang="en-US" sz="1400" b="0">
                          <a:solidFill>
                            <a:srgbClr val="2F2F2F"/>
                          </a:solidFill>
                          <a:latin typeface="仿宋" panose="02010609060101010101" charset="-122"/>
                          <a:ea typeface="仿宋" panose="02010609060101010101" charset="-122"/>
                          <a:cs typeface="仿宋" panose="02010609060101010101" charset="-122"/>
                        </a:rPr>
                        <a:t>4</a:t>
                      </a:r>
                      <a:r>
                        <a:rPr lang="en-US" sz="1400" b="0">
                          <a:latin typeface="仿宋" panose="02010609060101010101" charset="-122"/>
                          <a:ea typeface="仿宋" panose="02010609060101010101" charset="-122"/>
                          <a:cs typeface="仿宋" panose="02010609060101010101" charset="-122"/>
                        </a:rPr>
                        <a:t>.</a:t>
                      </a:r>
                      <a:r>
                        <a:rPr lang="en-US" sz="1400" b="0">
                          <a:solidFill>
                            <a:srgbClr val="1A1A1A"/>
                          </a:solidFill>
                          <a:latin typeface="仿宋" panose="02010609060101010101" charset="-122"/>
                          <a:ea typeface="仿宋" panose="02010609060101010101" charset="-122"/>
                          <a:cs typeface="仿宋" panose="02010609060101010101" charset="-122"/>
                        </a:rPr>
                        <a:t>2</a:t>
                      </a:r>
                      <a:r>
                        <a:rPr lang="en-US" sz="1400" b="0">
                          <a:latin typeface="仿宋" panose="02010609060101010101" charset="-122"/>
                          <a:ea typeface="仿宋" panose="02010609060101010101" charset="-122"/>
                          <a:cs typeface="仿宋" panose="02010609060101010101" charset="-122"/>
                        </a:rPr>
                        <a:t>.</a:t>
                      </a:r>
                      <a:r>
                        <a:rPr lang="en-US" sz="1400" b="0">
                          <a:solidFill>
                            <a:srgbClr val="1A1A1A"/>
                          </a:solidFill>
                          <a:latin typeface="仿宋" panose="02010609060101010101" charset="-122"/>
                          <a:ea typeface="仿宋" panose="02010609060101010101" charset="-122"/>
                          <a:cs typeface="仿宋" panose="02010609060101010101" charset="-122"/>
                        </a:rPr>
                        <a:t>2能对销售</a:t>
                      </a:r>
                      <a:r>
                        <a:rPr lang="en-US" sz="1400" b="0">
                          <a:solidFill>
                            <a:srgbClr val="484848"/>
                          </a:solidFill>
                          <a:latin typeface="仿宋" panose="02010609060101010101" charset="-122"/>
                          <a:ea typeface="仿宋" panose="02010609060101010101" charset="-122"/>
                          <a:cs typeface="仿宋" panose="02010609060101010101" charset="-122"/>
                        </a:rPr>
                        <a:t>产品</a:t>
                      </a:r>
                      <a:r>
                        <a:rPr lang="en-US" sz="1400" b="0">
                          <a:solidFill>
                            <a:srgbClr val="1A1A1A"/>
                          </a:solidFill>
                          <a:latin typeface="仿宋" panose="02010609060101010101" charset="-122"/>
                          <a:ea typeface="仿宋" panose="02010609060101010101" charset="-122"/>
                          <a:cs typeface="仿宋" panose="02010609060101010101" charset="-122"/>
                        </a:rPr>
                        <a:t>进行展示</a:t>
                      </a:r>
                      <a:r>
                        <a:rPr lang="en-US" sz="1400" b="0">
                          <a:solidFill>
                            <a:srgbClr val="2F2F2F"/>
                          </a:solidFill>
                          <a:latin typeface="仿宋" panose="02010609060101010101" charset="-122"/>
                          <a:ea typeface="仿宋" panose="02010609060101010101" charset="-122"/>
                          <a:cs typeface="仿宋" panose="02010609060101010101" charset="-122"/>
                        </a:rPr>
                        <a:t>4.2.3能引导用户下单</a:t>
                      </a:r>
                      <a:endParaRPr lang="en-US" altLang="en-US" sz="1400" b="0">
                        <a:solidFill>
                          <a:srgbClr val="2F2F2F"/>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2F2F2F"/>
                          </a:solidFill>
                          <a:latin typeface="仿宋" panose="02010609060101010101" charset="-122"/>
                          <a:ea typeface="仿宋" panose="02010609060101010101" charset="-122"/>
                          <a:cs typeface="仿宋" panose="02010609060101010101" charset="-122"/>
                        </a:rPr>
                        <a:t>4.2.</a:t>
                      </a:r>
                      <a:r>
                        <a:rPr lang="en-US" sz="1400" b="0">
                          <a:solidFill>
                            <a:srgbClr val="1A1A1A"/>
                          </a:solidFill>
                          <a:latin typeface="仿宋" panose="02010609060101010101" charset="-122"/>
                          <a:ea typeface="仿宋" panose="02010609060101010101" charset="-122"/>
                          <a:cs typeface="仿宋" panose="02010609060101010101" charset="-122"/>
                        </a:rPr>
                        <a:t>1</a:t>
                      </a:r>
                      <a:r>
                        <a:rPr lang="en-US" sz="1400" b="0">
                          <a:solidFill>
                            <a:srgbClr val="484848"/>
                          </a:solidFill>
                          <a:latin typeface="仿宋" panose="02010609060101010101" charset="-122"/>
                          <a:ea typeface="仿宋" panose="02010609060101010101" charset="-122"/>
                          <a:cs typeface="仿宋" panose="02010609060101010101" charset="-122"/>
                        </a:rPr>
                        <a:t>产品特性及卖点</a:t>
                      </a:r>
                      <a:r>
                        <a:rPr lang="en-US" sz="1400" b="0">
                          <a:solidFill>
                            <a:srgbClr val="1A1A1A"/>
                          </a:solidFill>
                          <a:latin typeface="仿宋" panose="02010609060101010101" charset="-122"/>
                          <a:ea typeface="仿宋" panose="02010609060101010101" charset="-122"/>
                          <a:cs typeface="仿宋" panose="02010609060101010101" charset="-122"/>
                        </a:rPr>
                        <a:t>的介</a:t>
                      </a:r>
                      <a:r>
                        <a:rPr lang="en-US" sz="1400" b="0">
                          <a:solidFill>
                            <a:srgbClr val="2F2F2F"/>
                          </a:solidFill>
                          <a:latin typeface="仿宋" panose="02010609060101010101" charset="-122"/>
                          <a:ea typeface="仿宋" panose="02010609060101010101" charset="-122"/>
                          <a:cs typeface="仿宋" panose="02010609060101010101" charset="-122"/>
                        </a:rPr>
                        <a:t>绍技巧4</a:t>
                      </a:r>
                      <a:r>
                        <a:rPr lang="en-US" sz="1400" b="0">
                          <a:latin typeface="仿宋" panose="02010609060101010101" charset="-122"/>
                          <a:ea typeface="仿宋" panose="02010609060101010101" charset="-122"/>
                          <a:cs typeface="仿宋" panose="02010609060101010101" charset="-122"/>
                        </a:rPr>
                        <a:t>.</a:t>
                      </a:r>
                      <a:r>
                        <a:rPr lang="en-US" sz="1400" b="0">
                          <a:solidFill>
                            <a:srgbClr val="1A1A1A"/>
                          </a:solidFill>
                          <a:latin typeface="仿宋" panose="02010609060101010101" charset="-122"/>
                          <a:ea typeface="仿宋" panose="02010609060101010101" charset="-122"/>
                          <a:cs typeface="仿宋" panose="02010609060101010101" charset="-122"/>
                        </a:rPr>
                        <a:t>2</a:t>
                      </a:r>
                      <a:r>
                        <a:rPr lang="en-US" sz="1400" b="0">
                          <a:latin typeface="仿宋" panose="02010609060101010101" charset="-122"/>
                          <a:ea typeface="仿宋" panose="02010609060101010101" charset="-122"/>
                          <a:cs typeface="仿宋" panose="02010609060101010101" charset="-122"/>
                        </a:rPr>
                        <a:t>.</a:t>
                      </a:r>
                      <a:r>
                        <a:rPr lang="en-US" sz="1400" b="0">
                          <a:solidFill>
                            <a:srgbClr val="1A1A1A"/>
                          </a:solidFill>
                          <a:latin typeface="仿宋" panose="02010609060101010101" charset="-122"/>
                          <a:ea typeface="仿宋" panose="02010609060101010101" charset="-122"/>
                          <a:cs typeface="仿宋" panose="02010609060101010101" charset="-122"/>
                        </a:rPr>
                        <a:t>2销售</a:t>
                      </a:r>
                      <a:r>
                        <a:rPr lang="en-US" sz="1400" b="0">
                          <a:solidFill>
                            <a:srgbClr val="484848"/>
                          </a:solidFill>
                          <a:latin typeface="仿宋" panose="02010609060101010101" charset="-122"/>
                          <a:ea typeface="仿宋" panose="02010609060101010101" charset="-122"/>
                          <a:cs typeface="仿宋" panose="02010609060101010101" charset="-122"/>
                        </a:rPr>
                        <a:t>产品</a:t>
                      </a:r>
                      <a:r>
                        <a:rPr lang="en-US" sz="1400" b="0">
                          <a:solidFill>
                            <a:srgbClr val="1A1A1A"/>
                          </a:solidFill>
                          <a:latin typeface="仿宋" panose="02010609060101010101" charset="-122"/>
                          <a:ea typeface="仿宋" panose="02010609060101010101" charset="-122"/>
                          <a:cs typeface="仿宋" panose="02010609060101010101" charset="-122"/>
                        </a:rPr>
                        <a:t>的展示方法</a:t>
                      </a:r>
                      <a:r>
                        <a:rPr lang="en-US" sz="1400" b="0">
                          <a:solidFill>
                            <a:srgbClr val="484848"/>
                          </a:solidFill>
                          <a:latin typeface="仿宋" panose="02010609060101010101" charset="-122"/>
                          <a:ea typeface="仿宋" panose="02010609060101010101" charset="-122"/>
                          <a:cs typeface="仿宋" panose="02010609060101010101" charset="-122"/>
                        </a:rPr>
                        <a:t>。</a:t>
                      </a:r>
                      <a:r>
                        <a:rPr lang="en-US" sz="1400" b="0">
                          <a:solidFill>
                            <a:srgbClr val="2F2F2F"/>
                          </a:solidFill>
                          <a:latin typeface="仿宋" panose="02010609060101010101" charset="-122"/>
                          <a:ea typeface="仿宋" panose="02010609060101010101" charset="-122"/>
                          <a:cs typeface="仿宋" panose="02010609060101010101" charset="-122"/>
                        </a:rPr>
                        <a:t>4.2.3引导用户下单的技巧</a:t>
                      </a:r>
                      <a:endParaRPr lang="en-US" altLang="en-US" sz="1400" b="0">
                        <a:solidFill>
                          <a:srgbClr val="2F2F2F"/>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aphicFrame>
        <p:nvGraphicFramePr>
          <p:cNvPr id="5" name="表格 4"/>
          <p:cNvGraphicFramePr/>
          <p:nvPr>
            <p:custDataLst>
              <p:tags r:id="rId3"/>
            </p:custDataLst>
          </p:nvPr>
        </p:nvGraphicFramePr>
        <p:xfrm>
          <a:off x="1042035" y="4806950"/>
          <a:ext cx="9535160" cy="1289050"/>
        </p:xfrm>
        <a:graphic>
          <a:graphicData uri="http://schemas.openxmlformats.org/drawingml/2006/table">
            <a:tbl>
              <a:tblPr firstRow="1" bandRow="1">
                <a:tableStyleId>{5940675A-B579-460E-94D1-54222C63F5DA}</a:tableStyleId>
              </a:tblPr>
              <a:tblGrid>
                <a:gridCol w="963930"/>
                <a:gridCol w="1617980"/>
                <a:gridCol w="4038600"/>
                <a:gridCol w="2914650"/>
              </a:tblGrid>
              <a:tr h="925195">
                <a:tc rowSpan="2">
                  <a:txBody>
                    <a:bodyPr/>
                    <a:p>
                      <a:pPr indent="0" algn="ctr">
                        <a:buNone/>
                      </a:pPr>
                      <a:r>
                        <a:rPr lang="en-US" sz="1400" b="0">
                          <a:solidFill>
                            <a:srgbClr val="2A2A2A"/>
                          </a:solidFill>
                          <a:latin typeface="仿宋" panose="02010609060101010101" charset="-122"/>
                          <a:ea typeface="仿宋" panose="02010609060101010101" charset="-122"/>
                          <a:cs typeface="仿宋" panose="02010609060101010101" charset="-122"/>
                        </a:rPr>
                        <a:t>7售后与复盘</a:t>
                      </a:r>
                      <a:endParaRPr lang="en-US" sz="1400" b="0">
                        <a:solidFill>
                          <a:srgbClr val="2A2A2A"/>
                        </a:solidFill>
                        <a:latin typeface="仿宋" panose="02010609060101010101" charset="-122"/>
                        <a:ea typeface="仿宋" panose="02010609060101010101" charset="-122"/>
                        <a:cs typeface="仿宋" panose="02010609060101010101" charset="-122"/>
                      </a:endParaRPr>
                    </a:p>
                    <a:p>
                      <a:pPr indent="0">
                        <a:buNone/>
                      </a:pPr>
                      <a:r>
                        <a:rPr lang="en-US" altLang="zh-CN" sz="1800">
                          <a:solidFill>
                            <a:srgbClr val="000000"/>
                          </a:solidFill>
                          <a:latin typeface="仿宋" panose="02010609060101010101" charset="-122"/>
                          <a:ea typeface="仿宋" panose="02010609060101010101" charset="-122"/>
                        </a:rPr>
                        <a:t> </a:t>
                      </a:r>
                      <a:endParaRPr lang="en-US" altLang="zh-CN" sz="18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1A1A1A"/>
                          </a:solidFill>
                          <a:latin typeface="仿宋" panose="02010609060101010101" charset="-122"/>
                          <a:ea typeface="仿宋" panose="02010609060101010101" charset="-122"/>
                          <a:cs typeface="仿宋" panose="02010609060101010101" charset="-122"/>
                        </a:rPr>
                        <a:t>7.1售后</a:t>
                      </a:r>
                      <a:endParaRPr lang="en-US" altLang="en-US" sz="1400" b="0">
                        <a:solidFill>
                          <a:srgbClr val="1A1A1A"/>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161616"/>
                          </a:solidFill>
                          <a:latin typeface="仿宋" panose="02010609060101010101" charset="-122"/>
                          <a:ea typeface="仿宋" panose="02010609060101010101" charset="-122"/>
                          <a:cs typeface="仿宋" panose="02010609060101010101" charset="-122"/>
                        </a:rPr>
                        <a:t>7.1.1能通过数据监控</a:t>
                      </a:r>
                      <a:r>
                        <a:rPr lang="en-US" sz="1400" b="0">
                          <a:solidFill>
                            <a:srgbClr val="3F3F3F"/>
                          </a:solidFill>
                          <a:latin typeface="仿宋" panose="02010609060101010101" charset="-122"/>
                          <a:ea typeface="仿宋" panose="02010609060101010101" charset="-122"/>
                          <a:cs typeface="仿宋" panose="02010609060101010101" charset="-122"/>
                        </a:rPr>
                        <a:t>产品的发货进</a:t>
                      </a:r>
                      <a:r>
                        <a:rPr lang="en-US" sz="1400" b="0">
                          <a:solidFill>
                            <a:srgbClr val="2A2A2A"/>
                          </a:solidFill>
                          <a:latin typeface="仿宋" panose="02010609060101010101" charset="-122"/>
                          <a:ea typeface="仿宋" panose="02010609060101010101" charset="-122"/>
                          <a:cs typeface="仿宋" panose="02010609060101010101" charset="-122"/>
                        </a:rPr>
                        <a:t>度</a:t>
                      </a:r>
                      <a:r>
                        <a:rPr lang="en-US" sz="1400" b="0">
                          <a:solidFill>
                            <a:srgbClr val="161616"/>
                          </a:solidFill>
                          <a:latin typeface="仿宋" panose="02010609060101010101" charset="-122"/>
                          <a:ea typeface="仿宋" panose="02010609060101010101" charset="-122"/>
                          <a:cs typeface="仿宋" panose="02010609060101010101" charset="-122"/>
                        </a:rPr>
                        <a:t>7.1.</a:t>
                      </a:r>
                      <a:r>
                        <a:rPr lang="en-US" sz="1400" b="0">
                          <a:solidFill>
                            <a:srgbClr val="2A2A2A"/>
                          </a:solidFill>
                          <a:latin typeface="仿宋" panose="02010609060101010101" charset="-122"/>
                          <a:ea typeface="仿宋" panose="02010609060101010101" charset="-122"/>
                          <a:cs typeface="仿宋" panose="02010609060101010101" charset="-122"/>
                        </a:rPr>
                        <a:t>2能处理用户反馈的问题</a:t>
                      </a:r>
                      <a:endParaRPr lang="en-US" altLang="en-US" sz="1400" b="0">
                        <a:solidFill>
                          <a:srgbClr val="2A2A2A"/>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161616"/>
                          </a:solidFill>
                          <a:latin typeface="仿宋" panose="02010609060101010101" charset="-122"/>
                          <a:ea typeface="仿宋" panose="02010609060101010101" charset="-122"/>
                          <a:cs typeface="仿宋" panose="02010609060101010101" charset="-122"/>
                        </a:rPr>
                        <a:t>7.1.1发货进度的查询方法7.1.2．投诉问题处理办法</a:t>
                      </a:r>
                      <a:endParaRPr lang="en-US" altLang="en-US" sz="1400" b="0">
                        <a:solidFill>
                          <a:srgbClr val="161616"/>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3855">
                <a:tc vMerge="1">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161616"/>
                          </a:solidFill>
                          <a:latin typeface="仿宋" panose="02010609060101010101" charset="-122"/>
                          <a:ea typeface="仿宋" panose="02010609060101010101" charset="-122"/>
                          <a:cs typeface="仿宋" panose="02010609060101010101" charset="-122"/>
                        </a:rPr>
                        <a:t>7.</a:t>
                      </a:r>
                      <a:r>
                        <a:rPr lang="en-US" sz="1400" b="0">
                          <a:solidFill>
                            <a:srgbClr val="2A2A2A"/>
                          </a:solidFill>
                          <a:latin typeface="仿宋" panose="02010609060101010101" charset="-122"/>
                          <a:ea typeface="仿宋" panose="02010609060101010101" charset="-122"/>
                          <a:cs typeface="仿宋" panose="02010609060101010101" charset="-122"/>
                        </a:rPr>
                        <a:t>2复盘</a:t>
                      </a:r>
                      <a:endParaRPr lang="en-US" altLang="en-US" sz="1400" b="0">
                        <a:solidFill>
                          <a:srgbClr val="2A2A2A"/>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161616"/>
                          </a:solidFill>
                          <a:latin typeface="仿宋" panose="02010609060101010101" charset="-122"/>
                          <a:ea typeface="仿宋" panose="02010609060101010101" charset="-122"/>
                          <a:cs typeface="仿宋" panose="02010609060101010101" charset="-122"/>
                        </a:rPr>
                        <a:t>7.2.1能采集</a:t>
                      </a:r>
                      <a:r>
                        <a:rPr lang="en-US" sz="1400" b="0">
                          <a:solidFill>
                            <a:srgbClr val="3F3F3F"/>
                          </a:solidFill>
                          <a:latin typeface="仿宋" panose="02010609060101010101" charset="-122"/>
                          <a:ea typeface="仿宋" panose="02010609060101010101" charset="-122"/>
                          <a:cs typeface="仿宋" panose="02010609060101010101" charset="-122"/>
                        </a:rPr>
                        <a:t>营销数据</a:t>
                      </a:r>
                      <a:r>
                        <a:rPr lang="en-US" sz="1400" b="0">
                          <a:solidFill>
                            <a:srgbClr val="161616"/>
                          </a:solidFill>
                          <a:latin typeface="仿宋" panose="02010609060101010101" charset="-122"/>
                          <a:ea typeface="仿宋" panose="02010609060101010101" charset="-122"/>
                          <a:cs typeface="仿宋" panose="02010609060101010101" charset="-122"/>
                        </a:rPr>
                        <a:t>7.2.2能汇总统计</a:t>
                      </a:r>
                      <a:r>
                        <a:rPr lang="en-US" sz="1400" b="0">
                          <a:solidFill>
                            <a:srgbClr val="3F3F3F"/>
                          </a:solidFill>
                          <a:latin typeface="仿宋" panose="02010609060101010101" charset="-122"/>
                          <a:ea typeface="仿宋" panose="02010609060101010101" charset="-122"/>
                          <a:cs typeface="仿宋" panose="02010609060101010101" charset="-122"/>
                        </a:rPr>
                        <a:t>营销数据</a:t>
                      </a:r>
                      <a:endParaRPr lang="en-US" altLang="en-US" sz="1400" b="0">
                        <a:solidFill>
                          <a:srgbClr val="3F3F3F"/>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161616"/>
                          </a:solidFill>
                          <a:latin typeface="仿宋" panose="02010609060101010101" charset="-122"/>
                          <a:ea typeface="仿宋" panose="02010609060101010101" charset="-122"/>
                          <a:cs typeface="仿宋" panose="02010609060101010101" charset="-122"/>
                        </a:rPr>
                        <a:t>7.2.1数据采集的方</a:t>
                      </a:r>
                      <a:r>
                        <a:rPr lang="en-US" sz="1400" b="0">
                          <a:solidFill>
                            <a:srgbClr val="3F3F3F"/>
                          </a:solidFill>
                          <a:latin typeface="仿宋" panose="02010609060101010101" charset="-122"/>
                          <a:ea typeface="仿宋" panose="02010609060101010101" charset="-122"/>
                          <a:cs typeface="仿宋" panose="02010609060101010101" charset="-122"/>
                        </a:rPr>
                        <a:t>法</a:t>
                      </a:r>
                      <a:r>
                        <a:rPr lang="en-US" sz="1400" b="0">
                          <a:solidFill>
                            <a:srgbClr val="161616"/>
                          </a:solidFill>
                          <a:latin typeface="仿宋" panose="02010609060101010101" charset="-122"/>
                          <a:ea typeface="仿宋" panose="02010609060101010101" charset="-122"/>
                          <a:cs typeface="仿宋" panose="02010609060101010101" charset="-122"/>
                        </a:rPr>
                        <a:t>7.2.2统计软件的使用方法</a:t>
                      </a:r>
                      <a:endParaRPr lang="en-US" altLang="en-US" sz="1400" b="0">
                        <a:solidFill>
                          <a:srgbClr val="161616"/>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ustDataLst>
      <p:tags r:id="rId4"/>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876300" y="333375"/>
            <a:ext cx="10440035" cy="793115"/>
          </a:xfrm>
        </p:spPr>
        <p:txBody>
          <a:bodyPr>
            <a:normAutofit fontScale="90000"/>
          </a:bodyPr>
          <a:p>
            <a:r>
              <a:rPr lang="zh-CN" altLang="en-US">
                <a:solidFill>
                  <a:schemeClr val="accent1"/>
                </a:solidFill>
              </a:rPr>
              <a:t>视频（短）创推员考核职业功能</a:t>
            </a:r>
            <a:endParaRPr lang="zh-CN" altLang="en-US">
              <a:solidFill>
                <a:schemeClr val="accent1"/>
              </a:solidFill>
            </a:endParaRPr>
          </a:p>
        </p:txBody>
      </p:sp>
      <p:graphicFrame>
        <p:nvGraphicFramePr>
          <p:cNvPr id="2" name="表格 1"/>
          <p:cNvGraphicFramePr/>
          <p:nvPr>
            <p:custDataLst>
              <p:tags r:id="rId1"/>
            </p:custDataLst>
          </p:nvPr>
        </p:nvGraphicFramePr>
        <p:xfrm>
          <a:off x="1042035" y="1282065"/>
          <a:ext cx="9535160" cy="2108835"/>
        </p:xfrm>
        <a:graphic>
          <a:graphicData uri="http://schemas.openxmlformats.org/drawingml/2006/table">
            <a:tbl>
              <a:tblPr firstRow="1" bandRow="1">
                <a:tableStyleId>{5940675A-B579-460E-94D1-54222C63F5DA}</a:tableStyleId>
              </a:tblPr>
              <a:tblGrid>
                <a:gridCol w="963930"/>
                <a:gridCol w="1617980"/>
                <a:gridCol w="4038600"/>
                <a:gridCol w="2914650"/>
              </a:tblGrid>
              <a:tr h="324485">
                <a:tc>
                  <a:txBody>
                    <a:bodyPr/>
                    <a:p>
                      <a:pPr indent="0" algn="ctr">
                        <a:buNone/>
                      </a:pPr>
                      <a:r>
                        <a:rPr lang="en-US" sz="1400" b="1">
                          <a:solidFill>
                            <a:srgbClr val="1C1C1C"/>
                          </a:solidFill>
                          <a:latin typeface="仿宋" panose="02010609060101010101" charset="-122"/>
                          <a:ea typeface="仿宋" panose="02010609060101010101" charset="-122"/>
                          <a:cs typeface="仿宋" panose="02010609060101010101" charset="-122"/>
                        </a:rPr>
                        <a:t>职业功能</a:t>
                      </a:r>
                      <a:endParaRPr lang="en-US" altLang="en-US" sz="1400" b="1">
                        <a:solidFill>
                          <a:srgbClr val="1C1C1C"/>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333333"/>
                          </a:solidFill>
                          <a:latin typeface="仿宋" panose="02010609060101010101" charset="-122"/>
                          <a:ea typeface="仿宋" panose="02010609060101010101" charset="-122"/>
                          <a:cs typeface="仿宋" panose="02010609060101010101" charset="-122"/>
                        </a:rPr>
                        <a:t>工作内容</a:t>
                      </a:r>
                      <a:endParaRPr lang="en-US" altLang="en-US" sz="1400" b="1">
                        <a:solidFill>
                          <a:srgbClr val="333333"/>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1C1C1C"/>
                          </a:solidFill>
                          <a:latin typeface="仿宋" panose="02010609060101010101" charset="-122"/>
                          <a:ea typeface="仿宋" panose="02010609060101010101" charset="-122"/>
                          <a:cs typeface="仿宋" panose="02010609060101010101" charset="-122"/>
                        </a:rPr>
                        <a:t>技能要求</a:t>
                      </a:r>
                      <a:endParaRPr lang="en-US" altLang="en-US" sz="1400" b="1">
                        <a:solidFill>
                          <a:srgbClr val="1C1C1C"/>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1C1C1C"/>
                          </a:solidFill>
                          <a:latin typeface="仿宋" panose="02010609060101010101" charset="-122"/>
                          <a:ea typeface="仿宋" panose="02010609060101010101" charset="-122"/>
                          <a:cs typeface="仿宋" panose="02010609060101010101" charset="-122"/>
                        </a:rPr>
                        <a:t>相关知识</a:t>
                      </a:r>
                      <a:r>
                        <a:rPr lang="en-US" sz="1400" b="1">
                          <a:solidFill>
                            <a:srgbClr val="1C1C1C"/>
                          </a:solidFill>
                          <a:latin typeface="Calibri" panose="020F0502020204030204" charset="0"/>
                          <a:cs typeface="Calibri" panose="020F0502020204030204" charset="0"/>
                        </a:rPr>
                        <a:t>要求</a:t>
                      </a:r>
                      <a:endParaRPr lang="en-US" altLang="en-US" sz="1400" b="1">
                        <a:solidFill>
                          <a:srgbClr val="1C1C1C"/>
                        </a:solidFill>
                        <a:latin typeface="Calibri" panose="020F0502020204030204" charset="0"/>
                        <a:ea typeface="仿宋" panose="02010609060101010101" charset="-122"/>
                        <a:cs typeface="Calibri" panose="020F0502020204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87045">
                <a:tc rowSpan="3">
                  <a:txBody>
                    <a:bodyPr/>
                    <a:p>
                      <a:pPr indent="0">
                        <a:buNone/>
                      </a:pPr>
                      <a:r>
                        <a:rPr lang="en-US" sz="1400" b="0">
                          <a:solidFill>
                            <a:srgbClr val="2A2A2A"/>
                          </a:solidFill>
                          <a:latin typeface="仿宋" panose="02010609060101010101" charset="-122"/>
                          <a:ea typeface="仿宋" panose="02010609060101010101" charset="-122"/>
                          <a:cs typeface="仿宋" panose="02010609060101010101" charset="-122"/>
                        </a:rPr>
                        <a:t>1工作准备</a:t>
                      </a:r>
                      <a:endParaRPr lang="en-US" altLang="en-US" sz="1400" b="0">
                        <a:solidFill>
                          <a:srgbClr val="2A2A2A"/>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1A1A1A"/>
                          </a:solidFill>
                          <a:latin typeface="仿宋" panose="02010609060101010101" charset="-122"/>
                          <a:ea typeface="仿宋" panose="02010609060101010101" charset="-122"/>
                          <a:cs typeface="仿宋" panose="02010609060101010101" charset="-122"/>
                        </a:rPr>
                        <a:t>1.1宣传准备</a:t>
                      </a:r>
                      <a:endParaRPr lang="en-US" altLang="en-US" sz="1400" b="0">
                        <a:solidFill>
                          <a:srgbClr val="1A1A1A"/>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1C1C1C"/>
                          </a:solidFill>
                          <a:latin typeface="仿宋" panose="02010609060101010101" charset="-122"/>
                          <a:ea typeface="仿宋" panose="02010609060101010101" charset="-122"/>
                          <a:cs typeface="仿宋" panose="02010609060101010101" charset="-122"/>
                        </a:rPr>
                        <a:t>1.1.1能搜集</a:t>
                      </a:r>
                      <a:r>
                        <a:rPr lang="en-US" sz="1400" b="0">
                          <a:solidFill>
                            <a:srgbClr val="464646"/>
                          </a:solidFill>
                          <a:latin typeface="仿宋" panose="02010609060101010101" charset="-122"/>
                          <a:ea typeface="仿宋" panose="02010609060101010101" charset="-122"/>
                          <a:cs typeface="仿宋" panose="02010609060101010101" charset="-122"/>
                        </a:rPr>
                        <a:t>产品</a:t>
                      </a:r>
                      <a:r>
                        <a:rPr lang="en-US" sz="1400" b="0">
                          <a:solidFill>
                            <a:srgbClr val="1C1C1C"/>
                          </a:solidFill>
                          <a:latin typeface="仿宋" panose="02010609060101010101" charset="-122"/>
                          <a:ea typeface="仿宋" panose="02010609060101010101" charset="-122"/>
                          <a:cs typeface="仿宋" panose="02010609060101010101" charset="-122"/>
                        </a:rPr>
                        <a:t>图文素材(ABC)1.1.2能核实整理产品素材信息1.1.</a:t>
                      </a:r>
                      <a:r>
                        <a:rPr lang="en-US" sz="1400" b="0">
                          <a:solidFill>
                            <a:srgbClr val="333333"/>
                          </a:solidFill>
                          <a:latin typeface="仿宋" panose="02010609060101010101" charset="-122"/>
                          <a:ea typeface="仿宋" panose="02010609060101010101" charset="-122"/>
                          <a:cs typeface="仿宋" panose="02010609060101010101" charset="-122"/>
                        </a:rPr>
                        <a:t>3能发布产品的图文信息预告</a:t>
                      </a:r>
                      <a:endParaRPr lang="en-US" altLang="en-US" sz="1400" b="0">
                        <a:solidFill>
                          <a:srgbClr val="333333"/>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1C1C1C"/>
                          </a:solidFill>
                          <a:latin typeface="仿宋" panose="02010609060101010101" charset="-122"/>
                          <a:ea typeface="仿宋" panose="02010609060101010101" charset="-122"/>
                          <a:cs typeface="仿宋" panose="02010609060101010101" charset="-122"/>
                        </a:rPr>
                        <a:t>1.1.1图文素材搜</a:t>
                      </a:r>
                      <a:r>
                        <a:rPr lang="en-US" sz="1400" b="0">
                          <a:solidFill>
                            <a:srgbClr val="464646"/>
                          </a:solidFill>
                          <a:latin typeface="仿宋" panose="02010609060101010101" charset="-122"/>
                          <a:ea typeface="仿宋" panose="02010609060101010101" charset="-122"/>
                          <a:cs typeface="仿宋" panose="02010609060101010101" charset="-122"/>
                        </a:rPr>
                        <a:t>集</a:t>
                      </a:r>
                      <a:r>
                        <a:rPr lang="en-US" sz="1400" b="0">
                          <a:solidFill>
                            <a:srgbClr val="1C1C1C"/>
                          </a:solidFill>
                          <a:latin typeface="仿宋" panose="02010609060101010101" charset="-122"/>
                          <a:ea typeface="仿宋" panose="02010609060101010101" charset="-122"/>
                          <a:cs typeface="仿宋" panose="02010609060101010101" charset="-122"/>
                        </a:rPr>
                        <a:t>的方法1.1.2网络搜索工具使用方</a:t>
                      </a:r>
                      <a:r>
                        <a:rPr lang="en-US" sz="1400" b="0">
                          <a:solidFill>
                            <a:srgbClr val="333333"/>
                          </a:solidFill>
                          <a:latin typeface="仿宋" panose="02010609060101010101" charset="-122"/>
                          <a:ea typeface="仿宋" panose="02010609060101010101" charset="-122"/>
                          <a:cs typeface="仿宋" panose="02010609060101010101" charset="-122"/>
                        </a:rPr>
                        <a:t>法</a:t>
                      </a:r>
                      <a:r>
                        <a:rPr lang="en-US" sz="1400" b="0">
                          <a:solidFill>
                            <a:srgbClr val="1C1C1C"/>
                          </a:solidFill>
                          <a:latin typeface="仿宋" panose="02010609060101010101" charset="-122"/>
                          <a:ea typeface="仿宋" panose="02010609060101010101" charset="-122"/>
                          <a:cs typeface="仿宋" panose="02010609060101010101" charset="-122"/>
                        </a:rPr>
                        <a:t>1.1.3图文信息发布的技巧</a:t>
                      </a:r>
                      <a:endParaRPr lang="en-US" altLang="en-US" sz="1400" b="0">
                        <a:solidFill>
                          <a:srgbClr val="1C1C1C"/>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1089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1400" b="0">
                          <a:solidFill>
                            <a:srgbClr val="1A1A1A"/>
                          </a:solidFill>
                          <a:latin typeface="仿宋" panose="02010609060101010101" charset="-122"/>
                          <a:ea typeface="仿宋" panose="02010609060101010101" charset="-122"/>
                          <a:cs typeface="仿宋" panose="02010609060101010101" charset="-122"/>
                        </a:rPr>
                        <a:t>1.2设备、软件和材料准备</a:t>
                      </a:r>
                      <a:endParaRPr lang="en-US" altLang="en-US" sz="1400" b="0">
                        <a:solidFill>
                          <a:srgbClr val="1A1A1A"/>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1C1C1C"/>
                          </a:solidFill>
                          <a:latin typeface="仿宋" panose="02010609060101010101" charset="-122"/>
                          <a:ea typeface="仿宋" panose="02010609060101010101" charset="-122"/>
                          <a:cs typeface="仿宋" panose="02010609060101010101" charset="-122"/>
                        </a:rPr>
                        <a:t>1.2.1能连接硬件设备(B、C、D)1.2.2能下载</a:t>
                      </a:r>
                      <a:r>
                        <a:rPr lang="en-US" sz="1400" b="0">
                          <a:solidFill>
                            <a:srgbClr val="464646"/>
                          </a:solidFill>
                          <a:latin typeface="仿宋" panose="02010609060101010101" charset="-122"/>
                          <a:ea typeface="仿宋" panose="02010609060101010101" charset="-122"/>
                          <a:cs typeface="仿宋" panose="02010609060101010101" charset="-122"/>
                        </a:rPr>
                        <a:t>安装直播软</a:t>
                      </a:r>
                      <a:r>
                        <a:rPr lang="en-US" sz="1400" b="0">
                          <a:solidFill>
                            <a:srgbClr val="1C1C1C"/>
                          </a:solidFill>
                          <a:latin typeface="仿宋" panose="02010609060101010101" charset="-122"/>
                          <a:ea typeface="仿宋" panose="02010609060101010101" charset="-122"/>
                          <a:cs typeface="仿宋" panose="02010609060101010101" charset="-122"/>
                        </a:rPr>
                        <a:t>件(A、B、D)1.</a:t>
                      </a:r>
                      <a:r>
                        <a:rPr lang="en-US" sz="1400" b="0">
                          <a:solidFill>
                            <a:srgbClr val="333333"/>
                          </a:solidFill>
                          <a:latin typeface="仿宋" panose="02010609060101010101" charset="-122"/>
                          <a:ea typeface="仿宋" panose="02010609060101010101" charset="-122"/>
                          <a:cs typeface="仿宋" panose="02010609060101010101" charset="-122"/>
                        </a:rPr>
                        <a:t>2</a:t>
                      </a:r>
                      <a:r>
                        <a:rPr lang="en-US" sz="1400" b="0">
                          <a:latin typeface="仿宋" panose="02010609060101010101" charset="-122"/>
                          <a:ea typeface="仿宋" panose="02010609060101010101" charset="-122"/>
                          <a:cs typeface="仿宋" panose="02010609060101010101" charset="-122"/>
                        </a:rPr>
                        <a:t>.</a:t>
                      </a:r>
                      <a:r>
                        <a:rPr lang="en-US" sz="1400" b="0">
                          <a:solidFill>
                            <a:srgbClr val="333333"/>
                          </a:solidFill>
                          <a:latin typeface="仿宋" panose="02010609060101010101" charset="-122"/>
                          <a:ea typeface="仿宋" panose="02010609060101010101" charset="-122"/>
                          <a:cs typeface="仿宋" panose="02010609060101010101" charset="-122"/>
                        </a:rPr>
                        <a:t>3能下载安装视频平台软件CC)</a:t>
                      </a:r>
                      <a:r>
                        <a:rPr lang="en-US" sz="1400" b="0">
                          <a:solidFill>
                            <a:srgbClr val="1C1C1C"/>
                          </a:solidFill>
                          <a:latin typeface="仿宋" panose="02010609060101010101" charset="-122"/>
                          <a:ea typeface="仿宋" panose="02010609060101010101" charset="-122"/>
                          <a:cs typeface="仿宋" panose="02010609060101010101" charset="-122"/>
                        </a:rPr>
                        <a:t>1.2.</a:t>
                      </a:r>
                      <a:r>
                        <a:rPr lang="en-US" sz="1400" b="0">
                          <a:solidFill>
                            <a:srgbClr val="333333"/>
                          </a:solidFill>
                          <a:latin typeface="仿宋" panose="02010609060101010101" charset="-122"/>
                          <a:ea typeface="仿宋" panose="02010609060101010101" charset="-122"/>
                          <a:cs typeface="仿宋" panose="02010609060101010101" charset="-122"/>
                        </a:rPr>
                        <a:t>4能按照直播计划准备直播样品</a:t>
                      </a:r>
                      <a:r>
                        <a:rPr lang="en-US" sz="1400" b="0">
                          <a:solidFill>
                            <a:srgbClr val="1C1C1C"/>
                          </a:solidFill>
                          <a:latin typeface="仿宋" panose="02010609060101010101" charset="-122"/>
                          <a:ea typeface="仿宋" panose="02010609060101010101" charset="-122"/>
                          <a:cs typeface="仿宋" panose="02010609060101010101" charset="-122"/>
                        </a:rPr>
                        <a:t>(A)1.2.5能根据直播计划选择道具、场地(A、B)</a:t>
                      </a:r>
                      <a:endParaRPr lang="en-US" altLang="en-US" sz="1400" b="0">
                        <a:solidFill>
                          <a:srgbClr val="1C1C1C"/>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1C1C1C"/>
                          </a:solidFill>
                          <a:latin typeface="仿宋" panose="02010609060101010101" charset="-122"/>
                          <a:ea typeface="仿宋" panose="02010609060101010101" charset="-122"/>
                          <a:cs typeface="仿宋" panose="02010609060101010101" charset="-122"/>
                        </a:rPr>
                        <a:t>1.2.1软件的下载安装方法</a:t>
                      </a:r>
                      <a:r>
                        <a:rPr lang="en-US" sz="1400" b="0">
                          <a:solidFill>
                            <a:srgbClr val="464646"/>
                          </a:solidFill>
                          <a:latin typeface="仿宋" panose="02010609060101010101" charset="-122"/>
                          <a:ea typeface="仿宋" panose="02010609060101010101" charset="-122"/>
                          <a:cs typeface="仿宋" panose="02010609060101010101" charset="-122"/>
                        </a:rPr>
                        <a:t>。</a:t>
                      </a:r>
                      <a:r>
                        <a:rPr lang="en-US" sz="1400" b="0">
                          <a:solidFill>
                            <a:srgbClr val="1C1C1C"/>
                          </a:solidFill>
                          <a:latin typeface="仿宋" panose="02010609060101010101" charset="-122"/>
                          <a:ea typeface="仿宋" panose="02010609060101010101" charset="-122"/>
                          <a:cs typeface="仿宋" panose="02010609060101010101" charset="-122"/>
                        </a:rPr>
                        <a:t>1.2</a:t>
                      </a:r>
                      <a:r>
                        <a:rPr lang="en-US" sz="1400" b="0">
                          <a:latin typeface="仿宋" panose="02010609060101010101" charset="-122"/>
                          <a:ea typeface="仿宋" panose="02010609060101010101" charset="-122"/>
                          <a:cs typeface="仿宋" panose="02010609060101010101" charset="-122"/>
                        </a:rPr>
                        <a:t>.</a:t>
                      </a:r>
                      <a:r>
                        <a:rPr lang="en-US" sz="1400" b="0">
                          <a:solidFill>
                            <a:srgbClr val="1C1C1C"/>
                          </a:solidFill>
                          <a:latin typeface="仿宋" panose="02010609060101010101" charset="-122"/>
                          <a:ea typeface="仿宋" panose="02010609060101010101" charset="-122"/>
                          <a:cs typeface="仿宋" panose="02010609060101010101" charset="-122"/>
                        </a:rPr>
                        <a:t>2硬件的安装调试方法1.</a:t>
                      </a:r>
                      <a:r>
                        <a:rPr lang="en-US" sz="1400" b="0">
                          <a:solidFill>
                            <a:srgbClr val="333333"/>
                          </a:solidFill>
                          <a:latin typeface="仿宋" panose="02010609060101010101" charset="-122"/>
                          <a:ea typeface="仿宋" panose="02010609060101010101" charset="-122"/>
                          <a:cs typeface="仿宋" panose="02010609060101010101" charset="-122"/>
                        </a:rPr>
                        <a:t>2.3样品搜集的方法</a:t>
                      </a:r>
                      <a:r>
                        <a:rPr lang="en-US" sz="1400" b="0">
                          <a:solidFill>
                            <a:srgbClr val="1C1C1C"/>
                          </a:solidFill>
                          <a:latin typeface="仿宋" panose="02010609060101010101" charset="-122"/>
                          <a:ea typeface="仿宋" panose="02010609060101010101" charset="-122"/>
                          <a:cs typeface="仿宋" panose="02010609060101010101" charset="-122"/>
                        </a:rPr>
                        <a:t>1.2</a:t>
                      </a:r>
                      <a:r>
                        <a:rPr lang="en-US" sz="1400" b="0">
                          <a:latin typeface="仿宋" panose="02010609060101010101" charset="-122"/>
                          <a:ea typeface="仿宋" panose="02010609060101010101" charset="-122"/>
                          <a:cs typeface="仿宋" panose="02010609060101010101" charset="-122"/>
                        </a:rPr>
                        <a:t>.</a:t>
                      </a:r>
                      <a:r>
                        <a:rPr lang="en-US" sz="1400" b="0">
                          <a:solidFill>
                            <a:srgbClr val="333333"/>
                          </a:solidFill>
                          <a:latin typeface="仿宋" panose="02010609060101010101" charset="-122"/>
                          <a:ea typeface="仿宋" panose="02010609060101010101" charset="-122"/>
                          <a:cs typeface="仿宋" panose="02010609060101010101" charset="-122"/>
                        </a:rPr>
                        <a:t>4道具场地选择方法</a:t>
                      </a:r>
                      <a:endParaRPr lang="en-US" altLang="en-US" sz="1400" b="0">
                        <a:solidFill>
                          <a:srgbClr val="333333"/>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8641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400" b="0">
                          <a:solidFill>
                            <a:srgbClr val="1A1A1A"/>
                          </a:solidFill>
                          <a:latin typeface="仿宋" panose="02010609060101010101" charset="-122"/>
                          <a:ea typeface="仿宋" panose="02010609060101010101" charset="-122"/>
                          <a:cs typeface="仿宋" panose="02010609060101010101" charset="-122"/>
                        </a:rPr>
                        <a:t>1.3风险评估</a:t>
                      </a:r>
                      <a:endParaRPr lang="en-US" altLang="en-US" sz="1400" b="0">
                        <a:solidFill>
                          <a:srgbClr val="1A1A1A"/>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1C1C1C"/>
                          </a:solidFill>
                          <a:latin typeface="仿宋" panose="02010609060101010101" charset="-122"/>
                          <a:ea typeface="仿宋" panose="02010609060101010101" charset="-122"/>
                          <a:cs typeface="仿宋" panose="02010609060101010101" charset="-122"/>
                        </a:rPr>
                        <a:t>1.3.1能制定断网断电</a:t>
                      </a:r>
                      <a:r>
                        <a:rPr lang="en-US" sz="1400" b="0">
                          <a:solidFill>
                            <a:srgbClr val="464646"/>
                          </a:solidFill>
                          <a:latin typeface="仿宋" panose="02010609060101010101" charset="-122"/>
                          <a:ea typeface="仿宋" panose="02010609060101010101" charset="-122"/>
                          <a:cs typeface="仿宋" panose="02010609060101010101" charset="-122"/>
                        </a:rPr>
                        <a:t>等</a:t>
                      </a:r>
                      <a:r>
                        <a:rPr lang="en-US" sz="1400" b="0">
                          <a:solidFill>
                            <a:srgbClr val="1C1C1C"/>
                          </a:solidFill>
                          <a:latin typeface="仿宋" panose="02010609060101010101" charset="-122"/>
                          <a:ea typeface="仿宋" panose="02010609060101010101" charset="-122"/>
                          <a:cs typeface="仿宋" panose="02010609060101010101" charset="-122"/>
                        </a:rPr>
                        <a:t>简单故障的</a:t>
                      </a:r>
                      <a:r>
                        <a:rPr lang="en-US" sz="1400" b="0">
                          <a:solidFill>
                            <a:srgbClr val="333333"/>
                          </a:solidFill>
                          <a:latin typeface="仿宋" panose="02010609060101010101" charset="-122"/>
                          <a:ea typeface="仿宋" panose="02010609060101010101" charset="-122"/>
                          <a:cs typeface="仿宋" panose="02010609060101010101" charset="-122"/>
                        </a:rPr>
                        <a:t>解决办法</a:t>
                      </a:r>
                      <a:r>
                        <a:rPr lang="en-US" sz="1400" b="0">
                          <a:solidFill>
                            <a:srgbClr val="1C1C1C"/>
                          </a:solidFill>
                          <a:latin typeface="仿宋" panose="02010609060101010101" charset="-122"/>
                          <a:ea typeface="仿宋" panose="02010609060101010101" charset="-122"/>
                          <a:cs typeface="仿宋" panose="02010609060101010101" charset="-122"/>
                        </a:rPr>
                        <a:t>1.3.2能判断</a:t>
                      </a:r>
                      <a:r>
                        <a:rPr lang="en-US" sz="1400" b="0">
                          <a:solidFill>
                            <a:srgbClr val="464646"/>
                          </a:solidFill>
                          <a:latin typeface="仿宋" panose="02010609060101010101" charset="-122"/>
                          <a:ea typeface="仿宋" panose="02010609060101010101" charset="-122"/>
                          <a:cs typeface="仿宋" panose="02010609060101010101" charset="-122"/>
                        </a:rPr>
                        <a:t>营销</a:t>
                      </a:r>
                      <a:r>
                        <a:rPr lang="en-US" sz="1400" b="0">
                          <a:solidFill>
                            <a:srgbClr val="1C1C1C"/>
                          </a:solidFill>
                          <a:latin typeface="仿宋" panose="02010609060101010101" charset="-122"/>
                          <a:ea typeface="仿宋" panose="02010609060101010101" charset="-122"/>
                          <a:cs typeface="仿宋" panose="02010609060101010101" charset="-122"/>
                        </a:rPr>
                        <a:t>过程中的法规风险</a:t>
                      </a:r>
                      <a:endParaRPr lang="en-US" altLang="en-US" sz="1400" b="0">
                        <a:solidFill>
                          <a:srgbClr val="1C1C1C"/>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1C1C1C"/>
                          </a:solidFill>
                          <a:latin typeface="仿宋" panose="02010609060101010101" charset="-122"/>
                          <a:ea typeface="仿宋" panose="02010609060101010101" charset="-122"/>
                          <a:cs typeface="仿宋" panose="02010609060101010101" charset="-122"/>
                        </a:rPr>
                        <a:t>1.3.1能制定断网断电等简单故障的解决办法1.3.2能判断营销过程中的法规风险</a:t>
                      </a:r>
                      <a:endParaRPr lang="en-US" altLang="en-US" sz="1400" b="0">
                        <a:solidFill>
                          <a:srgbClr val="1C1C1C"/>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aphicFrame>
        <p:nvGraphicFramePr>
          <p:cNvPr id="5" name="表格 4"/>
          <p:cNvGraphicFramePr/>
          <p:nvPr>
            <p:custDataLst>
              <p:tags r:id="rId2"/>
            </p:custDataLst>
          </p:nvPr>
        </p:nvGraphicFramePr>
        <p:xfrm>
          <a:off x="1042035" y="5020310"/>
          <a:ext cx="9535160" cy="1289050"/>
        </p:xfrm>
        <a:graphic>
          <a:graphicData uri="http://schemas.openxmlformats.org/drawingml/2006/table">
            <a:tbl>
              <a:tblPr firstRow="1" bandRow="1">
                <a:tableStyleId>{5940675A-B579-460E-94D1-54222C63F5DA}</a:tableStyleId>
              </a:tblPr>
              <a:tblGrid>
                <a:gridCol w="963930"/>
                <a:gridCol w="1617980"/>
                <a:gridCol w="4038600"/>
                <a:gridCol w="2914650"/>
              </a:tblGrid>
              <a:tr h="925195">
                <a:tc rowSpan="2">
                  <a:txBody>
                    <a:bodyPr/>
                    <a:p>
                      <a:pPr indent="0" algn="ctr">
                        <a:buNone/>
                      </a:pPr>
                      <a:r>
                        <a:rPr lang="en-US" sz="1400" b="0">
                          <a:solidFill>
                            <a:srgbClr val="2A2A2A"/>
                          </a:solidFill>
                          <a:latin typeface="仿宋" panose="02010609060101010101" charset="-122"/>
                          <a:ea typeface="仿宋" panose="02010609060101010101" charset="-122"/>
                          <a:cs typeface="仿宋" panose="02010609060101010101" charset="-122"/>
                        </a:rPr>
                        <a:t>7售后与复盘</a:t>
                      </a:r>
                      <a:endParaRPr lang="en-US" sz="1400" b="0">
                        <a:solidFill>
                          <a:srgbClr val="2A2A2A"/>
                        </a:solidFill>
                        <a:latin typeface="仿宋" panose="02010609060101010101" charset="-122"/>
                        <a:ea typeface="仿宋" panose="02010609060101010101" charset="-122"/>
                        <a:cs typeface="仿宋" panose="02010609060101010101" charset="-122"/>
                      </a:endParaRPr>
                    </a:p>
                    <a:p>
                      <a:pPr indent="0">
                        <a:buNone/>
                      </a:pPr>
                      <a:r>
                        <a:rPr lang="en-US" altLang="zh-CN" sz="1800">
                          <a:solidFill>
                            <a:srgbClr val="000000"/>
                          </a:solidFill>
                          <a:latin typeface="仿宋" panose="02010609060101010101" charset="-122"/>
                          <a:ea typeface="仿宋" panose="02010609060101010101" charset="-122"/>
                        </a:rPr>
                        <a:t> </a:t>
                      </a:r>
                      <a:endParaRPr lang="en-US" altLang="zh-CN" sz="18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1A1A1A"/>
                          </a:solidFill>
                          <a:latin typeface="仿宋" panose="02010609060101010101" charset="-122"/>
                          <a:ea typeface="仿宋" panose="02010609060101010101" charset="-122"/>
                          <a:cs typeface="仿宋" panose="02010609060101010101" charset="-122"/>
                        </a:rPr>
                        <a:t>7.1售后</a:t>
                      </a:r>
                      <a:endParaRPr lang="en-US" altLang="en-US" sz="1400" b="0">
                        <a:solidFill>
                          <a:srgbClr val="1A1A1A"/>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161616"/>
                          </a:solidFill>
                          <a:latin typeface="仿宋" panose="02010609060101010101" charset="-122"/>
                          <a:ea typeface="仿宋" panose="02010609060101010101" charset="-122"/>
                          <a:cs typeface="仿宋" panose="02010609060101010101" charset="-122"/>
                        </a:rPr>
                        <a:t>7.1.1能通过数据监控</a:t>
                      </a:r>
                      <a:r>
                        <a:rPr lang="en-US" sz="1400" b="0">
                          <a:solidFill>
                            <a:srgbClr val="3F3F3F"/>
                          </a:solidFill>
                          <a:latin typeface="仿宋" panose="02010609060101010101" charset="-122"/>
                          <a:ea typeface="仿宋" panose="02010609060101010101" charset="-122"/>
                          <a:cs typeface="仿宋" panose="02010609060101010101" charset="-122"/>
                        </a:rPr>
                        <a:t>产品的发货进</a:t>
                      </a:r>
                      <a:r>
                        <a:rPr lang="en-US" sz="1400" b="0">
                          <a:solidFill>
                            <a:srgbClr val="2A2A2A"/>
                          </a:solidFill>
                          <a:latin typeface="仿宋" panose="02010609060101010101" charset="-122"/>
                          <a:ea typeface="仿宋" panose="02010609060101010101" charset="-122"/>
                          <a:cs typeface="仿宋" panose="02010609060101010101" charset="-122"/>
                        </a:rPr>
                        <a:t>度</a:t>
                      </a:r>
                      <a:r>
                        <a:rPr lang="en-US" sz="1400" b="0">
                          <a:solidFill>
                            <a:srgbClr val="161616"/>
                          </a:solidFill>
                          <a:latin typeface="仿宋" panose="02010609060101010101" charset="-122"/>
                          <a:ea typeface="仿宋" panose="02010609060101010101" charset="-122"/>
                          <a:cs typeface="仿宋" panose="02010609060101010101" charset="-122"/>
                        </a:rPr>
                        <a:t>7.1.</a:t>
                      </a:r>
                      <a:r>
                        <a:rPr lang="en-US" sz="1400" b="0">
                          <a:solidFill>
                            <a:srgbClr val="2A2A2A"/>
                          </a:solidFill>
                          <a:latin typeface="仿宋" panose="02010609060101010101" charset="-122"/>
                          <a:ea typeface="仿宋" panose="02010609060101010101" charset="-122"/>
                          <a:cs typeface="仿宋" panose="02010609060101010101" charset="-122"/>
                        </a:rPr>
                        <a:t>2能处理用户反馈的问题</a:t>
                      </a:r>
                      <a:endParaRPr lang="en-US" altLang="en-US" sz="1400" b="0">
                        <a:solidFill>
                          <a:srgbClr val="2A2A2A"/>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161616"/>
                          </a:solidFill>
                          <a:latin typeface="仿宋" panose="02010609060101010101" charset="-122"/>
                          <a:ea typeface="仿宋" panose="02010609060101010101" charset="-122"/>
                          <a:cs typeface="仿宋" panose="02010609060101010101" charset="-122"/>
                        </a:rPr>
                        <a:t>7.1.1发货进度的查询方法7.1.2．投诉问题处理办法</a:t>
                      </a:r>
                      <a:endParaRPr lang="en-US" altLang="en-US" sz="1400" b="0">
                        <a:solidFill>
                          <a:srgbClr val="161616"/>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3855">
                <a:tc vMerge="1">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161616"/>
                          </a:solidFill>
                          <a:latin typeface="仿宋" panose="02010609060101010101" charset="-122"/>
                          <a:ea typeface="仿宋" panose="02010609060101010101" charset="-122"/>
                          <a:cs typeface="仿宋" panose="02010609060101010101" charset="-122"/>
                        </a:rPr>
                        <a:t>7.</a:t>
                      </a:r>
                      <a:r>
                        <a:rPr lang="en-US" sz="1400" b="0">
                          <a:solidFill>
                            <a:srgbClr val="2A2A2A"/>
                          </a:solidFill>
                          <a:latin typeface="仿宋" panose="02010609060101010101" charset="-122"/>
                          <a:ea typeface="仿宋" panose="02010609060101010101" charset="-122"/>
                          <a:cs typeface="仿宋" panose="02010609060101010101" charset="-122"/>
                        </a:rPr>
                        <a:t>2复盘</a:t>
                      </a:r>
                      <a:endParaRPr lang="en-US" altLang="en-US" sz="1400" b="0">
                        <a:solidFill>
                          <a:srgbClr val="2A2A2A"/>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161616"/>
                          </a:solidFill>
                          <a:latin typeface="仿宋" panose="02010609060101010101" charset="-122"/>
                          <a:ea typeface="仿宋" panose="02010609060101010101" charset="-122"/>
                          <a:cs typeface="仿宋" panose="02010609060101010101" charset="-122"/>
                        </a:rPr>
                        <a:t>7.2.1能采集</a:t>
                      </a:r>
                      <a:r>
                        <a:rPr lang="en-US" sz="1400" b="0">
                          <a:solidFill>
                            <a:srgbClr val="3F3F3F"/>
                          </a:solidFill>
                          <a:latin typeface="仿宋" panose="02010609060101010101" charset="-122"/>
                          <a:ea typeface="仿宋" panose="02010609060101010101" charset="-122"/>
                          <a:cs typeface="仿宋" panose="02010609060101010101" charset="-122"/>
                        </a:rPr>
                        <a:t>营销数据</a:t>
                      </a:r>
                      <a:r>
                        <a:rPr lang="en-US" sz="1400" b="0">
                          <a:solidFill>
                            <a:srgbClr val="161616"/>
                          </a:solidFill>
                          <a:latin typeface="仿宋" panose="02010609060101010101" charset="-122"/>
                          <a:ea typeface="仿宋" panose="02010609060101010101" charset="-122"/>
                          <a:cs typeface="仿宋" panose="02010609060101010101" charset="-122"/>
                        </a:rPr>
                        <a:t>7.2.2能汇总统计</a:t>
                      </a:r>
                      <a:r>
                        <a:rPr lang="en-US" sz="1400" b="0">
                          <a:solidFill>
                            <a:srgbClr val="3F3F3F"/>
                          </a:solidFill>
                          <a:latin typeface="仿宋" panose="02010609060101010101" charset="-122"/>
                          <a:ea typeface="仿宋" panose="02010609060101010101" charset="-122"/>
                          <a:cs typeface="仿宋" panose="02010609060101010101" charset="-122"/>
                        </a:rPr>
                        <a:t>营销数据</a:t>
                      </a:r>
                      <a:endParaRPr lang="en-US" altLang="en-US" sz="1400" b="0">
                        <a:solidFill>
                          <a:srgbClr val="3F3F3F"/>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161616"/>
                          </a:solidFill>
                          <a:latin typeface="仿宋" panose="02010609060101010101" charset="-122"/>
                          <a:ea typeface="仿宋" panose="02010609060101010101" charset="-122"/>
                          <a:cs typeface="仿宋" panose="02010609060101010101" charset="-122"/>
                        </a:rPr>
                        <a:t>7.2.1数据采集的方</a:t>
                      </a:r>
                      <a:r>
                        <a:rPr lang="en-US" sz="1400" b="0">
                          <a:solidFill>
                            <a:srgbClr val="3F3F3F"/>
                          </a:solidFill>
                          <a:latin typeface="仿宋" panose="02010609060101010101" charset="-122"/>
                          <a:ea typeface="仿宋" panose="02010609060101010101" charset="-122"/>
                          <a:cs typeface="仿宋" panose="02010609060101010101" charset="-122"/>
                        </a:rPr>
                        <a:t>法</a:t>
                      </a:r>
                      <a:r>
                        <a:rPr lang="en-US" sz="1400" b="0">
                          <a:solidFill>
                            <a:srgbClr val="161616"/>
                          </a:solidFill>
                          <a:latin typeface="仿宋" panose="02010609060101010101" charset="-122"/>
                          <a:ea typeface="仿宋" panose="02010609060101010101" charset="-122"/>
                          <a:cs typeface="仿宋" panose="02010609060101010101" charset="-122"/>
                        </a:rPr>
                        <a:t>7.2.2统计软件的使用方法</a:t>
                      </a:r>
                      <a:endParaRPr lang="en-US" altLang="en-US" sz="1400" b="0">
                        <a:solidFill>
                          <a:srgbClr val="161616"/>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aphicFrame>
        <p:nvGraphicFramePr>
          <p:cNvPr id="6" name="表格 5"/>
          <p:cNvGraphicFramePr/>
          <p:nvPr>
            <p:custDataLst>
              <p:tags r:id="rId3"/>
            </p:custDataLst>
          </p:nvPr>
        </p:nvGraphicFramePr>
        <p:xfrm>
          <a:off x="1042035" y="3740150"/>
          <a:ext cx="9535160" cy="1280160"/>
        </p:xfrm>
        <a:graphic>
          <a:graphicData uri="http://schemas.openxmlformats.org/drawingml/2006/table">
            <a:tbl>
              <a:tblPr firstRow="1" bandRow="1">
                <a:tableStyleId>{5940675A-B579-460E-94D1-54222C63F5DA}</a:tableStyleId>
              </a:tblPr>
              <a:tblGrid>
                <a:gridCol w="963930"/>
                <a:gridCol w="1618615"/>
                <a:gridCol w="4037965"/>
                <a:gridCol w="2914650"/>
              </a:tblGrid>
              <a:tr h="640080">
                <a:tc rowSpan="2">
                  <a:txBody>
                    <a:bodyPr/>
                    <a:p>
                      <a:pPr indent="0" algn="ctr">
                        <a:buNone/>
                      </a:pPr>
                      <a:r>
                        <a:rPr lang="en-US" sz="1400" b="0">
                          <a:solidFill>
                            <a:srgbClr val="2A2A2A"/>
                          </a:solidFill>
                          <a:latin typeface="仿宋" panose="02010609060101010101" charset="-122"/>
                          <a:ea typeface="仿宋" panose="02010609060101010101" charset="-122"/>
                          <a:cs typeface="仿宋" panose="02010609060101010101" charset="-122"/>
                        </a:rPr>
                        <a:t>5视频创推</a:t>
                      </a:r>
                      <a:endParaRPr lang="en-US" altLang="en-US" sz="1400" b="0">
                        <a:solidFill>
                          <a:srgbClr val="2A2A2A"/>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1A1A1A"/>
                          </a:solidFill>
                          <a:latin typeface="仿宋" panose="02010609060101010101" charset="-122"/>
                          <a:ea typeface="仿宋" panose="02010609060101010101" charset="-122"/>
                          <a:cs typeface="仿宋" panose="02010609060101010101" charset="-122"/>
                        </a:rPr>
                        <a:t>5.1视频制</a:t>
                      </a:r>
                      <a:r>
                        <a:rPr lang="en-US" sz="1400" b="0">
                          <a:solidFill>
                            <a:srgbClr val="2F2F2F"/>
                          </a:solidFill>
                          <a:latin typeface="仿宋" panose="02010609060101010101" charset="-122"/>
                          <a:ea typeface="仿宋" panose="02010609060101010101" charset="-122"/>
                          <a:cs typeface="仿宋" panose="02010609060101010101" charset="-122"/>
                        </a:rPr>
                        <a:t>作</a:t>
                      </a:r>
                      <a:endParaRPr lang="en-US" altLang="en-US" sz="1400" b="0">
                        <a:solidFill>
                          <a:srgbClr val="2F2F2F"/>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1A1A1A"/>
                          </a:solidFill>
                          <a:latin typeface="仿宋" panose="02010609060101010101" charset="-122"/>
                          <a:ea typeface="仿宋" panose="02010609060101010101" charset="-122"/>
                          <a:cs typeface="仿宋" panose="02010609060101010101" charset="-122"/>
                        </a:rPr>
                        <a:t>5.1.1能根据脚本使用手机软件拍摄产品5.1.2能在拍摄过程中呈现产品的内容5.1.3能保存社交平台拍摄的视频内容</a:t>
                      </a:r>
                      <a:endParaRPr lang="en-US" altLang="en-US" sz="1400" b="0">
                        <a:solidFill>
                          <a:srgbClr val="1A1A1A"/>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1A1A1A"/>
                          </a:solidFill>
                          <a:latin typeface="仿宋" panose="02010609060101010101" charset="-122"/>
                          <a:ea typeface="仿宋" panose="02010609060101010101" charset="-122"/>
                          <a:cs typeface="仿宋" panose="02010609060101010101" charset="-122"/>
                        </a:rPr>
                        <a:t>5.1.1手机软件拍摄的方法</a:t>
                      </a:r>
                      <a:r>
                        <a:rPr lang="en-US" sz="1400" b="0">
                          <a:solidFill>
                            <a:srgbClr val="2F2F2F"/>
                          </a:solidFill>
                          <a:latin typeface="仿宋" panose="02010609060101010101" charset="-122"/>
                          <a:ea typeface="仿宋" panose="02010609060101010101" charset="-122"/>
                          <a:cs typeface="仿宋" panose="02010609060101010101" charset="-122"/>
                        </a:rPr>
                        <a:t>5.</a:t>
                      </a:r>
                      <a:r>
                        <a:rPr lang="en-US" sz="1400" b="0">
                          <a:solidFill>
                            <a:srgbClr val="1A1A1A"/>
                          </a:solidFill>
                          <a:latin typeface="仿宋" panose="02010609060101010101" charset="-122"/>
                          <a:ea typeface="仿宋" panose="02010609060101010101" charset="-122"/>
                          <a:cs typeface="仿宋" panose="02010609060101010101" charset="-122"/>
                        </a:rPr>
                        <a:t>1.</a:t>
                      </a:r>
                      <a:r>
                        <a:rPr lang="en-US" sz="1400" b="0">
                          <a:solidFill>
                            <a:srgbClr val="2F2F2F"/>
                          </a:solidFill>
                          <a:latin typeface="仿宋" panose="02010609060101010101" charset="-122"/>
                          <a:ea typeface="仿宋" panose="02010609060101010101" charset="-122"/>
                          <a:cs typeface="仿宋" panose="02010609060101010101" charset="-122"/>
                        </a:rPr>
                        <a:t>2产品呈现的技巧5.</a:t>
                      </a:r>
                      <a:r>
                        <a:rPr lang="en-US" sz="1400" b="0">
                          <a:solidFill>
                            <a:srgbClr val="1A1A1A"/>
                          </a:solidFill>
                          <a:latin typeface="仿宋" panose="02010609060101010101" charset="-122"/>
                          <a:ea typeface="仿宋" panose="02010609060101010101" charset="-122"/>
                          <a:cs typeface="仿宋" panose="02010609060101010101" charset="-122"/>
                        </a:rPr>
                        <a:t>1.</a:t>
                      </a:r>
                      <a:r>
                        <a:rPr lang="en-US" sz="1400" b="0">
                          <a:solidFill>
                            <a:srgbClr val="2F2F2F"/>
                          </a:solidFill>
                          <a:latin typeface="仿宋" panose="02010609060101010101" charset="-122"/>
                          <a:ea typeface="仿宋" panose="02010609060101010101" charset="-122"/>
                          <a:cs typeface="仿宋" panose="02010609060101010101" charset="-122"/>
                        </a:rPr>
                        <a:t>3视频保存的方法</a:t>
                      </a:r>
                      <a:endParaRPr lang="en-US" altLang="en-US" sz="1400" b="0">
                        <a:solidFill>
                          <a:srgbClr val="2F2F2F"/>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4008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400" b="0">
                          <a:solidFill>
                            <a:srgbClr val="1A1A1A"/>
                          </a:solidFill>
                          <a:latin typeface="仿宋" panose="02010609060101010101" charset="-122"/>
                          <a:ea typeface="仿宋" panose="02010609060101010101" charset="-122"/>
                          <a:cs typeface="仿宋" panose="02010609060101010101" charset="-122"/>
                        </a:rPr>
                        <a:t>5.2视频推广</a:t>
                      </a:r>
                      <a:endParaRPr lang="en-US" altLang="en-US" sz="1400" b="0">
                        <a:solidFill>
                          <a:srgbClr val="1A1A1A"/>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仿宋" panose="02010609060101010101" charset="-122"/>
                          <a:ea typeface="仿宋" panose="02010609060101010101" charset="-122"/>
                          <a:cs typeface="仿宋" panose="02010609060101010101" charset="-122"/>
                        </a:rPr>
                        <a:t> </a:t>
                      </a:r>
                      <a:r>
                        <a:rPr lang="en-US" sz="1400" b="0">
                          <a:solidFill>
                            <a:srgbClr val="2F2F2F"/>
                          </a:solidFill>
                          <a:latin typeface="仿宋" panose="02010609060101010101" charset="-122"/>
                          <a:ea typeface="仿宋" panose="02010609060101010101" charset="-122"/>
                          <a:cs typeface="仿宋" panose="02010609060101010101" charset="-122"/>
                        </a:rPr>
                        <a:t>5.</a:t>
                      </a:r>
                      <a:r>
                        <a:rPr lang="en-US" sz="1400" b="0">
                          <a:solidFill>
                            <a:srgbClr val="1A1A1A"/>
                          </a:solidFill>
                          <a:latin typeface="仿宋" panose="02010609060101010101" charset="-122"/>
                          <a:ea typeface="仿宋" panose="02010609060101010101" charset="-122"/>
                          <a:cs typeface="仿宋" panose="02010609060101010101" charset="-122"/>
                        </a:rPr>
                        <a:t>2</a:t>
                      </a:r>
                      <a:r>
                        <a:rPr lang="en-US" sz="1400" b="0">
                          <a:latin typeface="仿宋" panose="02010609060101010101" charset="-122"/>
                          <a:ea typeface="仿宋" panose="02010609060101010101" charset="-122"/>
                          <a:cs typeface="仿宋" panose="02010609060101010101" charset="-122"/>
                        </a:rPr>
                        <a:t>.</a:t>
                      </a:r>
                      <a:r>
                        <a:rPr lang="en-US" sz="1400" b="0">
                          <a:solidFill>
                            <a:srgbClr val="1A1A1A"/>
                          </a:solidFill>
                          <a:latin typeface="仿宋" panose="02010609060101010101" charset="-122"/>
                          <a:ea typeface="仿宋" panose="02010609060101010101" charset="-122"/>
                          <a:cs typeface="仿宋" panose="02010609060101010101" charset="-122"/>
                        </a:rPr>
                        <a:t>1能按照平台要求上传视频</a:t>
                      </a:r>
                      <a:r>
                        <a:rPr lang="en-US" sz="1400" b="0">
                          <a:solidFill>
                            <a:srgbClr val="2F2F2F"/>
                          </a:solidFill>
                          <a:latin typeface="仿宋" panose="02010609060101010101" charset="-122"/>
                          <a:ea typeface="仿宋" panose="02010609060101010101" charset="-122"/>
                          <a:cs typeface="仿宋" panose="02010609060101010101" charset="-122"/>
                        </a:rPr>
                        <a:t>5.2.2能按照平台要求发布视频</a:t>
                      </a:r>
                      <a:r>
                        <a:rPr lang="en-US" sz="1400" b="0">
                          <a:solidFill>
                            <a:srgbClr val="2A2A2A"/>
                          </a:solidFill>
                          <a:latin typeface="仿宋" panose="02010609060101010101" charset="-122"/>
                          <a:ea typeface="仿宋" panose="02010609060101010101" charset="-122"/>
                          <a:cs typeface="仿宋" panose="02010609060101010101" charset="-122"/>
                        </a:rPr>
                        <a:t>5.2.3能通过社交工具等方式推广视频内容</a:t>
                      </a:r>
                      <a:endParaRPr lang="en-US" altLang="en-US" sz="1400" b="0">
                        <a:solidFill>
                          <a:srgbClr val="2A2A2A"/>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仿宋" panose="02010609060101010101" charset="-122"/>
                          <a:ea typeface="仿宋" panose="02010609060101010101" charset="-122"/>
                          <a:cs typeface="仿宋" panose="02010609060101010101" charset="-122"/>
                        </a:rPr>
                        <a:t> </a:t>
                      </a:r>
                      <a:r>
                        <a:rPr lang="en-US" sz="1400" b="0">
                          <a:solidFill>
                            <a:srgbClr val="2F2F2F"/>
                          </a:solidFill>
                          <a:latin typeface="仿宋" panose="02010609060101010101" charset="-122"/>
                          <a:ea typeface="仿宋" panose="02010609060101010101" charset="-122"/>
                          <a:cs typeface="仿宋" panose="02010609060101010101" charset="-122"/>
                        </a:rPr>
                        <a:t>5.</a:t>
                      </a:r>
                      <a:r>
                        <a:rPr lang="en-US" sz="1400" b="0">
                          <a:solidFill>
                            <a:srgbClr val="1A1A1A"/>
                          </a:solidFill>
                          <a:latin typeface="仿宋" panose="02010609060101010101" charset="-122"/>
                          <a:ea typeface="仿宋" panose="02010609060101010101" charset="-122"/>
                          <a:cs typeface="仿宋" panose="02010609060101010101" charset="-122"/>
                        </a:rPr>
                        <a:t>2</a:t>
                      </a:r>
                      <a:r>
                        <a:rPr lang="en-US" sz="1400" b="0">
                          <a:latin typeface="仿宋" panose="02010609060101010101" charset="-122"/>
                          <a:ea typeface="仿宋" panose="02010609060101010101" charset="-122"/>
                          <a:cs typeface="仿宋" panose="02010609060101010101" charset="-122"/>
                        </a:rPr>
                        <a:t>.</a:t>
                      </a:r>
                      <a:r>
                        <a:rPr lang="en-US" sz="1400" b="0">
                          <a:solidFill>
                            <a:srgbClr val="1A1A1A"/>
                          </a:solidFill>
                          <a:latin typeface="仿宋" panose="02010609060101010101" charset="-122"/>
                          <a:ea typeface="仿宋" panose="02010609060101010101" charset="-122"/>
                          <a:cs typeface="仿宋" panose="02010609060101010101" charset="-122"/>
                        </a:rPr>
                        <a:t>1上传视频的方法</a:t>
                      </a:r>
                      <a:r>
                        <a:rPr lang="en-US" sz="1400" b="0">
                          <a:solidFill>
                            <a:srgbClr val="2F2F2F"/>
                          </a:solidFill>
                          <a:latin typeface="仿宋" panose="02010609060101010101" charset="-122"/>
                          <a:ea typeface="仿宋" panose="02010609060101010101" charset="-122"/>
                          <a:cs typeface="仿宋" panose="02010609060101010101" charset="-122"/>
                        </a:rPr>
                        <a:t>5.2.2推广功能的使用方法</a:t>
                      </a:r>
                      <a:r>
                        <a:rPr lang="en-US" sz="1400" b="0">
                          <a:solidFill>
                            <a:srgbClr val="2A2A2A"/>
                          </a:solidFill>
                          <a:latin typeface="仿宋" panose="02010609060101010101" charset="-122"/>
                          <a:ea typeface="仿宋" panose="02010609060101010101" charset="-122"/>
                          <a:cs typeface="仿宋" panose="02010609060101010101" charset="-122"/>
                        </a:rPr>
                        <a:t>5.2.3视频热词的设立技巧</a:t>
                      </a:r>
                      <a:endParaRPr lang="en-US" altLang="en-US" sz="1400" b="0">
                        <a:solidFill>
                          <a:srgbClr val="2A2A2A"/>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ustDataLst>
      <p:tags r:id="rId4"/>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876300" y="333375"/>
            <a:ext cx="10440035" cy="793115"/>
          </a:xfrm>
        </p:spPr>
        <p:txBody>
          <a:bodyPr>
            <a:normAutofit fontScale="90000"/>
          </a:bodyPr>
          <a:p>
            <a:r>
              <a:rPr lang="zh-CN" altLang="en-US">
                <a:solidFill>
                  <a:schemeClr val="accent1"/>
                </a:solidFill>
              </a:rPr>
              <a:t>平台管理员考核职业功能</a:t>
            </a:r>
            <a:endParaRPr lang="zh-CN" altLang="en-US">
              <a:solidFill>
                <a:schemeClr val="accent1"/>
              </a:solidFill>
            </a:endParaRPr>
          </a:p>
        </p:txBody>
      </p:sp>
      <p:graphicFrame>
        <p:nvGraphicFramePr>
          <p:cNvPr id="2" name="表格 1"/>
          <p:cNvGraphicFramePr/>
          <p:nvPr>
            <p:custDataLst>
              <p:tags r:id="rId1"/>
            </p:custDataLst>
          </p:nvPr>
        </p:nvGraphicFramePr>
        <p:xfrm>
          <a:off x="1042035" y="1282065"/>
          <a:ext cx="9535160" cy="2108835"/>
        </p:xfrm>
        <a:graphic>
          <a:graphicData uri="http://schemas.openxmlformats.org/drawingml/2006/table">
            <a:tbl>
              <a:tblPr firstRow="1" bandRow="1">
                <a:tableStyleId>{5940675A-B579-460E-94D1-54222C63F5DA}</a:tableStyleId>
              </a:tblPr>
              <a:tblGrid>
                <a:gridCol w="963930"/>
                <a:gridCol w="1617980"/>
                <a:gridCol w="4038600"/>
                <a:gridCol w="2914650"/>
              </a:tblGrid>
              <a:tr h="324485">
                <a:tc>
                  <a:txBody>
                    <a:bodyPr/>
                    <a:p>
                      <a:pPr indent="0" algn="ctr">
                        <a:buNone/>
                      </a:pPr>
                      <a:r>
                        <a:rPr lang="en-US" sz="1400" b="1">
                          <a:solidFill>
                            <a:srgbClr val="1C1C1C"/>
                          </a:solidFill>
                          <a:latin typeface="仿宋" panose="02010609060101010101" charset="-122"/>
                          <a:ea typeface="仿宋" panose="02010609060101010101" charset="-122"/>
                          <a:cs typeface="仿宋" panose="02010609060101010101" charset="-122"/>
                        </a:rPr>
                        <a:t>职业功能</a:t>
                      </a:r>
                      <a:endParaRPr lang="en-US" altLang="en-US" sz="1400" b="1">
                        <a:solidFill>
                          <a:srgbClr val="1C1C1C"/>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333333"/>
                          </a:solidFill>
                          <a:latin typeface="仿宋" panose="02010609060101010101" charset="-122"/>
                          <a:ea typeface="仿宋" panose="02010609060101010101" charset="-122"/>
                          <a:cs typeface="仿宋" panose="02010609060101010101" charset="-122"/>
                        </a:rPr>
                        <a:t>工作内容</a:t>
                      </a:r>
                      <a:endParaRPr lang="en-US" altLang="en-US" sz="1400" b="1">
                        <a:solidFill>
                          <a:srgbClr val="333333"/>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1C1C1C"/>
                          </a:solidFill>
                          <a:latin typeface="仿宋" panose="02010609060101010101" charset="-122"/>
                          <a:ea typeface="仿宋" panose="02010609060101010101" charset="-122"/>
                          <a:cs typeface="仿宋" panose="02010609060101010101" charset="-122"/>
                        </a:rPr>
                        <a:t>技能要求</a:t>
                      </a:r>
                      <a:endParaRPr lang="en-US" altLang="en-US" sz="1400" b="1">
                        <a:solidFill>
                          <a:srgbClr val="1C1C1C"/>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1C1C1C"/>
                          </a:solidFill>
                          <a:latin typeface="仿宋" panose="02010609060101010101" charset="-122"/>
                          <a:ea typeface="仿宋" panose="02010609060101010101" charset="-122"/>
                          <a:cs typeface="仿宋" panose="02010609060101010101" charset="-122"/>
                        </a:rPr>
                        <a:t>相关知识</a:t>
                      </a:r>
                      <a:r>
                        <a:rPr lang="en-US" sz="1400" b="1">
                          <a:solidFill>
                            <a:srgbClr val="1C1C1C"/>
                          </a:solidFill>
                          <a:latin typeface="Calibri" panose="020F0502020204030204" charset="0"/>
                          <a:cs typeface="Calibri" panose="020F0502020204030204" charset="0"/>
                        </a:rPr>
                        <a:t>要求</a:t>
                      </a:r>
                      <a:endParaRPr lang="en-US" altLang="en-US" sz="1400" b="1">
                        <a:solidFill>
                          <a:srgbClr val="1C1C1C"/>
                        </a:solidFill>
                        <a:latin typeface="Calibri" panose="020F0502020204030204" charset="0"/>
                        <a:ea typeface="仿宋" panose="02010609060101010101" charset="-122"/>
                        <a:cs typeface="Calibri" panose="020F0502020204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87045">
                <a:tc rowSpan="3">
                  <a:txBody>
                    <a:bodyPr/>
                    <a:p>
                      <a:pPr indent="0">
                        <a:buNone/>
                      </a:pPr>
                      <a:r>
                        <a:rPr lang="en-US" sz="1400" b="0">
                          <a:solidFill>
                            <a:srgbClr val="2A2A2A"/>
                          </a:solidFill>
                          <a:latin typeface="仿宋" panose="02010609060101010101" charset="-122"/>
                          <a:ea typeface="仿宋" panose="02010609060101010101" charset="-122"/>
                          <a:cs typeface="仿宋" panose="02010609060101010101" charset="-122"/>
                        </a:rPr>
                        <a:t>1工作准备</a:t>
                      </a:r>
                      <a:endParaRPr lang="en-US" altLang="en-US" sz="1400" b="0">
                        <a:solidFill>
                          <a:srgbClr val="2A2A2A"/>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1A1A1A"/>
                          </a:solidFill>
                          <a:latin typeface="仿宋" panose="02010609060101010101" charset="-122"/>
                          <a:ea typeface="仿宋" panose="02010609060101010101" charset="-122"/>
                          <a:cs typeface="仿宋" panose="02010609060101010101" charset="-122"/>
                        </a:rPr>
                        <a:t>1.1宣传准备</a:t>
                      </a:r>
                      <a:endParaRPr lang="en-US" altLang="en-US" sz="1400" b="0">
                        <a:solidFill>
                          <a:srgbClr val="1A1A1A"/>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1C1C1C"/>
                          </a:solidFill>
                          <a:latin typeface="仿宋" panose="02010609060101010101" charset="-122"/>
                          <a:ea typeface="仿宋" panose="02010609060101010101" charset="-122"/>
                          <a:cs typeface="仿宋" panose="02010609060101010101" charset="-122"/>
                        </a:rPr>
                        <a:t>1.1.1能搜集</a:t>
                      </a:r>
                      <a:r>
                        <a:rPr lang="en-US" sz="1400" b="0">
                          <a:solidFill>
                            <a:srgbClr val="464646"/>
                          </a:solidFill>
                          <a:latin typeface="仿宋" panose="02010609060101010101" charset="-122"/>
                          <a:ea typeface="仿宋" panose="02010609060101010101" charset="-122"/>
                          <a:cs typeface="仿宋" panose="02010609060101010101" charset="-122"/>
                        </a:rPr>
                        <a:t>产品</a:t>
                      </a:r>
                      <a:r>
                        <a:rPr lang="en-US" sz="1400" b="0">
                          <a:solidFill>
                            <a:srgbClr val="1C1C1C"/>
                          </a:solidFill>
                          <a:latin typeface="仿宋" panose="02010609060101010101" charset="-122"/>
                          <a:ea typeface="仿宋" panose="02010609060101010101" charset="-122"/>
                          <a:cs typeface="仿宋" panose="02010609060101010101" charset="-122"/>
                        </a:rPr>
                        <a:t>图文素材(ABC)1.1.2能核实整理产品素材信息1.1.</a:t>
                      </a:r>
                      <a:r>
                        <a:rPr lang="en-US" sz="1400" b="0">
                          <a:solidFill>
                            <a:srgbClr val="333333"/>
                          </a:solidFill>
                          <a:latin typeface="仿宋" panose="02010609060101010101" charset="-122"/>
                          <a:ea typeface="仿宋" panose="02010609060101010101" charset="-122"/>
                          <a:cs typeface="仿宋" panose="02010609060101010101" charset="-122"/>
                        </a:rPr>
                        <a:t>3能发布产品的图文信息预告</a:t>
                      </a:r>
                      <a:endParaRPr lang="en-US" altLang="en-US" sz="1400" b="0">
                        <a:solidFill>
                          <a:srgbClr val="333333"/>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1C1C1C"/>
                          </a:solidFill>
                          <a:latin typeface="仿宋" panose="02010609060101010101" charset="-122"/>
                          <a:ea typeface="仿宋" panose="02010609060101010101" charset="-122"/>
                          <a:cs typeface="仿宋" panose="02010609060101010101" charset="-122"/>
                        </a:rPr>
                        <a:t>1.1.1图文素材搜</a:t>
                      </a:r>
                      <a:r>
                        <a:rPr lang="en-US" sz="1400" b="0">
                          <a:solidFill>
                            <a:srgbClr val="464646"/>
                          </a:solidFill>
                          <a:latin typeface="仿宋" panose="02010609060101010101" charset="-122"/>
                          <a:ea typeface="仿宋" panose="02010609060101010101" charset="-122"/>
                          <a:cs typeface="仿宋" panose="02010609060101010101" charset="-122"/>
                        </a:rPr>
                        <a:t>集</a:t>
                      </a:r>
                      <a:r>
                        <a:rPr lang="en-US" sz="1400" b="0">
                          <a:solidFill>
                            <a:srgbClr val="1C1C1C"/>
                          </a:solidFill>
                          <a:latin typeface="仿宋" panose="02010609060101010101" charset="-122"/>
                          <a:ea typeface="仿宋" panose="02010609060101010101" charset="-122"/>
                          <a:cs typeface="仿宋" panose="02010609060101010101" charset="-122"/>
                        </a:rPr>
                        <a:t>的方法1.1.2网络搜索工具使用方</a:t>
                      </a:r>
                      <a:r>
                        <a:rPr lang="en-US" sz="1400" b="0">
                          <a:solidFill>
                            <a:srgbClr val="333333"/>
                          </a:solidFill>
                          <a:latin typeface="仿宋" panose="02010609060101010101" charset="-122"/>
                          <a:ea typeface="仿宋" panose="02010609060101010101" charset="-122"/>
                          <a:cs typeface="仿宋" panose="02010609060101010101" charset="-122"/>
                        </a:rPr>
                        <a:t>法</a:t>
                      </a:r>
                      <a:r>
                        <a:rPr lang="en-US" sz="1400" b="0">
                          <a:solidFill>
                            <a:srgbClr val="1C1C1C"/>
                          </a:solidFill>
                          <a:latin typeface="仿宋" panose="02010609060101010101" charset="-122"/>
                          <a:ea typeface="仿宋" panose="02010609060101010101" charset="-122"/>
                          <a:cs typeface="仿宋" panose="02010609060101010101" charset="-122"/>
                        </a:rPr>
                        <a:t>1.1.3图文信息发布的技巧</a:t>
                      </a:r>
                      <a:endParaRPr lang="en-US" altLang="en-US" sz="1400" b="0">
                        <a:solidFill>
                          <a:srgbClr val="1C1C1C"/>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1089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1400" b="0">
                          <a:solidFill>
                            <a:srgbClr val="1A1A1A"/>
                          </a:solidFill>
                          <a:latin typeface="仿宋" panose="02010609060101010101" charset="-122"/>
                          <a:ea typeface="仿宋" panose="02010609060101010101" charset="-122"/>
                          <a:cs typeface="仿宋" panose="02010609060101010101" charset="-122"/>
                        </a:rPr>
                        <a:t>1.2设备、软件和材料准备</a:t>
                      </a:r>
                      <a:endParaRPr lang="en-US" altLang="en-US" sz="1400" b="0">
                        <a:solidFill>
                          <a:srgbClr val="1A1A1A"/>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1C1C1C"/>
                          </a:solidFill>
                          <a:latin typeface="仿宋" panose="02010609060101010101" charset="-122"/>
                          <a:ea typeface="仿宋" panose="02010609060101010101" charset="-122"/>
                          <a:cs typeface="仿宋" panose="02010609060101010101" charset="-122"/>
                        </a:rPr>
                        <a:t>1.2.1能连接硬件设备(B、C、D)1.2.2能下载</a:t>
                      </a:r>
                      <a:r>
                        <a:rPr lang="en-US" sz="1400" b="0">
                          <a:solidFill>
                            <a:srgbClr val="464646"/>
                          </a:solidFill>
                          <a:latin typeface="仿宋" panose="02010609060101010101" charset="-122"/>
                          <a:ea typeface="仿宋" panose="02010609060101010101" charset="-122"/>
                          <a:cs typeface="仿宋" panose="02010609060101010101" charset="-122"/>
                        </a:rPr>
                        <a:t>安装直播软</a:t>
                      </a:r>
                      <a:r>
                        <a:rPr lang="en-US" sz="1400" b="0">
                          <a:solidFill>
                            <a:srgbClr val="1C1C1C"/>
                          </a:solidFill>
                          <a:latin typeface="仿宋" panose="02010609060101010101" charset="-122"/>
                          <a:ea typeface="仿宋" panose="02010609060101010101" charset="-122"/>
                          <a:cs typeface="仿宋" panose="02010609060101010101" charset="-122"/>
                        </a:rPr>
                        <a:t>件(A、B、D)1.</a:t>
                      </a:r>
                      <a:r>
                        <a:rPr lang="en-US" sz="1400" b="0">
                          <a:solidFill>
                            <a:srgbClr val="333333"/>
                          </a:solidFill>
                          <a:latin typeface="仿宋" panose="02010609060101010101" charset="-122"/>
                          <a:ea typeface="仿宋" panose="02010609060101010101" charset="-122"/>
                          <a:cs typeface="仿宋" panose="02010609060101010101" charset="-122"/>
                        </a:rPr>
                        <a:t>2</a:t>
                      </a:r>
                      <a:r>
                        <a:rPr lang="en-US" sz="1400" b="0">
                          <a:latin typeface="仿宋" panose="02010609060101010101" charset="-122"/>
                          <a:ea typeface="仿宋" panose="02010609060101010101" charset="-122"/>
                          <a:cs typeface="仿宋" panose="02010609060101010101" charset="-122"/>
                        </a:rPr>
                        <a:t>.</a:t>
                      </a:r>
                      <a:r>
                        <a:rPr lang="en-US" sz="1400" b="0">
                          <a:solidFill>
                            <a:srgbClr val="333333"/>
                          </a:solidFill>
                          <a:latin typeface="仿宋" panose="02010609060101010101" charset="-122"/>
                          <a:ea typeface="仿宋" panose="02010609060101010101" charset="-122"/>
                          <a:cs typeface="仿宋" panose="02010609060101010101" charset="-122"/>
                        </a:rPr>
                        <a:t>3能下载安装视频平台软件CC)</a:t>
                      </a:r>
                      <a:r>
                        <a:rPr lang="en-US" sz="1400" b="0">
                          <a:solidFill>
                            <a:srgbClr val="1C1C1C"/>
                          </a:solidFill>
                          <a:latin typeface="仿宋" panose="02010609060101010101" charset="-122"/>
                          <a:ea typeface="仿宋" panose="02010609060101010101" charset="-122"/>
                          <a:cs typeface="仿宋" panose="02010609060101010101" charset="-122"/>
                        </a:rPr>
                        <a:t>1.2.</a:t>
                      </a:r>
                      <a:r>
                        <a:rPr lang="en-US" sz="1400" b="0">
                          <a:solidFill>
                            <a:srgbClr val="333333"/>
                          </a:solidFill>
                          <a:latin typeface="仿宋" panose="02010609060101010101" charset="-122"/>
                          <a:ea typeface="仿宋" panose="02010609060101010101" charset="-122"/>
                          <a:cs typeface="仿宋" panose="02010609060101010101" charset="-122"/>
                        </a:rPr>
                        <a:t>4能按照直播计划准备直播样品</a:t>
                      </a:r>
                      <a:r>
                        <a:rPr lang="en-US" sz="1400" b="0">
                          <a:solidFill>
                            <a:srgbClr val="1C1C1C"/>
                          </a:solidFill>
                          <a:latin typeface="仿宋" panose="02010609060101010101" charset="-122"/>
                          <a:ea typeface="仿宋" panose="02010609060101010101" charset="-122"/>
                          <a:cs typeface="仿宋" panose="02010609060101010101" charset="-122"/>
                        </a:rPr>
                        <a:t>(A)1.2.5能根据直播计划选择道具、场地(A、B)</a:t>
                      </a:r>
                      <a:endParaRPr lang="en-US" altLang="en-US" sz="1400" b="0">
                        <a:solidFill>
                          <a:srgbClr val="1C1C1C"/>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1C1C1C"/>
                          </a:solidFill>
                          <a:latin typeface="仿宋" panose="02010609060101010101" charset="-122"/>
                          <a:ea typeface="仿宋" panose="02010609060101010101" charset="-122"/>
                          <a:cs typeface="仿宋" panose="02010609060101010101" charset="-122"/>
                        </a:rPr>
                        <a:t>1.2.1软件的下载安装方法</a:t>
                      </a:r>
                      <a:r>
                        <a:rPr lang="en-US" sz="1400" b="0">
                          <a:solidFill>
                            <a:srgbClr val="464646"/>
                          </a:solidFill>
                          <a:latin typeface="仿宋" panose="02010609060101010101" charset="-122"/>
                          <a:ea typeface="仿宋" panose="02010609060101010101" charset="-122"/>
                          <a:cs typeface="仿宋" panose="02010609060101010101" charset="-122"/>
                        </a:rPr>
                        <a:t>。</a:t>
                      </a:r>
                      <a:r>
                        <a:rPr lang="en-US" sz="1400" b="0">
                          <a:solidFill>
                            <a:srgbClr val="1C1C1C"/>
                          </a:solidFill>
                          <a:latin typeface="仿宋" panose="02010609060101010101" charset="-122"/>
                          <a:ea typeface="仿宋" panose="02010609060101010101" charset="-122"/>
                          <a:cs typeface="仿宋" panose="02010609060101010101" charset="-122"/>
                        </a:rPr>
                        <a:t>1.2</a:t>
                      </a:r>
                      <a:r>
                        <a:rPr lang="en-US" sz="1400" b="0">
                          <a:latin typeface="仿宋" panose="02010609060101010101" charset="-122"/>
                          <a:ea typeface="仿宋" panose="02010609060101010101" charset="-122"/>
                          <a:cs typeface="仿宋" panose="02010609060101010101" charset="-122"/>
                        </a:rPr>
                        <a:t>.</a:t>
                      </a:r>
                      <a:r>
                        <a:rPr lang="en-US" sz="1400" b="0">
                          <a:solidFill>
                            <a:srgbClr val="1C1C1C"/>
                          </a:solidFill>
                          <a:latin typeface="仿宋" panose="02010609060101010101" charset="-122"/>
                          <a:ea typeface="仿宋" panose="02010609060101010101" charset="-122"/>
                          <a:cs typeface="仿宋" panose="02010609060101010101" charset="-122"/>
                        </a:rPr>
                        <a:t>2硬件的安装调试方法1.</a:t>
                      </a:r>
                      <a:r>
                        <a:rPr lang="en-US" sz="1400" b="0">
                          <a:solidFill>
                            <a:srgbClr val="333333"/>
                          </a:solidFill>
                          <a:latin typeface="仿宋" panose="02010609060101010101" charset="-122"/>
                          <a:ea typeface="仿宋" panose="02010609060101010101" charset="-122"/>
                          <a:cs typeface="仿宋" panose="02010609060101010101" charset="-122"/>
                        </a:rPr>
                        <a:t>2.3样品搜集的方法</a:t>
                      </a:r>
                      <a:r>
                        <a:rPr lang="en-US" sz="1400" b="0">
                          <a:solidFill>
                            <a:srgbClr val="1C1C1C"/>
                          </a:solidFill>
                          <a:latin typeface="仿宋" panose="02010609060101010101" charset="-122"/>
                          <a:ea typeface="仿宋" panose="02010609060101010101" charset="-122"/>
                          <a:cs typeface="仿宋" panose="02010609060101010101" charset="-122"/>
                        </a:rPr>
                        <a:t>1.2</a:t>
                      </a:r>
                      <a:r>
                        <a:rPr lang="en-US" sz="1400" b="0">
                          <a:latin typeface="仿宋" panose="02010609060101010101" charset="-122"/>
                          <a:ea typeface="仿宋" panose="02010609060101010101" charset="-122"/>
                          <a:cs typeface="仿宋" panose="02010609060101010101" charset="-122"/>
                        </a:rPr>
                        <a:t>.</a:t>
                      </a:r>
                      <a:r>
                        <a:rPr lang="en-US" sz="1400" b="0">
                          <a:solidFill>
                            <a:srgbClr val="333333"/>
                          </a:solidFill>
                          <a:latin typeface="仿宋" panose="02010609060101010101" charset="-122"/>
                          <a:ea typeface="仿宋" panose="02010609060101010101" charset="-122"/>
                          <a:cs typeface="仿宋" panose="02010609060101010101" charset="-122"/>
                        </a:rPr>
                        <a:t>4道具场地选择方法</a:t>
                      </a:r>
                      <a:endParaRPr lang="en-US" altLang="en-US" sz="1400" b="0">
                        <a:solidFill>
                          <a:srgbClr val="333333"/>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8641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400" b="0">
                          <a:solidFill>
                            <a:srgbClr val="1A1A1A"/>
                          </a:solidFill>
                          <a:latin typeface="仿宋" panose="02010609060101010101" charset="-122"/>
                          <a:ea typeface="仿宋" panose="02010609060101010101" charset="-122"/>
                          <a:cs typeface="仿宋" panose="02010609060101010101" charset="-122"/>
                        </a:rPr>
                        <a:t>1.3风险评估</a:t>
                      </a:r>
                      <a:endParaRPr lang="en-US" altLang="en-US" sz="1400" b="0">
                        <a:solidFill>
                          <a:srgbClr val="1A1A1A"/>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1C1C1C"/>
                          </a:solidFill>
                          <a:latin typeface="仿宋" panose="02010609060101010101" charset="-122"/>
                          <a:ea typeface="仿宋" panose="02010609060101010101" charset="-122"/>
                          <a:cs typeface="仿宋" panose="02010609060101010101" charset="-122"/>
                        </a:rPr>
                        <a:t>1.3.1能制定断网断电</a:t>
                      </a:r>
                      <a:r>
                        <a:rPr lang="en-US" sz="1400" b="0">
                          <a:solidFill>
                            <a:srgbClr val="464646"/>
                          </a:solidFill>
                          <a:latin typeface="仿宋" panose="02010609060101010101" charset="-122"/>
                          <a:ea typeface="仿宋" panose="02010609060101010101" charset="-122"/>
                          <a:cs typeface="仿宋" panose="02010609060101010101" charset="-122"/>
                        </a:rPr>
                        <a:t>等</a:t>
                      </a:r>
                      <a:r>
                        <a:rPr lang="en-US" sz="1400" b="0">
                          <a:solidFill>
                            <a:srgbClr val="1C1C1C"/>
                          </a:solidFill>
                          <a:latin typeface="仿宋" panose="02010609060101010101" charset="-122"/>
                          <a:ea typeface="仿宋" panose="02010609060101010101" charset="-122"/>
                          <a:cs typeface="仿宋" panose="02010609060101010101" charset="-122"/>
                        </a:rPr>
                        <a:t>简单故障的</a:t>
                      </a:r>
                      <a:r>
                        <a:rPr lang="en-US" sz="1400" b="0">
                          <a:solidFill>
                            <a:srgbClr val="333333"/>
                          </a:solidFill>
                          <a:latin typeface="仿宋" panose="02010609060101010101" charset="-122"/>
                          <a:ea typeface="仿宋" panose="02010609060101010101" charset="-122"/>
                          <a:cs typeface="仿宋" panose="02010609060101010101" charset="-122"/>
                        </a:rPr>
                        <a:t>解决办法</a:t>
                      </a:r>
                      <a:r>
                        <a:rPr lang="en-US" sz="1400" b="0">
                          <a:solidFill>
                            <a:srgbClr val="1C1C1C"/>
                          </a:solidFill>
                          <a:latin typeface="仿宋" panose="02010609060101010101" charset="-122"/>
                          <a:ea typeface="仿宋" panose="02010609060101010101" charset="-122"/>
                          <a:cs typeface="仿宋" panose="02010609060101010101" charset="-122"/>
                        </a:rPr>
                        <a:t>1.3.2能判断</a:t>
                      </a:r>
                      <a:r>
                        <a:rPr lang="en-US" sz="1400" b="0">
                          <a:solidFill>
                            <a:srgbClr val="464646"/>
                          </a:solidFill>
                          <a:latin typeface="仿宋" panose="02010609060101010101" charset="-122"/>
                          <a:ea typeface="仿宋" panose="02010609060101010101" charset="-122"/>
                          <a:cs typeface="仿宋" panose="02010609060101010101" charset="-122"/>
                        </a:rPr>
                        <a:t>营销</a:t>
                      </a:r>
                      <a:r>
                        <a:rPr lang="en-US" sz="1400" b="0">
                          <a:solidFill>
                            <a:srgbClr val="1C1C1C"/>
                          </a:solidFill>
                          <a:latin typeface="仿宋" panose="02010609060101010101" charset="-122"/>
                          <a:ea typeface="仿宋" panose="02010609060101010101" charset="-122"/>
                          <a:cs typeface="仿宋" panose="02010609060101010101" charset="-122"/>
                        </a:rPr>
                        <a:t>过程中的法规风险</a:t>
                      </a:r>
                      <a:endParaRPr lang="en-US" altLang="en-US" sz="1400" b="0">
                        <a:solidFill>
                          <a:srgbClr val="1C1C1C"/>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1C1C1C"/>
                          </a:solidFill>
                          <a:latin typeface="仿宋" panose="02010609060101010101" charset="-122"/>
                          <a:ea typeface="仿宋" panose="02010609060101010101" charset="-122"/>
                          <a:cs typeface="仿宋" panose="02010609060101010101" charset="-122"/>
                        </a:rPr>
                        <a:t>1.3.1能制定断网断电等简单故障的解决办法1.3.2能判断营销过程中的法规风险</a:t>
                      </a:r>
                      <a:endParaRPr lang="en-US" altLang="en-US" sz="1400" b="0">
                        <a:solidFill>
                          <a:srgbClr val="1C1C1C"/>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aphicFrame>
        <p:nvGraphicFramePr>
          <p:cNvPr id="5" name="表格 4"/>
          <p:cNvGraphicFramePr/>
          <p:nvPr>
            <p:custDataLst>
              <p:tags r:id="rId2"/>
            </p:custDataLst>
          </p:nvPr>
        </p:nvGraphicFramePr>
        <p:xfrm>
          <a:off x="1042035" y="5015230"/>
          <a:ext cx="9535160" cy="1289050"/>
        </p:xfrm>
        <a:graphic>
          <a:graphicData uri="http://schemas.openxmlformats.org/drawingml/2006/table">
            <a:tbl>
              <a:tblPr firstRow="1" bandRow="1">
                <a:tableStyleId>{5940675A-B579-460E-94D1-54222C63F5DA}</a:tableStyleId>
              </a:tblPr>
              <a:tblGrid>
                <a:gridCol w="963930"/>
                <a:gridCol w="1617980"/>
                <a:gridCol w="4038600"/>
                <a:gridCol w="2914650"/>
              </a:tblGrid>
              <a:tr h="925195">
                <a:tc rowSpan="2">
                  <a:txBody>
                    <a:bodyPr/>
                    <a:p>
                      <a:pPr indent="0" algn="ctr">
                        <a:buNone/>
                      </a:pPr>
                      <a:r>
                        <a:rPr lang="en-US" sz="1400" b="0">
                          <a:solidFill>
                            <a:srgbClr val="2A2A2A"/>
                          </a:solidFill>
                          <a:latin typeface="仿宋" panose="02010609060101010101" charset="-122"/>
                          <a:ea typeface="仿宋" panose="02010609060101010101" charset="-122"/>
                          <a:cs typeface="仿宋" panose="02010609060101010101" charset="-122"/>
                        </a:rPr>
                        <a:t>7售后与复盘</a:t>
                      </a:r>
                      <a:endParaRPr lang="en-US" sz="1400" b="0">
                        <a:solidFill>
                          <a:srgbClr val="2A2A2A"/>
                        </a:solidFill>
                        <a:latin typeface="仿宋" panose="02010609060101010101" charset="-122"/>
                        <a:ea typeface="仿宋" panose="02010609060101010101" charset="-122"/>
                        <a:cs typeface="仿宋" panose="02010609060101010101" charset="-122"/>
                      </a:endParaRPr>
                    </a:p>
                    <a:p>
                      <a:pPr indent="0">
                        <a:buNone/>
                      </a:pPr>
                      <a:r>
                        <a:rPr lang="en-US" altLang="zh-CN" sz="1800">
                          <a:solidFill>
                            <a:srgbClr val="000000"/>
                          </a:solidFill>
                          <a:latin typeface="仿宋" panose="02010609060101010101" charset="-122"/>
                          <a:ea typeface="仿宋" panose="02010609060101010101" charset="-122"/>
                        </a:rPr>
                        <a:t> </a:t>
                      </a:r>
                      <a:endParaRPr lang="en-US" altLang="zh-CN" sz="18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1A1A1A"/>
                          </a:solidFill>
                          <a:latin typeface="仿宋" panose="02010609060101010101" charset="-122"/>
                          <a:ea typeface="仿宋" panose="02010609060101010101" charset="-122"/>
                          <a:cs typeface="仿宋" panose="02010609060101010101" charset="-122"/>
                        </a:rPr>
                        <a:t>7.1售后</a:t>
                      </a:r>
                      <a:endParaRPr lang="en-US" altLang="en-US" sz="1400" b="0">
                        <a:solidFill>
                          <a:srgbClr val="1A1A1A"/>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161616"/>
                          </a:solidFill>
                          <a:latin typeface="仿宋" panose="02010609060101010101" charset="-122"/>
                          <a:ea typeface="仿宋" panose="02010609060101010101" charset="-122"/>
                          <a:cs typeface="仿宋" panose="02010609060101010101" charset="-122"/>
                        </a:rPr>
                        <a:t>7.1.1能通过数据监控</a:t>
                      </a:r>
                      <a:r>
                        <a:rPr lang="en-US" sz="1400" b="0">
                          <a:solidFill>
                            <a:srgbClr val="3F3F3F"/>
                          </a:solidFill>
                          <a:latin typeface="仿宋" panose="02010609060101010101" charset="-122"/>
                          <a:ea typeface="仿宋" panose="02010609060101010101" charset="-122"/>
                          <a:cs typeface="仿宋" panose="02010609060101010101" charset="-122"/>
                        </a:rPr>
                        <a:t>产品的发货进</a:t>
                      </a:r>
                      <a:r>
                        <a:rPr lang="en-US" sz="1400" b="0">
                          <a:solidFill>
                            <a:srgbClr val="2A2A2A"/>
                          </a:solidFill>
                          <a:latin typeface="仿宋" panose="02010609060101010101" charset="-122"/>
                          <a:ea typeface="仿宋" panose="02010609060101010101" charset="-122"/>
                          <a:cs typeface="仿宋" panose="02010609060101010101" charset="-122"/>
                        </a:rPr>
                        <a:t>度</a:t>
                      </a:r>
                      <a:r>
                        <a:rPr lang="en-US" sz="1400" b="0">
                          <a:solidFill>
                            <a:srgbClr val="161616"/>
                          </a:solidFill>
                          <a:latin typeface="仿宋" panose="02010609060101010101" charset="-122"/>
                          <a:ea typeface="仿宋" panose="02010609060101010101" charset="-122"/>
                          <a:cs typeface="仿宋" panose="02010609060101010101" charset="-122"/>
                        </a:rPr>
                        <a:t>7.1.</a:t>
                      </a:r>
                      <a:r>
                        <a:rPr lang="en-US" sz="1400" b="0">
                          <a:solidFill>
                            <a:srgbClr val="2A2A2A"/>
                          </a:solidFill>
                          <a:latin typeface="仿宋" panose="02010609060101010101" charset="-122"/>
                          <a:ea typeface="仿宋" panose="02010609060101010101" charset="-122"/>
                          <a:cs typeface="仿宋" panose="02010609060101010101" charset="-122"/>
                        </a:rPr>
                        <a:t>2能处理用户反馈的问题</a:t>
                      </a:r>
                      <a:endParaRPr lang="en-US" altLang="en-US" sz="1400" b="0">
                        <a:solidFill>
                          <a:srgbClr val="2A2A2A"/>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161616"/>
                          </a:solidFill>
                          <a:latin typeface="仿宋" panose="02010609060101010101" charset="-122"/>
                          <a:ea typeface="仿宋" panose="02010609060101010101" charset="-122"/>
                          <a:cs typeface="仿宋" panose="02010609060101010101" charset="-122"/>
                        </a:rPr>
                        <a:t>7.1.1发货进度的查询方法7.1.2．投诉问题处理办法</a:t>
                      </a:r>
                      <a:endParaRPr lang="en-US" altLang="en-US" sz="1400" b="0">
                        <a:solidFill>
                          <a:srgbClr val="161616"/>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3855">
                <a:tc vMerge="1">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161616"/>
                          </a:solidFill>
                          <a:latin typeface="仿宋" panose="02010609060101010101" charset="-122"/>
                          <a:ea typeface="仿宋" panose="02010609060101010101" charset="-122"/>
                          <a:cs typeface="仿宋" panose="02010609060101010101" charset="-122"/>
                        </a:rPr>
                        <a:t>7.</a:t>
                      </a:r>
                      <a:r>
                        <a:rPr lang="en-US" sz="1400" b="0">
                          <a:solidFill>
                            <a:srgbClr val="2A2A2A"/>
                          </a:solidFill>
                          <a:latin typeface="仿宋" panose="02010609060101010101" charset="-122"/>
                          <a:ea typeface="仿宋" panose="02010609060101010101" charset="-122"/>
                          <a:cs typeface="仿宋" panose="02010609060101010101" charset="-122"/>
                        </a:rPr>
                        <a:t>2复盘</a:t>
                      </a:r>
                      <a:endParaRPr lang="en-US" altLang="en-US" sz="1400" b="0">
                        <a:solidFill>
                          <a:srgbClr val="2A2A2A"/>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161616"/>
                          </a:solidFill>
                          <a:latin typeface="仿宋" panose="02010609060101010101" charset="-122"/>
                          <a:ea typeface="仿宋" panose="02010609060101010101" charset="-122"/>
                          <a:cs typeface="仿宋" panose="02010609060101010101" charset="-122"/>
                        </a:rPr>
                        <a:t>7.2.1能采集</a:t>
                      </a:r>
                      <a:r>
                        <a:rPr lang="en-US" sz="1400" b="0">
                          <a:solidFill>
                            <a:srgbClr val="3F3F3F"/>
                          </a:solidFill>
                          <a:latin typeface="仿宋" panose="02010609060101010101" charset="-122"/>
                          <a:ea typeface="仿宋" panose="02010609060101010101" charset="-122"/>
                          <a:cs typeface="仿宋" panose="02010609060101010101" charset="-122"/>
                        </a:rPr>
                        <a:t>营销数据</a:t>
                      </a:r>
                      <a:r>
                        <a:rPr lang="en-US" sz="1400" b="0">
                          <a:solidFill>
                            <a:srgbClr val="161616"/>
                          </a:solidFill>
                          <a:latin typeface="仿宋" panose="02010609060101010101" charset="-122"/>
                          <a:ea typeface="仿宋" panose="02010609060101010101" charset="-122"/>
                          <a:cs typeface="仿宋" panose="02010609060101010101" charset="-122"/>
                        </a:rPr>
                        <a:t>7.2.2能汇总统计</a:t>
                      </a:r>
                      <a:r>
                        <a:rPr lang="en-US" sz="1400" b="0">
                          <a:solidFill>
                            <a:srgbClr val="3F3F3F"/>
                          </a:solidFill>
                          <a:latin typeface="仿宋" panose="02010609060101010101" charset="-122"/>
                          <a:ea typeface="仿宋" panose="02010609060101010101" charset="-122"/>
                          <a:cs typeface="仿宋" panose="02010609060101010101" charset="-122"/>
                        </a:rPr>
                        <a:t>营销数据</a:t>
                      </a:r>
                      <a:endParaRPr lang="en-US" altLang="en-US" sz="1400" b="0">
                        <a:solidFill>
                          <a:srgbClr val="3F3F3F"/>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161616"/>
                          </a:solidFill>
                          <a:latin typeface="仿宋" panose="02010609060101010101" charset="-122"/>
                          <a:ea typeface="仿宋" panose="02010609060101010101" charset="-122"/>
                          <a:cs typeface="仿宋" panose="02010609060101010101" charset="-122"/>
                        </a:rPr>
                        <a:t>7.2.1数据采集的方</a:t>
                      </a:r>
                      <a:r>
                        <a:rPr lang="en-US" sz="1400" b="0">
                          <a:solidFill>
                            <a:srgbClr val="3F3F3F"/>
                          </a:solidFill>
                          <a:latin typeface="仿宋" panose="02010609060101010101" charset="-122"/>
                          <a:ea typeface="仿宋" panose="02010609060101010101" charset="-122"/>
                          <a:cs typeface="仿宋" panose="02010609060101010101" charset="-122"/>
                        </a:rPr>
                        <a:t>法</a:t>
                      </a:r>
                      <a:r>
                        <a:rPr lang="en-US" sz="1400" b="0">
                          <a:solidFill>
                            <a:srgbClr val="161616"/>
                          </a:solidFill>
                          <a:latin typeface="仿宋" panose="02010609060101010101" charset="-122"/>
                          <a:ea typeface="仿宋" panose="02010609060101010101" charset="-122"/>
                          <a:cs typeface="仿宋" panose="02010609060101010101" charset="-122"/>
                        </a:rPr>
                        <a:t>7.2.2统计软件的使用方法</a:t>
                      </a:r>
                      <a:endParaRPr lang="en-US" altLang="en-US" sz="1400" b="0">
                        <a:solidFill>
                          <a:srgbClr val="161616"/>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aphicFrame>
        <p:nvGraphicFramePr>
          <p:cNvPr id="3" name="表格 2"/>
          <p:cNvGraphicFramePr/>
          <p:nvPr>
            <p:custDataLst>
              <p:tags r:id="rId3"/>
            </p:custDataLst>
          </p:nvPr>
        </p:nvGraphicFramePr>
        <p:xfrm>
          <a:off x="1042035" y="3740150"/>
          <a:ext cx="9535795" cy="1275080"/>
        </p:xfrm>
        <a:graphic>
          <a:graphicData uri="http://schemas.openxmlformats.org/drawingml/2006/table">
            <a:tbl>
              <a:tblPr firstRow="1" bandRow="1">
                <a:tableStyleId>{5940675A-B579-460E-94D1-54222C63F5DA}</a:tableStyleId>
              </a:tblPr>
              <a:tblGrid>
                <a:gridCol w="963930"/>
                <a:gridCol w="1618615"/>
                <a:gridCol w="4038600"/>
                <a:gridCol w="2914650"/>
              </a:tblGrid>
              <a:tr h="654050">
                <a:tc rowSpan="2">
                  <a:txBody>
                    <a:bodyPr/>
                    <a:p>
                      <a:pPr indent="0">
                        <a:buNone/>
                      </a:pPr>
                      <a:r>
                        <a:rPr lang="en-US" sz="1400" b="0">
                          <a:solidFill>
                            <a:srgbClr val="2A2A2A"/>
                          </a:solidFill>
                          <a:latin typeface="仿宋" panose="02010609060101010101" charset="-122"/>
                          <a:ea typeface="仿宋" panose="02010609060101010101" charset="-122"/>
                          <a:cs typeface="仿宋" panose="02010609060101010101" charset="-122"/>
                        </a:rPr>
                        <a:t>6技术支持与互动管理</a:t>
                      </a:r>
                      <a:endParaRPr lang="en-US" altLang="en-US" sz="1400" b="0">
                        <a:solidFill>
                          <a:srgbClr val="2A2A2A"/>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1A1A1A"/>
                          </a:solidFill>
                          <a:latin typeface="仿宋" panose="02010609060101010101" charset="-122"/>
                          <a:ea typeface="仿宋" panose="02010609060101010101" charset="-122"/>
                          <a:cs typeface="仿宋" panose="02010609060101010101" charset="-122"/>
                        </a:rPr>
                        <a:t>6.1技术支持</a:t>
                      </a:r>
                      <a:endParaRPr lang="en-US" altLang="en-US" sz="1400" b="0">
                        <a:solidFill>
                          <a:srgbClr val="1A1A1A"/>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2A2A2A"/>
                          </a:solidFill>
                          <a:latin typeface="仿宋" panose="02010609060101010101" charset="-122"/>
                          <a:ea typeface="仿宋" panose="02010609060101010101" charset="-122"/>
                          <a:cs typeface="仿宋" panose="02010609060101010101" charset="-122"/>
                        </a:rPr>
                        <a:t>6.</a:t>
                      </a:r>
                      <a:r>
                        <a:rPr lang="en-US" sz="1400" b="0">
                          <a:solidFill>
                            <a:srgbClr val="161616"/>
                          </a:solidFill>
                          <a:latin typeface="仿宋" panose="02010609060101010101" charset="-122"/>
                          <a:ea typeface="仿宋" panose="02010609060101010101" charset="-122"/>
                          <a:cs typeface="仿宋" panose="02010609060101010101" charset="-122"/>
                        </a:rPr>
                        <a:t>1.1能测试网络环</a:t>
                      </a:r>
                      <a:r>
                        <a:rPr lang="en-US" sz="1400" b="0">
                          <a:solidFill>
                            <a:srgbClr val="3F3F3F"/>
                          </a:solidFill>
                          <a:latin typeface="仿宋" panose="02010609060101010101" charset="-122"/>
                          <a:ea typeface="仿宋" panose="02010609060101010101" charset="-122"/>
                          <a:cs typeface="仿宋" panose="02010609060101010101" charset="-122"/>
                        </a:rPr>
                        <a:t>境</a:t>
                      </a:r>
                      <a:r>
                        <a:rPr lang="en-US" sz="1400" b="0">
                          <a:solidFill>
                            <a:srgbClr val="161616"/>
                          </a:solidFill>
                          <a:latin typeface="仿宋" panose="02010609060101010101" charset="-122"/>
                          <a:ea typeface="仿宋" panose="02010609060101010101" charset="-122"/>
                          <a:cs typeface="仿宋" panose="02010609060101010101" charset="-122"/>
                        </a:rPr>
                        <a:t>6.1.2能测试</a:t>
                      </a:r>
                      <a:r>
                        <a:rPr lang="en-US" sz="1400" b="0">
                          <a:solidFill>
                            <a:srgbClr val="3F3F3F"/>
                          </a:solidFill>
                          <a:latin typeface="仿宋" panose="02010609060101010101" charset="-122"/>
                          <a:ea typeface="仿宋" panose="02010609060101010101" charset="-122"/>
                          <a:cs typeface="仿宋" panose="02010609060101010101" charset="-122"/>
                        </a:rPr>
                        <a:t>直播设备</a:t>
                      </a:r>
                      <a:r>
                        <a:rPr lang="en-US" sz="1400" b="0">
                          <a:solidFill>
                            <a:srgbClr val="2A2A2A"/>
                          </a:solidFill>
                          <a:latin typeface="仿宋" panose="02010609060101010101" charset="-122"/>
                          <a:ea typeface="仿宋" panose="02010609060101010101" charset="-122"/>
                          <a:cs typeface="仿宋" panose="02010609060101010101" charset="-122"/>
                        </a:rPr>
                        <a:t>6.</a:t>
                      </a:r>
                      <a:r>
                        <a:rPr lang="en-US" sz="1400" b="0">
                          <a:solidFill>
                            <a:srgbClr val="161616"/>
                          </a:solidFill>
                          <a:latin typeface="仿宋" panose="02010609060101010101" charset="-122"/>
                          <a:ea typeface="仿宋" panose="02010609060101010101" charset="-122"/>
                          <a:cs typeface="仿宋" panose="02010609060101010101" charset="-122"/>
                        </a:rPr>
                        <a:t>1.</a:t>
                      </a:r>
                      <a:r>
                        <a:rPr lang="en-US" sz="1400" b="0">
                          <a:solidFill>
                            <a:srgbClr val="2A2A2A"/>
                          </a:solidFill>
                          <a:latin typeface="仿宋" panose="02010609060101010101" charset="-122"/>
                          <a:ea typeface="仿宋" panose="02010609060101010101" charset="-122"/>
                          <a:cs typeface="仿宋" panose="02010609060101010101" charset="-122"/>
                        </a:rPr>
                        <a:t>3能发布销售产品的链接</a:t>
                      </a:r>
                      <a:endParaRPr lang="en-US" altLang="en-US" sz="1400" b="0">
                        <a:solidFill>
                          <a:srgbClr val="2A2A2A"/>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2A2A2A"/>
                          </a:solidFill>
                          <a:latin typeface="仿宋" panose="02010609060101010101" charset="-122"/>
                          <a:ea typeface="仿宋" panose="02010609060101010101" charset="-122"/>
                          <a:cs typeface="仿宋" panose="02010609060101010101" charset="-122"/>
                        </a:rPr>
                        <a:t>6.</a:t>
                      </a:r>
                      <a:r>
                        <a:rPr lang="en-US" sz="1400" b="0">
                          <a:solidFill>
                            <a:srgbClr val="161616"/>
                          </a:solidFill>
                          <a:latin typeface="仿宋" panose="02010609060101010101" charset="-122"/>
                          <a:ea typeface="仿宋" panose="02010609060101010101" charset="-122"/>
                          <a:cs typeface="仿宋" panose="02010609060101010101" charset="-122"/>
                        </a:rPr>
                        <a:t>1.1网络环</a:t>
                      </a:r>
                      <a:r>
                        <a:rPr lang="en-US" sz="1400" b="0">
                          <a:solidFill>
                            <a:srgbClr val="3F3F3F"/>
                          </a:solidFill>
                          <a:latin typeface="仿宋" panose="02010609060101010101" charset="-122"/>
                          <a:ea typeface="仿宋" panose="02010609060101010101" charset="-122"/>
                          <a:cs typeface="仿宋" panose="02010609060101010101" charset="-122"/>
                        </a:rPr>
                        <a:t>境</a:t>
                      </a:r>
                      <a:r>
                        <a:rPr lang="en-US" sz="1400" b="0">
                          <a:solidFill>
                            <a:srgbClr val="161616"/>
                          </a:solidFill>
                          <a:latin typeface="仿宋" panose="02010609060101010101" charset="-122"/>
                          <a:ea typeface="仿宋" panose="02010609060101010101" charset="-122"/>
                          <a:cs typeface="仿宋" panose="02010609060101010101" charset="-122"/>
                        </a:rPr>
                        <a:t>测试方法6.1.2</a:t>
                      </a:r>
                      <a:r>
                        <a:rPr lang="en-US" sz="1400" b="0">
                          <a:solidFill>
                            <a:srgbClr val="3F3F3F"/>
                          </a:solidFill>
                          <a:latin typeface="仿宋" panose="02010609060101010101" charset="-122"/>
                          <a:ea typeface="仿宋" panose="02010609060101010101" charset="-122"/>
                          <a:cs typeface="仿宋" panose="02010609060101010101" charset="-122"/>
                        </a:rPr>
                        <a:t>直播设备的</a:t>
                      </a:r>
                      <a:r>
                        <a:rPr lang="en-US" sz="1400" b="0">
                          <a:solidFill>
                            <a:srgbClr val="161616"/>
                          </a:solidFill>
                          <a:latin typeface="仿宋" panose="02010609060101010101" charset="-122"/>
                          <a:ea typeface="仿宋" panose="02010609060101010101" charset="-122"/>
                          <a:cs typeface="仿宋" panose="02010609060101010101" charset="-122"/>
                        </a:rPr>
                        <a:t>测试方法</a:t>
                      </a:r>
                      <a:r>
                        <a:rPr lang="en-US" sz="1400" b="0">
                          <a:solidFill>
                            <a:srgbClr val="2A2A2A"/>
                          </a:solidFill>
                          <a:latin typeface="仿宋" panose="02010609060101010101" charset="-122"/>
                          <a:ea typeface="仿宋" panose="02010609060101010101" charset="-122"/>
                          <a:cs typeface="仿宋" panose="02010609060101010101" charset="-122"/>
                        </a:rPr>
                        <a:t>6.</a:t>
                      </a:r>
                      <a:r>
                        <a:rPr lang="en-US" sz="1400" b="0">
                          <a:solidFill>
                            <a:srgbClr val="161616"/>
                          </a:solidFill>
                          <a:latin typeface="仿宋" panose="02010609060101010101" charset="-122"/>
                          <a:ea typeface="仿宋" panose="02010609060101010101" charset="-122"/>
                          <a:cs typeface="仿宋" panose="02010609060101010101" charset="-122"/>
                        </a:rPr>
                        <a:t>1.</a:t>
                      </a:r>
                      <a:r>
                        <a:rPr lang="en-US" sz="1400" b="0">
                          <a:solidFill>
                            <a:srgbClr val="2A2A2A"/>
                          </a:solidFill>
                          <a:latin typeface="仿宋" panose="02010609060101010101" charset="-122"/>
                          <a:ea typeface="仿宋" panose="02010609060101010101" charset="-122"/>
                          <a:cs typeface="仿宋" panose="02010609060101010101" charset="-122"/>
                        </a:rPr>
                        <a:t>3产品链接设置方法</a:t>
                      </a:r>
                      <a:endParaRPr lang="en-US" altLang="en-US" sz="1400" b="0">
                        <a:solidFill>
                          <a:srgbClr val="2A2A2A"/>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2103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400" b="0">
                          <a:solidFill>
                            <a:srgbClr val="1A1A1A"/>
                          </a:solidFill>
                          <a:latin typeface="仿宋" panose="02010609060101010101" charset="-122"/>
                          <a:ea typeface="仿宋" panose="02010609060101010101" charset="-122"/>
                          <a:cs typeface="仿宋" panose="02010609060101010101" charset="-122"/>
                        </a:rPr>
                        <a:t>6.2互动管理</a:t>
                      </a:r>
                      <a:endParaRPr lang="en-US" altLang="en-US" sz="1400" b="0">
                        <a:solidFill>
                          <a:srgbClr val="1A1A1A"/>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161616"/>
                          </a:solidFill>
                          <a:latin typeface="仿宋" panose="02010609060101010101" charset="-122"/>
                          <a:ea typeface="仿宋" panose="02010609060101010101" charset="-122"/>
                          <a:cs typeface="仿宋" panose="02010609060101010101" charset="-122"/>
                        </a:rPr>
                        <a:t>6.2.1能使用评论与回</a:t>
                      </a:r>
                      <a:r>
                        <a:rPr lang="en-US" sz="1400" b="0">
                          <a:solidFill>
                            <a:srgbClr val="3F3F3F"/>
                          </a:solidFill>
                          <a:latin typeface="仿宋" panose="02010609060101010101" charset="-122"/>
                          <a:ea typeface="仿宋" panose="02010609060101010101" charset="-122"/>
                          <a:cs typeface="仿宋" panose="02010609060101010101" charset="-122"/>
                        </a:rPr>
                        <a:t>复功能与用户</a:t>
                      </a:r>
                      <a:r>
                        <a:rPr lang="en-US" sz="1400" b="0">
                          <a:solidFill>
                            <a:srgbClr val="2A2A2A"/>
                          </a:solidFill>
                          <a:latin typeface="仿宋" panose="02010609060101010101" charset="-122"/>
                          <a:ea typeface="仿宋" panose="02010609060101010101" charset="-122"/>
                          <a:cs typeface="仿宋" panose="02010609060101010101" charset="-122"/>
                        </a:rPr>
                        <a:t>进行沟通</a:t>
                      </a:r>
                      <a:r>
                        <a:rPr lang="en-US" sz="1400" b="0">
                          <a:solidFill>
                            <a:srgbClr val="161616"/>
                          </a:solidFill>
                          <a:latin typeface="仿宋" panose="02010609060101010101" charset="-122"/>
                          <a:ea typeface="仿宋" panose="02010609060101010101" charset="-122"/>
                          <a:cs typeface="仿宋" panose="02010609060101010101" charset="-122"/>
                        </a:rPr>
                        <a:t>6.2.2能使用后台功能</a:t>
                      </a:r>
                      <a:r>
                        <a:rPr lang="en-US" sz="1400" b="0">
                          <a:solidFill>
                            <a:srgbClr val="3F3F3F"/>
                          </a:solidFill>
                          <a:latin typeface="仿宋" panose="02010609060101010101" charset="-122"/>
                          <a:ea typeface="仿宋" panose="02010609060101010101" charset="-122"/>
                          <a:cs typeface="仿宋" panose="02010609060101010101" charset="-122"/>
                        </a:rPr>
                        <a:t>管理评论</a:t>
                      </a:r>
                      <a:endParaRPr lang="en-US" altLang="en-US" sz="1400" b="0">
                        <a:solidFill>
                          <a:srgbClr val="3F3F3F"/>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2A2A2A"/>
                          </a:solidFill>
                          <a:latin typeface="仿宋" panose="02010609060101010101" charset="-122"/>
                          <a:ea typeface="仿宋" panose="02010609060101010101" charset="-122"/>
                          <a:cs typeface="仿宋" panose="02010609060101010101" charset="-122"/>
                        </a:rPr>
                        <a:t>6.2.</a:t>
                      </a:r>
                      <a:r>
                        <a:rPr lang="en-US" sz="1400" b="0">
                          <a:solidFill>
                            <a:srgbClr val="161616"/>
                          </a:solidFill>
                          <a:latin typeface="仿宋" panose="02010609060101010101" charset="-122"/>
                          <a:ea typeface="仿宋" panose="02010609060101010101" charset="-122"/>
                          <a:cs typeface="仿宋" panose="02010609060101010101" charset="-122"/>
                        </a:rPr>
                        <a:t>1评论</a:t>
                      </a:r>
                      <a:r>
                        <a:rPr lang="en-US" sz="1400" b="0">
                          <a:solidFill>
                            <a:srgbClr val="3F3F3F"/>
                          </a:solidFill>
                          <a:latin typeface="仿宋" panose="02010609060101010101" charset="-122"/>
                          <a:ea typeface="仿宋" panose="02010609060101010101" charset="-122"/>
                          <a:cs typeface="仿宋" panose="02010609060101010101" charset="-122"/>
                        </a:rPr>
                        <a:t>与回复</a:t>
                      </a:r>
                      <a:r>
                        <a:rPr lang="en-US" sz="1400" b="0">
                          <a:solidFill>
                            <a:srgbClr val="161616"/>
                          </a:solidFill>
                          <a:latin typeface="仿宋" panose="02010609060101010101" charset="-122"/>
                          <a:ea typeface="仿宋" panose="02010609060101010101" charset="-122"/>
                          <a:cs typeface="仿宋" panose="02010609060101010101" charset="-122"/>
                        </a:rPr>
                        <a:t>的处理原原则及要求</a:t>
                      </a:r>
                      <a:r>
                        <a:rPr lang="en-US" sz="1400" b="0">
                          <a:solidFill>
                            <a:srgbClr val="2A2A2A"/>
                          </a:solidFill>
                          <a:latin typeface="仿宋" panose="02010609060101010101" charset="-122"/>
                          <a:ea typeface="仿宋" panose="02010609060101010101" charset="-122"/>
                          <a:cs typeface="仿宋" panose="02010609060101010101" charset="-122"/>
                        </a:rPr>
                        <a:t>6.2.2后台管理功能的操作方法</a:t>
                      </a:r>
                      <a:endParaRPr lang="en-US" altLang="en-US" sz="1400" b="0">
                        <a:solidFill>
                          <a:srgbClr val="2A2A2A"/>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ustDataLst>
      <p:tags r:id="rId4"/>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custDataLst>
              <p:tags r:id="rId1"/>
            </p:custDataLst>
          </p:nvPr>
        </p:nvSpPr>
        <p:spPr>
          <a:xfrm>
            <a:off x="2819400" y="3546475"/>
            <a:ext cx="7432040" cy="527685"/>
          </a:xfrm>
        </p:spPr>
        <p:txBody>
          <a:bodyPr/>
          <a:lstStyle/>
          <a:p>
            <a:r>
              <a:rPr lang="zh-CN" altLang="en-US" dirty="0"/>
              <a:t>Level 4 (Intermediate Engineer)</a:t>
            </a:r>
            <a:endParaRPr lang="zh-CN" altLang="en-US" dirty="0"/>
          </a:p>
        </p:txBody>
      </p:sp>
      <p:sp>
        <p:nvSpPr>
          <p:cNvPr id="4" name="标题 3"/>
          <p:cNvSpPr>
            <a:spLocks noGrp="1"/>
          </p:cNvSpPr>
          <p:nvPr>
            <p:ph type="title"/>
            <p:custDataLst>
              <p:tags r:id="rId2"/>
            </p:custDataLst>
          </p:nvPr>
        </p:nvSpPr>
        <p:spPr>
          <a:xfrm>
            <a:off x="2819400" y="2602230"/>
            <a:ext cx="7502525" cy="869950"/>
          </a:xfrm>
        </p:spPr>
        <p:txBody>
          <a:bodyPr>
            <a:noAutofit/>
          </a:bodyPr>
          <a:lstStyle/>
          <a:p>
            <a:r>
              <a:rPr lang="zh-CN" altLang="en-US" dirty="0"/>
              <a:t>四级（中级工）</a:t>
            </a:r>
            <a:endParaRPr lang="zh-CN" altLang="en-US" dirty="0"/>
          </a:p>
        </p:txBody>
      </p:sp>
      <p:sp>
        <p:nvSpPr>
          <p:cNvPr id="5" name="文本框 4"/>
          <p:cNvSpPr txBox="1"/>
          <p:nvPr>
            <p:custDataLst>
              <p:tags r:id="rId3"/>
            </p:custDataLst>
          </p:nvPr>
        </p:nvSpPr>
        <p:spPr>
          <a:xfrm>
            <a:off x="579381" y="2481397"/>
            <a:ext cx="1896110" cy="1861185"/>
          </a:xfrm>
          <a:prstGeom prst="rect">
            <a:avLst/>
          </a:prstGeom>
          <a:noFill/>
        </p:spPr>
        <p:txBody>
          <a:bodyPr wrap="none" rtlCol="0" anchor="ctr">
            <a:spAutoFit/>
          </a:bodyPr>
          <a:lstStyle>
            <a:defPPr>
              <a:defRPr lang="zh-CN"/>
            </a:defPPr>
          </a:lstStyle>
          <a:p>
            <a:pPr algn="ctr"/>
            <a:r>
              <a:rPr lang="en-US" altLang="zh-CN" sz="11500" dirty="0">
                <a:solidFill>
                  <a:srgbClr val="FFFFFF"/>
                </a:solidFill>
                <a:latin typeface="微软雅黑" panose="020B0503020204020204" charset="-122"/>
                <a:ea typeface="微软雅黑" panose="020B0503020204020204" charset="-122"/>
              </a:rPr>
              <a:t>02</a:t>
            </a:r>
            <a:endParaRPr lang="en-US" altLang="zh-CN" sz="11500" dirty="0">
              <a:solidFill>
                <a:srgbClr val="FFFFFF"/>
              </a:solidFill>
              <a:latin typeface="微软雅黑" panose="020B0503020204020204" charset="-122"/>
              <a:ea typeface="微软雅黑" panose="020B0503020204020204" charset="-122"/>
            </a:endParaRPr>
          </a:p>
        </p:txBody>
      </p:sp>
    </p:spTree>
    <p:custDataLst>
      <p:tags r:id="rId4"/>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876300" y="333375"/>
            <a:ext cx="10440035" cy="753745"/>
          </a:xfrm>
        </p:spPr>
        <p:txBody>
          <a:bodyPr>
            <a:normAutofit fontScale="90000"/>
          </a:bodyPr>
          <a:p>
            <a:r>
              <a:rPr lang="zh-CN" altLang="en-US">
                <a:solidFill>
                  <a:schemeClr val="accent1"/>
                </a:solidFill>
              </a:rPr>
              <a:t>选品策划员考核职业功能</a:t>
            </a:r>
            <a:endParaRPr lang="zh-CN" altLang="en-US">
              <a:solidFill>
                <a:schemeClr val="accent1"/>
              </a:solidFill>
            </a:endParaRPr>
          </a:p>
        </p:txBody>
      </p:sp>
      <p:graphicFrame>
        <p:nvGraphicFramePr>
          <p:cNvPr id="7" name="表格 6"/>
          <p:cNvGraphicFramePr/>
          <p:nvPr/>
        </p:nvGraphicFramePr>
        <p:xfrm>
          <a:off x="876300" y="1177290"/>
          <a:ext cx="9660890" cy="213360"/>
        </p:xfrm>
        <a:graphic>
          <a:graphicData uri="http://schemas.openxmlformats.org/drawingml/2006/table">
            <a:tbl>
              <a:tblPr firstRow="1" bandRow="1">
                <a:tableStyleId>{5940675A-B579-460E-94D1-54222C63F5DA}</a:tableStyleId>
              </a:tblPr>
              <a:tblGrid>
                <a:gridCol w="976630"/>
                <a:gridCol w="1639570"/>
                <a:gridCol w="4091305"/>
                <a:gridCol w="2953385"/>
              </a:tblGrid>
              <a:tr h="0">
                <a:tc>
                  <a:txBody>
                    <a:bodyPr/>
                    <a:p>
                      <a:pPr indent="0" algn="ctr">
                        <a:buNone/>
                      </a:pPr>
                      <a:r>
                        <a:rPr lang="en-US" sz="1400" b="1">
                          <a:solidFill>
                            <a:srgbClr val="1C1C1C"/>
                          </a:solidFill>
                          <a:latin typeface="仿宋" panose="02010609060101010101" charset="-122"/>
                          <a:ea typeface="仿宋" panose="02010609060101010101" charset="-122"/>
                          <a:cs typeface="仿宋" panose="02010609060101010101" charset="-122"/>
                        </a:rPr>
                        <a:t>职业功能</a:t>
                      </a:r>
                      <a:endParaRPr lang="en-US" altLang="en-US" sz="1400" b="1">
                        <a:solidFill>
                          <a:srgbClr val="1C1C1C"/>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333333"/>
                          </a:solidFill>
                          <a:latin typeface="仿宋" panose="02010609060101010101" charset="-122"/>
                          <a:ea typeface="仿宋" panose="02010609060101010101" charset="-122"/>
                          <a:cs typeface="仿宋" panose="02010609060101010101" charset="-122"/>
                        </a:rPr>
                        <a:t>工作内容</a:t>
                      </a:r>
                      <a:endParaRPr lang="en-US" altLang="en-US" sz="1400" b="1">
                        <a:solidFill>
                          <a:srgbClr val="333333"/>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1C1C1C"/>
                          </a:solidFill>
                          <a:latin typeface="仿宋" panose="02010609060101010101" charset="-122"/>
                          <a:ea typeface="仿宋" panose="02010609060101010101" charset="-122"/>
                          <a:cs typeface="仿宋" panose="02010609060101010101" charset="-122"/>
                        </a:rPr>
                        <a:t>技能要求</a:t>
                      </a:r>
                      <a:endParaRPr lang="en-US" altLang="en-US" sz="1400" b="1">
                        <a:solidFill>
                          <a:srgbClr val="1C1C1C"/>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1C1C1C"/>
                          </a:solidFill>
                          <a:latin typeface="仿宋" panose="02010609060101010101" charset="-122"/>
                          <a:ea typeface="仿宋" panose="02010609060101010101" charset="-122"/>
                          <a:cs typeface="仿宋" panose="02010609060101010101" charset="-122"/>
                        </a:rPr>
                        <a:t>相关知识</a:t>
                      </a:r>
                      <a:r>
                        <a:rPr lang="en-US" sz="1400" b="1">
                          <a:solidFill>
                            <a:srgbClr val="1C1C1C"/>
                          </a:solidFill>
                          <a:latin typeface="Calibri" panose="020F0502020204030204" charset="0"/>
                          <a:cs typeface="Calibri" panose="020F0502020204030204" charset="0"/>
                        </a:rPr>
                        <a:t>要求</a:t>
                      </a:r>
                      <a:endParaRPr lang="en-US" altLang="en-US" sz="1400" b="1">
                        <a:solidFill>
                          <a:srgbClr val="1C1C1C"/>
                        </a:solidFill>
                        <a:latin typeface="Calibri" panose="020F0502020204030204" charset="0"/>
                        <a:ea typeface="仿宋" panose="02010609060101010101" charset="-122"/>
                        <a:cs typeface="Calibri" panose="020F0502020204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aphicFrame>
        <p:nvGraphicFramePr>
          <p:cNvPr id="2" name="表格 1"/>
          <p:cNvGraphicFramePr/>
          <p:nvPr>
            <p:custDataLst>
              <p:tags r:id="rId1"/>
            </p:custDataLst>
          </p:nvPr>
        </p:nvGraphicFramePr>
        <p:xfrm>
          <a:off x="876300" y="1390650"/>
          <a:ext cx="9660255" cy="2265045"/>
        </p:xfrm>
        <a:graphic>
          <a:graphicData uri="http://schemas.openxmlformats.org/drawingml/2006/table">
            <a:tbl>
              <a:tblPr firstRow="1" bandRow="1">
                <a:tableStyleId>{5940675A-B579-460E-94D1-54222C63F5DA}</a:tableStyleId>
              </a:tblPr>
              <a:tblGrid>
                <a:gridCol w="974725"/>
                <a:gridCol w="1641475"/>
                <a:gridCol w="4089400"/>
                <a:gridCol w="2954655"/>
              </a:tblGrid>
              <a:tr h="824865">
                <a:tc rowSpan="3">
                  <a:txBody>
                    <a:bodyPr/>
                    <a:p>
                      <a:pPr indent="0" algn="ctr">
                        <a:buNone/>
                      </a:pPr>
                      <a:r>
                        <a:rPr lang="en-US" sz="1400" b="0">
                          <a:solidFill>
                            <a:srgbClr val="2A2A2A"/>
                          </a:solidFill>
                          <a:latin typeface="仿宋" panose="02010609060101010101" charset="-122"/>
                          <a:ea typeface="仿宋" panose="02010609060101010101" charset="-122"/>
                          <a:cs typeface="仿宋" panose="02010609060101010101" charset="-122"/>
                        </a:rPr>
                        <a:t>1工作准备</a:t>
                      </a:r>
                      <a:endParaRPr lang="en-US" altLang="en-US" sz="1400" b="0">
                        <a:solidFill>
                          <a:srgbClr val="2A2A2A"/>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1F1F1F"/>
                          </a:solidFill>
                          <a:latin typeface="仿宋" panose="02010609060101010101" charset="-122"/>
                          <a:ea typeface="仿宋" panose="02010609060101010101" charset="-122"/>
                          <a:cs typeface="仿宋" panose="02010609060101010101" charset="-122"/>
                        </a:rPr>
                        <a:t>1.1</a:t>
                      </a:r>
                      <a:r>
                        <a:rPr lang="en-US" sz="1400" b="0">
                          <a:solidFill>
                            <a:srgbClr val="444444"/>
                          </a:solidFill>
                          <a:latin typeface="仿宋" panose="02010609060101010101" charset="-122"/>
                          <a:ea typeface="仿宋" panose="02010609060101010101" charset="-122"/>
                          <a:cs typeface="仿宋" panose="02010609060101010101" charset="-122"/>
                        </a:rPr>
                        <a:t>宣传</a:t>
                      </a:r>
                      <a:r>
                        <a:rPr lang="en-US" sz="1400" b="0">
                          <a:solidFill>
                            <a:srgbClr val="1F1F1F"/>
                          </a:solidFill>
                          <a:latin typeface="仿宋" panose="02010609060101010101" charset="-122"/>
                          <a:ea typeface="仿宋" panose="02010609060101010101" charset="-122"/>
                          <a:cs typeface="仿宋" panose="02010609060101010101" charset="-122"/>
                        </a:rPr>
                        <a:t>准备</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1.1.</a:t>
                      </a:r>
                      <a:r>
                        <a:rPr lang="en-US" sz="1400" b="0">
                          <a:latin typeface="仿宋" panose="02010609060101010101" charset="-122"/>
                          <a:ea typeface="仿宋" panose="02010609060101010101" charset="-122"/>
                          <a:cs typeface="仿宋" panose="02010609060101010101" charset="-122"/>
                        </a:rPr>
                        <a:t>1</a:t>
                      </a:r>
                      <a:r>
                        <a:rPr lang="en-US" sz="1400" b="0">
                          <a:solidFill>
                            <a:srgbClr val="1F1F1F"/>
                          </a:solidFill>
                          <a:latin typeface="仿宋" panose="02010609060101010101" charset="-122"/>
                          <a:ea typeface="仿宋" panose="02010609060101010101" charset="-122"/>
                          <a:cs typeface="仿宋" panose="02010609060101010101" charset="-122"/>
                        </a:rPr>
                        <a:t>能制定</a:t>
                      </a:r>
                      <a:r>
                        <a:rPr lang="en-US" sz="1400" b="0">
                          <a:solidFill>
                            <a:srgbClr val="444444"/>
                          </a:solidFill>
                          <a:latin typeface="仿宋" panose="02010609060101010101" charset="-122"/>
                          <a:ea typeface="仿宋" panose="02010609060101010101" charset="-122"/>
                          <a:cs typeface="仿宋" panose="02010609060101010101" charset="-122"/>
                        </a:rPr>
                        <a:t>产品素</a:t>
                      </a:r>
                      <a:r>
                        <a:rPr lang="en-US" sz="1400" b="0">
                          <a:solidFill>
                            <a:srgbClr val="1F1F1F"/>
                          </a:solidFill>
                          <a:latin typeface="仿宋" panose="02010609060101010101" charset="-122"/>
                          <a:ea typeface="仿宋" panose="02010609060101010101" charset="-122"/>
                          <a:cs typeface="仿宋" panose="02010609060101010101" charset="-122"/>
                        </a:rPr>
                        <a:t>材搜</a:t>
                      </a:r>
                      <a:r>
                        <a:rPr lang="en-US" sz="1400" b="0">
                          <a:solidFill>
                            <a:srgbClr val="444444"/>
                          </a:solidFill>
                          <a:latin typeface="仿宋" panose="02010609060101010101" charset="-122"/>
                          <a:ea typeface="仿宋" panose="02010609060101010101" charset="-122"/>
                          <a:cs typeface="仿宋" panose="02010609060101010101" charset="-122"/>
                        </a:rPr>
                        <a:t>集</a:t>
                      </a:r>
                      <a:r>
                        <a:rPr lang="en-US" sz="1400" b="0">
                          <a:solidFill>
                            <a:srgbClr val="1F1F1F"/>
                          </a:solidFill>
                          <a:latin typeface="仿宋" panose="02010609060101010101" charset="-122"/>
                          <a:ea typeface="仿宋" panose="02010609060101010101" charset="-122"/>
                          <a:cs typeface="仿宋" panose="02010609060101010101" charset="-122"/>
                        </a:rPr>
                        <a:t>计划(A)1.1.2能制作产品专属</a:t>
                      </a:r>
                      <a:r>
                        <a:rPr lang="en-US" sz="1400" b="0">
                          <a:solidFill>
                            <a:srgbClr val="444444"/>
                          </a:solidFill>
                          <a:latin typeface="仿宋" panose="02010609060101010101" charset="-122"/>
                          <a:ea typeface="仿宋" panose="02010609060101010101" charset="-122"/>
                          <a:cs typeface="仿宋" panose="02010609060101010101" charset="-122"/>
                        </a:rPr>
                        <a:t>宣</a:t>
                      </a:r>
                      <a:r>
                        <a:rPr lang="en-US" sz="1400" b="0">
                          <a:solidFill>
                            <a:srgbClr val="1F1F1F"/>
                          </a:solidFill>
                          <a:latin typeface="仿宋" panose="02010609060101010101" charset="-122"/>
                          <a:ea typeface="仿宋" panose="02010609060101010101" charset="-122"/>
                          <a:cs typeface="仿宋" panose="02010609060101010101" charset="-122"/>
                        </a:rPr>
                        <a:t>传素材(ABC)1.1.3能执行跨平台</a:t>
                      </a:r>
                      <a:r>
                        <a:rPr lang="en-US" sz="1400" b="0">
                          <a:solidFill>
                            <a:srgbClr val="444444"/>
                          </a:solidFill>
                          <a:latin typeface="仿宋" panose="02010609060101010101" charset="-122"/>
                          <a:ea typeface="仿宋" panose="02010609060101010101" charset="-122"/>
                          <a:cs typeface="仿宋" panose="02010609060101010101" charset="-122"/>
                        </a:rPr>
                        <a:t>宣传</a:t>
                      </a:r>
                      <a:r>
                        <a:rPr lang="en-US" sz="1400" b="0">
                          <a:solidFill>
                            <a:srgbClr val="1F1F1F"/>
                          </a:solidFill>
                          <a:latin typeface="仿宋" panose="02010609060101010101" charset="-122"/>
                          <a:ea typeface="仿宋" panose="02010609060101010101" charset="-122"/>
                          <a:cs typeface="仿宋" panose="02010609060101010101" charset="-122"/>
                        </a:rPr>
                        <a:t>计划(BC)1.1.</a:t>
                      </a:r>
                      <a:r>
                        <a:rPr lang="en-US" sz="1400" b="0">
                          <a:solidFill>
                            <a:srgbClr val="333333"/>
                          </a:solidFill>
                          <a:latin typeface="仿宋" panose="02010609060101010101" charset="-122"/>
                          <a:ea typeface="仿宋" panose="02010609060101010101" charset="-122"/>
                          <a:cs typeface="仿宋" panose="02010609060101010101" charset="-122"/>
                        </a:rPr>
                        <a:t>4能制定宣传数据监控方案C D)</a:t>
                      </a:r>
                      <a:r>
                        <a:rPr lang="en-US" sz="1400" b="0">
                          <a:solidFill>
                            <a:srgbClr val="1F1F1F"/>
                          </a:solidFill>
                          <a:latin typeface="仿宋" panose="02010609060101010101" charset="-122"/>
                          <a:ea typeface="仿宋" panose="02010609060101010101" charset="-122"/>
                          <a:cs typeface="仿宋" panose="02010609060101010101" charset="-122"/>
                        </a:rPr>
                        <a:t>1.1.5能运用工具对素材进行转码(D)</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1.1.1产品素材搜</a:t>
                      </a:r>
                      <a:r>
                        <a:rPr lang="en-US" sz="1400" b="0">
                          <a:solidFill>
                            <a:srgbClr val="444444"/>
                          </a:solidFill>
                          <a:latin typeface="仿宋" panose="02010609060101010101" charset="-122"/>
                          <a:ea typeface="仿宋" panose="02010609060101010101" charset="-122"/>
                          <a:cs typeface="仿宋" panose="02010609060101010101" charset="-122"/>
                        </a:rPr>
                        <a:t>集</a:t>
                      </a:r>
                      <a:r>
                        <a:rPr lang="en-US" sz="1400" b="0">
                          <a:solidFill>
                            <a:srgbClr val="1F1F1F"/>
                          </a:solidFill>
                          <a:latin typeface="仿宋" panose="02010609060101010101" charset="-122"/>
                          <a:ea typeface="仿宋" panose="02010609060101010101" charset="-122"/>
                          <a:cs typeface="仿宋" panose="02010609060101010101" charset="-122"/>
                        </a:rPr>
                        <a:t>的方法1.1.2数据监控方</a:t>
                      </a:r>
                      <a:r>
                        <a:rPr lang="en-US" sz="1400" b="0">
                          <a:solidFill>
                            <a:srgbClr val="444444"/>
                          </a:solidFill>
                          <a:latin typeface="仿宋" panose="02010609060101010101" charset="-122"/>
                          <a:ea typeface="仿宋" panose="02010609060101010101" charset="-122"/>
                          <a:cs typeface="仿宋" panose="02010609060101010101" charset="-122"/>
                        </a:rPr>
                        <a:t>案</a:t>
                      </a:r>
                      <a:r>
                        <a:rPr lang="en-US" sz="1400" b="0">
                          <a:solidFill>
                            <a:srgbClr val="1F1F1F"/>
                          </a:solidFill>
                          <a:latin typeface="仿宋" panose="02010609060101010101" charset="-122"/>
                          <a:ea typeface="仿宋" panose="02010609060101010101" charset="-122"/>
                          <a:cs typeface="仿宋" panose="02010609060101010101" charset="-122"/>
                        </a:rPr>
                        <a:t>的</a:t>
                      </a:r>
                      <a:r>
                        <a:rPr lang="en-US" sz="1400" b="0">
                          <a:solidFill>
                            <a:srgbClr val="444444"/>
                          </a:solidFill>
                          <a:latin typeface="仿宋" panose="02010609060101010101" charset="-122"/>
                          <a:ea typeface="仿宋" panose="02010609060101010101" charset="-122"/>
                          <a:cs typeface="仿宋" panose="02010609060101010101" charset="-122"/>
                        </a:rPr>
                        <a:t>主要</a:t>
                      </a:r>
                      <a:r>
                        <a:rPr lang="en-US" sz="1400" b="0">
                          <a:solidFill>
                            <a:srgbClr val="1F1F1F"/>
                          </a:solidFill>
                          <a:latin typeface="仿宋" panose="02010609060101010101" charset="-122"/>
                          <a:ea typeface="仿宋" panose="02010609060101010101" charset="-122"/>
                          <a:cs typeface="仿宋" panose="02010609060101010101" charset="-122"/>
                        </a:rPr>
                        <a:t>内容1.1.3</a:t>
                      </a:r>
                      <a:r>
                        <a:rPr lang="en-US" sz="1400" b="0">
                          <a:solidFill>
                            <a:srgbClr val="444444"/>
                          </a:solidFill>
                          <a:latin typeface="仿宋" panose="02010609060101010101" charset="-122"/>
                          <a:ea typeface="仿宋" panose="02010609060101010101" charset="-122"/>
                          <a:cs typeface="仿宋" panose="02010609060101010101" charset="-122"/>
                        </a:rPr>
                        <a:t>音</a:t>
                      </a:r>
                      <a:r>
                        <a:rPr lang="en-US" sz="1400" b="0">
                          <a:solidFill>
                            <a:srgbClr val="1F1F1F"/>
                          </a:solidFill>
                          <a:latin typeface="仿宋" panose="02010609060101010101" charset="-122"/>
                          <a:ea typeface="仿宋" panose="02010609060101010101" charset="-122"/>
                          <a:cs typeface="仿宋" panose="02010609060101010101" charset="-122"/>
                        </a:rPr>
                        <a:t>视频转码的方法</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8488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lgn="ctr">
                        <a:buNone/>
                      </a:pPr>
                      <a:r>
                        <a:rPr lang="en-US" sz="1400" b="0">
                          <a:solidFill>
                            <a:srgbClr val="1F1F1F"/>
                          </a:solidFill>
                          <a:latin typeface="仿宋" panose="02010609060101010101" charset="-122"/>
                          <a:ea typeface="仿宋" panose="02010609060101010101" charset="-122"/>
                          <a:cs typeface="仿宋" panose="02010609060101010101" charset="-122"/>
                        </a:rPr>
                        <a:t>1.2设备、软件和材料准备</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1.2.1能盘点样品库A1.2</a:t>
                      </a:r>
                      <a:r>
                        <a:rPr lang="en-US" sz="1400" b="0">
                          <a:latin typeface="仿宋" panose="02010609060101010101" charset="-122"/>
                          <a:ea typeface="仿宋" panose="02010609060101010101" charset="-122"/>
                          <a:cs typeface="仿宋" panose="02010609060101010101" charset="-122"/>
                        </a:rPr>
                        <a:t>.</a:t>
                      </a:r>
                      <a:r>
                        <a:rPr lang="en-US" sz="1400" b="0">
                          <a:solidFill>
                            <a:srgbClr val="1F1F1F"/>
                          </a:solidFill>
                          <a:latin typeface="仿宋" panose="02010609060101010101" charset="-122"/>
                          <a:ea typeface="仿宋" panose="02010609060101010101" charset="-122"/>
                          <a:cs typeface="仿宋" panose="02010609060101010101" charset="-122"/>
                        </a:rPr>
                        <a:t>2能制定样品（道具）搭配计划ABC1.2</a:t>
                      </a:r>
                      <a:r>
                        <a:rPr lang="en-US" sz="1400" b="0">
                          <a:latin typeface="仿宋" panose="02010609060101010101" charset="-122"/>
                          <a:ea typeface="仿宋" panose="02010609060101010101" charset="-122"/>
                          <a:cs typeface="仿宋" panose="02010609060101010101" charset="-122"/>
                        </a:rPr>
                        <a:t>.</a:t>
                      </a:r>
                      <a:r>
                        <a:rPr lang="en-US" sz="1400" b="0">
                          <a:solidFill>
                            <a:srgbClr val="1F1F1F"/>
                          </a:solidFill>
                          <a:latin typeface="仿宋" panose="02010609060101010101" charset="-122"/>
                          <a:ea typeface="仿宋" panose="02010609060101010101" charset="-122"/>
                          <a:cs typeface="仿宋" panose="02010609060101010101" charset="-122"/>
                        </a:rPr>
                        <a:t>3能制定出镜者形象方</a:t>
                      </a:r>
                      <a:r>
                        <a:rPr lang="en-US" sz="1400" b="0">
                          <a:solidFill>
                            <a:srgbClr val="444444"/>
                          </a:solidFill>
                          <a:latin typeface="仿宋" panose="02010609060101010101" charset="-122"/>
                          <a:ea typeface="仿宋" panose="02010609060101010101" charset="-122"/>
                          <a:cs typeface="仿宋" panose="02010609060101010101" charset="-122"/>
                        </a:rPr>
                        <a:t>案</a:t>
                      </a:r>
                      <a:r>
                        <a:rPr lang="en-US" sz="1400" b="0">
                          <a:solidFill>
                            <a:srgbClr val="1F1F1F"/>
                          </a:solidFill>
                          <a:latin typeface="仿宋" panose="02010609060101010101" charset="-122"/>
                          <a:ea typeface="仿宋" panose="02010609060101010101" charset="-122"/>
                          <a:cs typeface="仿宋" panose="02010609060101010101" charset="-122"/>
                        </a:rPr>
                        <a:t>BC1.2.</a:t>
                      </a:r>
                      <a:r>
                        <a:rPr lang="en-US" sz="1400" b="0">
                          <a:solidFill>
                            <a:srgbClr val="333333"/>
                          </a:solidFill>
                          <a:latin typeface="仿宋" panose="02010609060101010101" charset="-122"/>
                          <a:ea typeface="仿宋" panose="02010609060101010101" charset="-122"/>
                          <a:cs typeface="仿宋" panose="02010609060101010101" charset="-122"/>
                        </a:rPr>
                        <a:t>4能根据销售需求选择硬件设备D</a:t>
                      </a:r>
                      <a:r>
                        <a:rPr lang="en-US" sz="1400" b="0">
                          <a:solidFill>
                            <a:srgbClr val="1F1F1F"/>
                          </a:solidFill>
                          <a:latin typeface="仿宋" panose="02010609060101010101" charset="-122"/>
                          <a:ea typeface="仿宋" panose="02010609060101010101" charset="-122"/>
                          <a:cs typeface="仿宋" panose="02010609060101010101" charset="-122"/>
                        </a:rPr>
                        <a:t>1.2.5能</a:t>
                      </a:r>
                      <a:r>
                        <a:rPr lang="en-US" sz="1400" b="0">
                          <a:solidFill>
                            <a:srgbClr val="444444"/>
                          </a:solidFill>
                          <a:latin typeface="仿宋" panose="02010609060101010101" charset="-122"/>
                          <a:ea typeface="仿宋" panose="02010609060101010101" charset="-122"/>
                          <a:cs typeface="仿宋" panose="02010609060101010101" charset="-122"/>
                        </a:rPr>
                        <a:t>完</a:t>
                      </a:r>
                      <a:r>
                        <a:rPr lang="en-US" sz="1400" b="0">
                          <a:solidFill>
                            <a:srgbClr val="1F1F1F"/>
                          </a:solidFill>
                          <a:latin typeface="仿宋" panose="02010609060101010101" charset="-122"/>
                          <a:ea typeface="仿宋" panose="02010609060101010101" charset="-122"/>
                          <a:cs typeface="仿宋" panose="02010609060101010101" charset="-122"/>
                        </a:rPr>
                        <a:t>成多种设备的搭建与联调D</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1.2</a:t>
                      </a:r>
                      <a:r>
                        <a:rPr lang="en-US" sz="1400" b="0">
                          <a:latin typeface="仿宋" panose="02010609060101010101" charset="-122"/>
                          <a:ea typeface="仿宋" panose="02010609060101010101" charset="-122"/>
                          <a:cs typeface="仿宋" panose="02010609060101010101" charset="-122"/>
                        </a:rPr>
                        <a:t>.</a:t>
                      </a:r>
                      <a:r>
                        <a:rPr lang="en-US" sz="1400" b="0">
                          <a:solidFill>
                            <a:srgbClr val="1F1F1F"/>
                          </a:solidFill>
                          <a:latin typeface="仿宋" panose="02010609060101010101" charset="-122"/>
                          <a:ea typeface="仿宋" panose="02010609060101010101" charset="-122"/>
                          <a:cs typeface="仿宋" panose="02010609060101010101" charset="-122"/>
                        </a:rPr>
                        <a:t>1样品库的盘点方法1.2</a:t>
                      </a:r>
                      <a:r>
                        <a:rPr lang="en-US" sz="1400" b="0">
                          <a:latin typeface="仿宋" panose="02010609060101010101" charset="-122"/>
                          <a:ea typeface="仿宋" panose="02010609060101010101" charset="-122"/>
                          <a:cs typeface="仿宋" panose="02010609060101010101" charset="-122"/>
                        </a:rPr>
                        <a:t>.</a:t>
                      </a:r>
                      <a:r>
                        <a:rPr lang="en-US" sz="1400" b="0">
                          <a:solidFill>
                            <a:srgbClr val="1F1F1F"/>
                          </a:solidFill>
                          <a:latin typeface="仿宋" panose="02010609060101010101" charset="-122"/>
                          <a:ea typeface="仿宋" panose="02010609060101010101" charset="-122"/>
                          <a:cs typeface="仿宋" panose="02010609060101010101" charset="-122"/>
                        </a:rPr>
                        <a:t>2样品（道</a:t>
                      </a:r>
                      <a:r>
                        <a:rPr lang="en-US" sz="1400" b="0">
                          <a:solidFill>
                            <a:srgbClr val="444444"/>
                          </a:solidFill>
                          <a:latin typeface="仿宋" panose="02010609060101010101" charset="-122"/>
                          <a:ea typeface="仿宋" panose="02010609060101010101" charset="-122"/>
                          <a:cs typeface="仿宋" panose="02010609060101010101" charset="-122"/>
                        </a:rPr>
                        <a:t>具</a:t>
                      </a:r>
                      <a:r>
                        <a:rPr lang="en-US" sz="1400" b="0">
                          <a:solidFill>
                            <a:srgbClr val="1F1F1F"/>
                          </a:solidFill>
                          <a:latin typeface="仿宋" panose="02010609060101010101" charset="-122"/>
                          <a:ea typeface="仿宋" panose="02010609060101010101" charset="-122"/>
                          <a:cs typeface="仿宋" panose="02010609060101010101" charset="-122"/>
                        </a:rPr>
                        <a:t>）的搭配</a:t>
                      </a:r>
                      <a:r>
                        <a:rPr lang="en-US" sz="1400" b="0">
                          <a:solidFill>
                            <a:srgbClr val="333333"/>
                          </a:solidFill>
                          <a:latin typeface="仿宋" panose="02010609060101010101" charset="-122"/>
                          <a:ea typeface="仿宋" panose="02010609060101010101" charset="-122"/>
                          <a:cs typeface="仿宋" panose="02010609060101010101" charset="-122"/>
                        </a:rPr>
                        <a:t>方法</a:t>
                      </a:r>
                      <a:r>
                        <a:rPr lang="en-US" sz="1400" b="0">
                          <a:solidFill>
                            <a:srgbClr val="1F1F1F"/>
                          </a:solidFill>
                          <a:latin typeface="仿宋" panose="02010609060101010101" charset="-122"/>
                          <a:ea typeface="仿宋" panose="02010609060101010101" charset="-122"/>
                          <a:cs typeface="仿宋" panose="02010609060101010101" charset="-122"/>
                        </a:rPr>
                        <a:t>1.2</a:t>
                      </a:r>
                      <a:r>
                        <a:rPr lang="en-US" sz="1400" b="0">
                          <a:latin typeface="仿宋" panose="02010609060101010101" charset="-122"/>
                          <a:ea typeface="仿宋" panose="02010609060101010101" charset="-122"/>
                          <a:cs typeface="仿宋" panose="02010609060101010101" charset="-122"/>
                        </a:rPr>
                        <a:t>.</a:t>
                      </a:r>
                      <a:r>
                        <a:rPr lang="en-US" sz="1400" b="0">
                          <a:solidFill>
                            <a:srgbClr val="1F1F1F"/>
                          </a:solidFill>
                          <a:latin typeface="仿宋" panose="02010609060101010101" charset="-122"/>
                          <a:ea typeface="仿宋" panose="02010609060101010101" charset="-122"/>
                          <a:cs typeface="仿宋" panose="02010609060101010101" charset="-122"/>
                        </a:rPr>
                        <a:t>3形象管理方法1.2.</a:t>
                      </a:r>
                      <a:r>
                        <a:rPr lang="en-US" sz="1400" b="0">
                          <a:solidFill>
                            <a:srgbClr val="333333"/>
                          </a:solidFill>
                          <a:latin typeface="仿宋" panose="02010609060101010101" charset="-122"/>
                          <a:ea typeface="仿宋" panose="02010609060101010101" charset="-122"/>
                          <a:cs typeface="仿宋" panose="02010609060101010101" charset="-122"/>
                        </a:rPr>
                        <a:t>4设备搭建与联调的方法</a:t>
                      </a:r>
                      <a:endParaRPr lang="en-US" altLang="en-US" sz="1400" b="0">
                        <a:solidFill>
                          <a:srgbClr val="333333"/>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3939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gn="ctr">
                        <a:buNone/>
                      </a:pPr>
                      <a:r>
                        <a:rPr lang="en-US" sz="1400" b="0">
                          <a:solidFill>
                            <a:srgbClr val="1F1F1F"/>
                          </a:solidFill>
                          <a:latin typeface="仿宋" panose="02010609060101010101" charset="-122"/>
                          <a:ea typeface="仿宋" panose="02010609060101010101" charset="-122"/>
                          <a:cs typeface="仿宋" panose="02010609060101010101" charset="-122"/>
                        </a:rPr>
                        <a:t>1.3风险评估</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1.3.1能评估团队协作风险1.3.2能制定并执行风险应对计划</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1.3.1团队合作风险的预判方法1.3</a:t>
                      </a:r>
                      <a:r>
                        <a:rPr lang="en-US" sz="1400" b="0">
                          <a:latin typeface="仿宋" panose="02010609060101010101" charset="-122"/>
                          <a:ea typeface="仿宋" panose="02010609060101010101" charset="-122"/>
                          <a:cs typeface="仿宋" panose="02010609060101010101" charset="-122"/>
                        </a:rPr>
                        <a:t>.</a:t>
                      </a:r>
                      <a:r>
                        <a:rPr lang="en-US" sz="1400" b="0">
                          <a:solidFill>
                            <a:srgbClr val="1F1F1F"/>
                          </a:solidFill>
                          <a:latin typeface="仿宋" panose="02010609060101010101" charset="-122"/>
                          <a:ea typeface="仿宋" panose="02010609060101010101" charset="-122"/>
                          <a:cs typeface="仿宋" panose="02010609060101010101" charset="-122"/>
                        </a:rPr>
                        <a:t>2风险应对计划内容制</a:t>
                      </a:r>
                      <a:r>
                        <a:rPr lang="en-US" sz="1400" b="0">
                          <a:solidFill>
                            <a:srgbClr val="333333"/>
                          </a:solidFill>
                          <a:latin typeface="仿宋" panose="02010609060101010101" charset="-122"/>
                          <a:ea typeface="仿宋" panose="02010609060101010101" charset="-122"/>
                          <a:cs typeface="仿宋" panose="02010609060101010101" charset="-122"/>
                        </a:rPr>
                        <a:t>定方法</a:t>
                      </a:r>
                      <a:endParaRPr lang="en-US" altLang="en-US" sz="1400" b="0">
                        <a:solidFill>
                          <a:srgbClr val="333333"/>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graphicFrame>
        <p:nvGraphicFramePr>
          <p:cNvPr id="3" name="表格 2"/>
          <p:cNvGraphicFramePr/>
          <p:nvPr>
            <p:custDataLst>
              <p:tags r:id="rId2"/>
            </p:custDataLst>
          </p:nvPr>
        </p:nvGraphicFramePr>
        <p:xfrm>
          <a:off x="876300" y="3655695"/>
          <a:ext cx="9660890" cy="1280160"/>
        </p:xfrm>
        <a:graphic>
          <a:graphicData uri="http://schemas.openxmlformats.org/drawingml/2006/table">
            <a:tbl>
              <a:tblPr firstRow="1" bandRow="1">
                <a:tableStyleId>{5940675A-B579-460E-94D1-54222C63F5DA}</a:tableStyleId>
              </a:tblPr>
              <a:tblGrid>
                <a:gridCol w="976630"/>
                <a:gridCol w="1639570"/>
                <a:gridCol w="4093845"/>
                <a:gridCol w="2950845"/>
              </a:tblGrid>
              <a:tr h="426720">
                <a:tc rowSpan="3">
                  <a:txBody>
                    <a:bodyPr/>
                    <a:p>
                      <a:pPr indent="0" algn="ctr">
                        <a:buNone/>
                      </a:pPr>
                      <a:r>
                        <a:rPr lang="en-US" sz="1400" b="0">
                          <a:solidFill>
                            <a:srgbClr val="2A2A2A"/>
                          </a:solidFill>
                          <a:latin typeface="仿宋" panose="02010609060101010101" charset="-122"/>
                          <a:ea typeface="仿宋" panose="02010609060101010101" charset="-122"/>
                          <a:cs typeface="仿宋" panose="02010609060101010101" charset="-122"/>
                        </a:rPr>
                        <a:t>2产品信息收集</a:t>
                      </a:r>
                      <a:endParaRPr lang="en-US" altLang="en-US" sz="1400" b="0">
                        <a:solidFill>
                          <a:srgbClr val="2A2A2A"/>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1F1F1F"/>
                          </a:solidFill>
                          <a:latin typeface="仿宋" panose="02010609060101010101" charset="-122"/>
                          <a:ea typeface="仿宋" panose="02010609060101010101" charset="-122"/>
                          <a:cs typeface="仿宋" panose="02010609060101010101" charset="-122"/>
                        </a:rPr>
                        <a:t>2</a:t>
                      </a:r>
                      <a:r>
                        <a:rPr lang="en-US" sz="1400" b="0">
                          <a:latin typeface="仿宋" panose="02010609060101010101" charset="-122"/>
                          <a:ea typeface="仿宋" panose="02010609060101010101" charset="-122"/>
                          <a:cs typeface="仿宋" panose="02010609060101010101" charset="-122"/>
                        </a:rPr>
                        <a:t>.</a:t>
                      </a:r>
                      <a:r>
                        <a:rPr lang="en-US" sz="1400" b="0">
                          <a:solidFill>
                            <a:srgbClr val="1F1F1F"/>
                          </a:solidFill>
                          <a:latin typeface="仿宋" panose="02010609060101010101" charset="-122"/>
                          <a:ea typeface="仿宋" panose="02010609060101010101" charset="-122"/>
                          <a:cs typeface="仿宋" panose="02010609060101010101" charset="-122"/>
                        </a:rPr>
                        <a:t>1市场调研</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2</a:t>
                      </a:r>
                      <a:r>
                        <a:rPr lang="en-US" sz="1400" b="0">
                          <a:latin typeface="仿宋" panose="02010609060101010101" charset="-122"/>
                          <a:ea typeface="仿宋" panose="02010609060101010101" charset="-122"/>
                          <a:cs typeface="仿宋" panose="02010609060101010101" charset="-122"/>
                        </a:rPr>
                        <a:t>.</a:t>
                      </a:r>
                      <a:r>
                        <a:rPr lang="en-US" sz="1400" b="0">
                          <a:solidFill>
                            <a:srgbClr val="1F1F1F"/>
                          </a:solidFill>
                          <a:latin typeface="仿宋" panose="02010609060101010101" charset="-122"/>
                          <a:ea typeface="仿宋" panose="02010609060101010101" charset="-122"/>
                          <a:cs typeface="仿宋" panose="02010609060101010101" charset="-122"/>
                        </a:rPr>
                        <a:t>1.1能收</a:t>
                      </a:r>
                      <a:r>
                        <a:rPr lang="en-US" sz="1400" b="0">
                          <a:solidFill>
                            <a:srgbClr val="444444"/>
                          </a:solidFill>
                          <a:latin typeface="仿宋" panose="02010609060101010101" charset="-122"/>
                          <a:ea typeface="仿宋" panose="02010609060101010101" charset="-122"/>
                          <a:cs typeface="仿宋" panose="02010609060101010101" charset="-122"/>
                        </a:rPr>
                        <a:t>集产</a:t>
                      </a:r>
                      <a:r>
                        <a:rPr lang="en-US" sz="1400" b="0">
                          <a:solidFill>
                            <a:srgbClr val="1F1F1F"/>
                          </a:solidFill>
                          <a:latin typeface="仿宋" panose="02010609060101010101" charset="-122"/>
                          <a:ea typeface="仿宋" panose="02010609060101010101" charset="-122"/>
                          <a:cs typeface="仿宋" panose="02010609060101010101" charset="-122"/>
                        </a:rPr>
                        <a:t>品的溯源信息2</a:t>
                      </a:r>
                      <a:r>
                        <a:rPr lang="en-US" sz="1400" b="0">
                          <a:latin typeface="仿宋" panose="02010609060101010101" charset="-122"/>
                          <a:ea typeface="仿宋" panose="02010609060101010101" charset="-122"/>
                          <a:cs typeface="仿宋" panose="02010609060101010101" charset="-122"/>
                        </a:rPr>
                        <a:t>.</a:t>
                      </a:r>
                      <a:r>
                        <a:rPr lang="en-US" sz="1400" b="0">
                          <a:solidFill>
                            <a:srgbClr val="1F1F1F"/>
                          </a:solidFill>
                          <a:latin typeface="仿宋" panose="02010609060101010101" charset="-122"/>
                          <a:ea typeface="仿宋" panose="02010609060101010101" charset="-122"/>
                          <a:cs typeface="仿宋" panose="02010609060101010101" charset="-122"/>
                        </a:rPr>
                        <a:t>1.2能根据产品进行用户调研2.1.3能对</a:t>
                      </a:r>
                      <a:r>
                        <a:rPr lang="en-US" sz="1400" b="0">
                          <a:solidFill>
                            <a:srgbClr val="444444"/>
                          </a:solidFill>
                          <a:latin typeface="仿宋" panose="02010609060101010101" charset="-122"/>
                          <a:ea typeface="仿宋" panose="02010609060101010101" charset="-122"/>
                          <a:cs typeface="仿宋" panose="02010609060101010101" charset="-122"/>
                        </a:rPr>
                        <a:t>竞</a:t>
                      </a:r>
                      <a:r>
                        <a:rPr lang="en-US" sz="1400" b="0">
                          <a:solidFill>
                            <a:srgbClr val="1F1F1F"/>
                          </a:solidFill>
                          <a:latin typeface="仿宋" panose="02010609060101010101" charset="-122"/>
                          <a:ea typeface="仿宋" panose="02010609060101010101" charset="-122"/>
                          <a:cs typeface="仿宋" panose="02010609060101010101" charset="-122"/>
                        </a:rPr>
                        <a:t>品进行调研</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2.1.1</a:t>
                      </a:r>
                      <a:r>
                        <a:rPr lang="en-US" sz="1400" b="0">
                          <a:solidFill>
                            <a:srgbClr val="444444"/>
                          </a:solidFill>
                          <a:latin typeface="仿宋" panose="02010609060101010101" charset="-122"/>
                          <a:ea typeface="仿宋" panose="02010609060101010101" charset="-122"/>
                          <a:cs typeface="仿宋" panose="02010609060101010101" charset="-122"/>
                        </a:rPr>
                        <a:t>产</a:t>
                      </a:r>
                      <a:r>
                        <a:rPr lang="en-US" sz="1400" b="0">
                          <a:solidFill>
                            <a:srgbClr val="1F1F1F"/>
                          </a:solidFill>
                          <a:latin typeface="仿宋" panose="02010609060101010101" charset="-122"/>
                          <a:ea typeface="仿宋" panose="02010609060101010101" charset="-122"/>
                          <a:cs typeface="仿宋" panose="02010609060101010101" charset="-122"/>
                        </a:rPr>
                        <a:t>品溯源方法2</a:t>
                      </a:r>
                      <a:r>
                        <a:rPr lang="en-US" sz="1400" b="0">
                          <a:latin typeface="仿宋" panose="02010609060101010101" charset="-122"/>
                          <a:ea typeface="仿宋" panose="02010609060101010101" charset="-122"/>
                          <a:cs typeface="仿宋" panose="02010609060101010101" charset="-122"/>
                        </a:rPr>
                        <a:t>.</a:t>
                      </a:r>
                      <a:r>
                        <a:rPr lang="en-US" sz="1400" b="0">
                          <a:solidFill>
                            <a:srgbClr val="1F1F1F"/>
                          </a:solidFill>
                          <a:latin typeface="仿宋" panose="02010609060101010101" charset="-122"/>
                          <a:ea typeface="仿宋" panose="02010609060101010101" charset="-122"/>
                          <a:cs typeface="仿宋" panose="02010609060101010101" charset="-122"/>
                        </a:rPr>
                        <a:t>1.2</a:t>
                      </a:r>
                      <a:r>
                        <a:rPr lang="en-US" sz="1400" b="0">
                          <a:solidFill>
                            <a:srgbClr val="444444"/>
                          </a:solidFill>
                          <a:latin typeface="仿宋" panose="02010609060101010101" charset="-122"/>
                          <a:ea typeface="仿宋" panose="02010609060101010101" charset="-122"/>
                          <a:cs typeface="仿宋" panose="02010609060101010101" charset="-122"/>
                        </a:rPr>
                        <a:t>产</a:t>
                      </a:r>
                      <a:r>
                        <a:rPr lang="en-US" sz="1400" b="0">
                          <a:solidFill>
                            <a:srgbClr val="1F1F1F"/>
                          </a:solidFill>
                          <a:latin typeface="仿宋" panose="02010609060101010101" charset="-122"/>
                          <a:ea typeface="仿宋" panose="02010609060101010101" charset="-122"/>
                          <a:cs typeface="仿宋" panose="02010609060101010101" charset="-122"/>
                        </a:rPr>
                        <a:t>品调研方法</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2672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lgn="ctr">
                        <a:buNone/>
                      </a:pPr>
                      <a:r>
                        <a:rPr lang="en-US" sz="1400" b="0">
                          <a:solidFill>
                            <a:srgbClr val="1F1F1F"/>
                          </a:solidFill>
                          <a:latin typeface="仿宋" panose="02010609060101010101" charset="-122"/>
                          <a:ea typeface="仿宋" panose="02010609060101010101" charset="-122"/>
                          <a:cs typeface="仿宋" panose="02010609060101010101" charset="-122"/>
                        </a:rPr>
                        <a:t>2.2调研</a:t>
                      </a:r>
                      <a:r>
                        <a:rPr lang="en-US" sz="1400" b="0">
                          <a:solidFill>
                            <a:srgbClr val="333333"/>
                          </a:solidFill>
                          <a:latin typeface="仿宋" panose="02010609060101010101" charset="-122"/>
                          <a:ea typeface="仿宋" panose="02010609060101010101" charset="-122"/>
                          <a:cs typeface="仿宋" panose="02010609060101010101" charset="-122"/>
                        </a:rPr>
                        <a:t>结果分析</a:t>
                      </a:r>
                      <a:endParaRPr lang="en-US" altLang="en-US" sz="1400" b="0">
                        <a:solidFill>
                          <a:srgbClr val="333333"/>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2</a:t>
                      </a:r>
                      <a:r>
                        <a:rPr lang="en-US" sz="1400" b="0">
                          <a:latin typeface="仿宋" panose="02010609060101010101" charset="-122"/>
                          <a:ea typeface="仿宋" panose="02010609060101010101" charset="-122"/>
                          <a:cs typeface="仿宋" panose="02010609060101010101" charset="-122"/>
                        </a:rPr>
                        <a:t>.</a:t>
                      </a:r>
                      <a:r>
                        <a:rPr lang="en-US" sz="1400" b="0">
                          <a:solidFill>
                            <a:srgbClr val="1F1F1F"/>
                          </a:solidFill>
                          <a:latin typeface="仿宋" panose="02010609060101010101" charset="-122"/>
                          <a:ea typeface="仿宋" panose="02010609060101010101" charset="-122"/>
                          <a:cs typeface="仿宋" panose="02010609060101010101" charset="-122"/>
                        </a:rPr>
                        <a:t>2</a:t>
                      </a:r>
                      <a:r>
                        <a:rPr lang="en-US" sz="1400" b="0">
                          <a:latin typeface="仿宋" panose="02010609060101010101" charset="-122"/>
                          <a:ea typeface="仿宋" panose="02010609060101010101" charset="-122"/>
                          <a:cs typeface="仿宋" panose="02010609060101010101" charset="-122"/>
                        </a:rPr>
                        <a:t>.</a:t>
                      </a:r>
                      <a:r>
                        <a:rPr lang="en-US" sz="1400" b="0">
                          <a:solidFill>
                            <a:srgbClr val="1F1F1F"/>
                          </a:solidFill>
                          <a:latin typeface="仿宋" panose="02010609060101010101" charset="-122"/>
                          <a:ea typeface="仿宋" panose="02010609060101010101" charset="-122"/>
                          <a:cs typeface="仿宋" panose="02010609060101010101" charset="-122"/>
                        </a:rPr>
                        <a:t>1能对采</a:t>
                      </a:r>
                      <a:r>
                        <a:rPr lang="en-US" sz="1400" b="0">
                          <a:solidFill>
                            <a:srgbClr val="444444"/>
                          </a:solidFill>
                          <a:latin typeface="仿宋" panose="02010609060101010101" charset="-122"/>
                          <a:ea typeface="仿宋" panose="02010609060101010101" charset="-122"/>
                          <a:cs typeface="仿宋" panose="02010609060101010101" charset="-122"/>
                        </a:rPr>
                        <a:t>集</a:t>
                      </a:r>
                      <a:r>
                        <a:rPr lang="en-US" sz="1400" b="0">
                          <a:solidFill>
                            <a:srgbClr val="1F1F1F"/>
                          </a:solidFill>
                          <a:latin typeface="仿宋" panose="02010609060101010101" charset="-122"/>
                          <a:ea typeface="仿宋" panose="02010609060101010101" charset="-122"/>
                          <a:cs typeface="仿宋" panose="02010609060101010101" charset="-122"/>
                        </a:rPr>
                        <a:t>到的信息进行对比和</a:t>
                      </a:r>
                      <a:r>
                        <a:rPr lang="en-US" sz="1400" b="0">
                          <a:solidFill>
                            <a:srgbClr val="333333"/>
                          </a:solidFill>
                          <a:latin typeface="仿宋" panose="02010609060101010101" charset="-122"/>
                          <a:ea typeface="仿宋" panose="02010609060101010101" charset="-122"/>
                          <a:cs typeface="仿宋" panose="02010609060101010101" charset="-122"/>
                        </a:rPr>
                        <a:t>分类</a:t>
                      </a:r>
                      <a:r>
                        <a:rPr lang="en-US" sz="1400" b="0">
                          <a:solidFill>
                            <a:srgbClr val="1F1F1F"/>
                          </a:solidFill>
                          <a:latin typeface="仿宋" panose="02010609060101010101" charset="-122"/>
                          <a:ea typeface="仿宋" panose="02010609060101010101" charset="-122"/>
                          <a:cs typeface="仿宋" panose="02010609060101010101" charset="-122"/>
                        </a:rPr>
                        <a:t>2.2.2能依据调研信息做出</a:t>
                      </a:r>
                      <a:r>
                        <a:rPr lang="en-US" sz="1400" b="0">
                          <a:solidFill>
                            <a:srgbClr val="444444"/>
                          </a:solidFill>
                          <a:latin typeface="仿宋" panose="02010609060101010101" charset="-122"/>
                          <a:ea typeface="仿宋" panose="02010609060101010101" charset="-122"/>
                          <a:cs typeface="仿宋" panose="02010609060101010101" charset="-122"/>
                        </a:rPr>
                        <a:t>产</a:t>
                      </a:r>
                      <a:r>
                        <a:rPr lang="en-US" sz="1400" b="0">
                          <a:solidFill>
                            <a:srgbClr val="1F1F1F"/>
                          </a:solidFill>
                          <a:latin typeface="仿宋" panose="02010609060101010101" charset="-122"/>
                          <a:ea typeface="仿宋" panose="02010609060101010101" charset="-122"/>
                          <a:cs typeface="仿宋" panose="02010609060101010101" charset="-122"/>
                        </a:rPr>
                        <a:t>品选择</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2</a:t>
                      </a:r>
                      <a:r>
                        <a:rPr lang="en-US" sz="1400" b="0">
                          <a:latin typeface="仿宋" panose="02010609060101010101" charset="-122"/>
                          <a:ea typeface="仿宋" panose="02010609060101010101" charset="-122"/>
                          <a:cs typeface="仿宋" panose="02010609060101010101" charset="-122"/>
                        </a:rPr>
                        <a:t>.</a:t>
                      </a:r>
                      <a:r>
                        <a:rPr lang="en-US" sz="1400" b="0">
                          <a:solidFill>
                            <a:srgbClr val="1F1F1F"/>
                          </a:solidFill>
                          <a:latin typeface="仿宋" panose="02010609060101010101" charset="-122"/>
                          <a:ea typeface="仿宋" panose="02010609060101010101" charset="-122"/>
                          <a:cs typeface="仿宋" panose="02010609060101010101" charset="-122"/>
                        </a:rPr>
                        <a:t>2</a:t>
                      </a:r>
                      <a:r>
                        <a:rPr lang="en-US" sz="1400" b="0">
                          <a:latin typeface="仿宋" panose="02010609060101010101" charset="-122"/>
                          <a:ea typeface="仿宋" panose="02010609060101010101" charset="-122"/>
                          <a:cs typeface="仿宋" panose="02010609060101010101" charset="-122"/>
                        </a:rPr>
                        <a:t>.</a:t>
                      </a:r>
                      <a:r>
                        <a:rPr lang="en-US" sz="1400" b="0">
                          <a:solidFill>
                            <a:srgbClr val="1F1F1F"/>
                          </a:solidFill>
                          <a:latin typeface="仿宋" panose="02010609060101010101" charset="-122"/>
                          <a:ea typeface="仿宋" panose="02010609060101010101" charset="-122"/>
                          <a:cs typeface="仿宋" panose="02010609060101010101" charset="-122"/>
                        </a:rPr>
                        <a:t>1信息对比和分类方法2</a:t>
                      </a:r>
                      <a:r>
                        <a:rPr lang="en-US" sz="1400" b="0">
                          <a:latin typeface="仿宋" panose="02010609060101010101" charset="-122"/>
                          <a:ea typeface="仿宋" panose="02010609060101010101" charset="-122"/>
                          <a:cs typeface="仿宋" panose="02010609060101010101" charset="-122"/>
                        </a:rPr>
                        <a:t>.</a:t>
                      </a:r>
                      <a:r>
                        <a:rPr lang="en-US" sz="1400" b="0">
                          <a:solidFill>
                            <a:srgbClr val="1F1F1F"/>
                          </a:solidFill>
                          <a:latin typeface="仿宋" panose="02010609060101010101" charset="-122"/>
                          <a:ea typeface="仿宋" panose="02010609060101010101" charset="-122"/>
                          <a:cs typeface="仿宋" panose="02010609060101010101" charset="-122"/>
                        </a:rPr>
                        <a:t>2</a:t>
                      </a:r>
                      <a:r>
                        <a:rPr lang="en-US" sz="1400" b="0">
                          <a:latin typeface="仿宋" panose="02010609060101010101" charset="-122"/>
                          <a:ea typeface="仿宋" panose="02010609060101010101" charset="-122"/>
                          <a:cs typeface="仿宋" panose="02010609060101010101" charset="-122"/>
                        </a:rPr>
                        <a:t>.</a:t>
                      </a:r>
                      <a:r>
                        <a:rPr lang="en-US" sz="1400" b="0">
                          <a:solidFill>
                            <a:srgbClr val="1F1F1F"/>
                          </a:solidFill>
                          <a:latin typeface="仿宋" panose="02010609060101010101" charset="-122"/>
                          <a:ea typeface="仿宋" panose="02010609060101010101" charset="-122"/>
                          <a:cs typeface="仿宋" panose="02010609060101010101" charset="-122"/>
                        </a:rPr>
                        <a:t>2</a:t>
                      </a:r>
                      <a:r>
                        <a:rPr lang="en-US" sz="1400" b="0">
                          <a:solidFill>
                            <a:srgbClr val="444444"/>
                          </a:solidFill>
                          <a:latin typeface="仿宋" panose="02010609060101010101" charset="-122"/>
                          <a:ea typeface="仿宋" panose="02010609060101010101" charset="-122"/>
                          <a:cs typeface="仿宋" panose="02010609060101010101" charset="-122"/>
                        </a:rPr>
                        <a:t>产</a:t>
                      </a:r>
                      <a:r>
                        <a:rPr lang="en-US" sz="1400" b="0">
                          <a:solidFill>
                            <a:srgbClr val="1F1F1F"/>
                          </a:solidFill>
                          <a:latin typeface="仿宋" panose="02010609060101010101" charset="-122"/>
                          <a:ea typeface="仿宋" panose="02010609060101010101" charset="-122"/>
                          <a:cs typeface="仿宋" panose="02010609060101010101" charset="-122"/>
                        </a:rPr>
                        <a:t>品的选择方法</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2672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gn="ctr">
                        <a:buNone/>
                      </a:pPr>
                      <a:r>
                        <a:rPr lang="en-US" sz="1400" b="0">
                          <a:solidFill>
                            <a:srgbClr val="2A2A2A"/>
                          </a:solidFill>
                          <a:latin typeface="仿宋" panose="02010609060101010101" charset="-122"/>
                          <a:ea typeface="仿宋" panose="02010609060101010101" charset="-122"/>
                          <a:cs typeface="仿宋" panose="02010609060101010101" charset="-122"/>
                        </a:rPr>
                        <a:t>2</a:t>
                      </a:r>
                      <a:r>
                        <a:rPr lang="en-US" sz="1400" b="0">
                          <a:latin typeface="仿宋" panose="02010609060101010101" charset="-122"/>
                          <a:ea typeface="仿宋" panose="02010609060101010101" charset="-122"/>
                          <a:cs typeface="仿宋" panose="02010609060101010101" charset="-122"/>
                        </a:rPr>
                        <a:t>.</a:t>
                      </a:r>
                      <a:r>
                        <a:rPr lang="en-US" sz="1400" b="0">
                          <a:solidFill>
                            <a:srgbClr val="2A2A2A"/>
                          </a:solidFill>
                          <a:latin typeface="仿宋" panose="02010609060101010101" charset="-122"/>
                          <a:ea typeface="仿宋" panose="02010609060101010101" charset="-122"/>
                          <a:cs typeface="仿宋" panose="02010609060101010101" charset="-122"/>
                        </a:rPr>
                        <a:t>3样品搜集</a:t>
                      </a:r>
                      <a:endParaRPr lang="en-US" altLang="en-US" sz="1400" b="0">
                        <a:solidFill>
                          <a:srgbClr val="2A2A2A"/>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2A2A2A"/>
                          </a:solidFill>
                          <a:latin typeface="仿宋" panose="02010609060101010101" charset="-122"/>
                          <a:ea typeface="仿宋" panose="02010609060101010101" charset="-122"/>
                          <a:cs typeface="仿宋" panose="02010609060101010101" charset="-122"/>
                        </a:rPr>
                        <a:t>2.3.</a:t>
                      </a:r>
                      <a:r>
                        <a:rPr lang="en-US" sz="1400" b="0">
                          <a:solidFill>
                            <a:srgbClr val="161616"/>
                          </a:solidFill>
                          <a:latin typeface="仿宋" panose="02010609060101010101" charset="-122"/>
                          <a:ea typeface="仿宋" panose="02010609060101010101" charset="-122"/>
                          <a:cs typeface="仿宋" panose="02010609060101010101" charset="-122"/>
                        </a:rPr>
                        <a:t>1能根据</a:t>
                      </a:r>
                      <a:r>
                        <a:rPr lang="en-US" sz="1400" b="0">
                          <a:solidFill>
                            <a:srgbClr val="424242"/>
                          </a:solidFill>
                          <a:latin typeface="仿宋" panose="02010609060101010101" charset="-122"/>
                          <a:ea typeface="仿宋" panose="02010609060101010101" charset="-122"/>
                          <a:cs typeface="仿宋" panose="02010609060101010101" charset="-122"/>
                        </a:rPr>
                        <a:t>营销方案提出样品</a:t>
                      </a:r>
                      <a:r>
                        <a:rPr lang="en-US" sz="1400" b="0">
                          <a:solidFill>
                            <a:srgbClr val="161616"/>
                          </a:solidFill>
                          <a:latin typeface="仿宋" panose="02010609060101010101" charset="-122"/>
                          <a:ea typeface="仿宋" panose="02010609060101010101" charset="-122"/>
                          <a:cs typeface="仿宋" panose="02010609060101010101" charset="-122"/>
                        </a:rPr>
                        <a:t>的具</a:t>
                      </a:r>
                      <a:r>
                        <a:rPr lang="en-US" sz="1400" b="0">
                          <a:solidFill>
                            <a:srgbClr val="2A2A2A"/>
                          </a:solidFill>
                          <a:latin typeface="仿宋" panose="02010609060101010101" charset="-122"/>
                          <a:ea typeface="仿宋" panose="02010609060101010101" charset="-122"/>
                          <a:cs typeface="仿宋" panose="02010609060101010101" charset="-122"/>
                        </a:rPr>
                        <a:t>体要求</a:t>
                      </a:r>
                      <a:r>
                        <a:rPr lang="en-US" sz="1400" b="0">
                          <a:solidFill>
                            <a:srgbClr val="161616"/>
                          </a:solidFill>
                          <a:latin typeface="仿宋" panose="02010609060101010101" charset="-122"/>
                          <a:ea typeface="仿宋" panose="02010609060101010101" charset="-122"/>
                          <a:cs typeface="仿宋" panose="02010609060101010101" charset="-122"/>
                        </a:rPr>
                        <a:t>2.</a:t>
                      </a:r>
                      <a:r>
                        <a:rPr lang="en-US" sz="1400" b="0">
                          <a:solidFill>
                            <a:srgbClr val="2A2A2A"/>
                          </a:solidFill>
                          <a:latin typeface="仿宋" panose="02010609060101010101" charset="-122"/>
                          <a:ea typeface="仿宋" panose="02010609060101010101" charset="-122"/>
                          <a:cs typeface="仿宋" panose="02010609060101010101" charset="-122"/>
                        </a:rPr>
                        <a:t>3.2能对收到的样品进行分类管理并制定适用计划</a:t>
                      </a:r>
                      <a:endParaRPr lang="en-US" altLang="en-US" sz="1400" b="0">
                        <a:solidFill>
                          <a:srgbClr val="2A2A2A"/>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2A2A2A"/>
                          </a:solidFill>
                          <a:latin typeface="仿宋" panose="02010609060101010101" charset="-122"/>
                          <a:ea typeface="仿宋" panose="02010609060101010101" charset="-122"/>
                          <a:cs typeface="仿宋" panose="02010609060101010101" charset="-122"/>
                        </a:rPr>
                        <a:t>2</a:t>
                      </a:r>
                      <a:r>
                        <a:rPr lang="en-US" sz="1400" b="0">
                          <a:latin typeface="仿宋" panose="02010609060101010101" charset="-122"/>
                          <a:ea typeface="仿宋" panose="02010609060101010101" charset="-122"/>
                          <a:cs typeface="仿宋" panose="02010609060101010101" charset="-122"/>
                        </a:rPr>
                        <a:t>.</a:t>
                      </a:r>
                      <a:r>
                        <a:rPr lang="en-US" sz="1400" b="0">
                          <a:solidFill>
                            <a:srgbClr val="2A2A2A"/>
                          </a:solidFill>
                          <a:latin typeface="仿宋" panose="02010609060101010101" charset="-122"/>
                          <a:ea typeface="仿宋" panose="02010609060101010101" charset="-122"/>
                          <a:cs typeface="仿宋" panose="02010609060101010101" charset="-122"/>
                        </a:rPr>
                        <a:t>3</a:t>
                      </a:r>
                      <a:r>
                        <a:rPr lang="en-US" sz="1400" b="0">
                          <a:latin typeface="仿宋" panose="02010609060101010101" charset="-122"/>
                          <a:ea typeface="仿宋" panose="02010609060101010101" charset="-122"/>
                          <a:cs typeface="仿宋" panose="02010609060101010101" charset="-122"/>
                        </a:rPr>
                        <a:t>.</a:t>
                      </a:r>
                      <a:r>
                        <a:rPr lang="en-US" sz="1400" b="0">
                          <a:solidFill>
                            <a:srgbClr val="161616"/>
                          </a:solidFill>
                          <a:latin typeface="仿宋" panose="02010609060101010101" charset="-122"/>
                          <a:ea typeface="仿宋" panose="02010609060101010101" charset="-122"/>
                          <a:cs typeface="仿宋" panose="02010609060101010101" charset="-122"/>
                        </a:rPr>
                        <a:t>1样品要求的具体内容</a:t>
                      </a:r>
                      <a:r>
                        <a:rPr lang="en-US" sz="1400" b="0">
                          <a:solidFill>
                            <a:srgbClr val="424242"/>
                          </a:solidFill>
                          <a:latin typeface="仿宋" panose="02010609060101010101" charset="-122"/>
                          <a:ea typeface="仿宋" panose="02010609060101010101" charset="-122"/>
                          <a:cs typeface="仿宋" panose="02010609060101010101" charset="-122"/>
                        </a:rPr>
                        <a:t>。</a:t>
                      </a:r>
                      <a:r>
                        <a:rPr lang="en-US" sz="1400" b="0">
                          <a:solidFill>
                            <a:srgbClr val="161616"/>
                          </a:solidFill>
                          <a:latin typeface="仿宋" panose="02010609060101010101" charset="-122"/>
                          <a:ea typeface="仿宋" panose="02010609060101010101" charset="-122"/>
                          <a:cs typeface="仿宋" panose="02010609060101010101" charset="-122"/>
                        </a:rPr>
                        <a:t>2.</a:t>
                      </a:r>
                      <a:r>
                        <a:rPr lang="en-US" sz="1400" b="0">
                          <a:solidFill>
                            <a:srgbClr val="2A2A2A"/>
                          </a:solidFill>
                          <a:latin typeface="仿宋" panose="02010609060101010101" charset="-122"/>
                          <a:ea typeface="仿宋" panose="02010609060101010101" charset="-122"/>
                          <a:cs typeface="仿宋" panose="02010609060101010101" charset="-122"/>
                        </a:rPr>
                        <a:t>3.2分类管理的方法</a:t>
                      </a:r>
                      <a:endParaRPr lang="en-US" altLang="en-US" sz="1400" b="0">
                        <a:solidFill>
                          <a:srgbClr val="2A2A2A"/>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graphicFrame>
        <p:nvGraphicFramePr>
          <p:cNvPr id="5" name="表格 4"/>
          <p:cNvGraphicFramePr/>
          <p:nvPr>
            <p:custDataLst>
              <p:tags r:id="rId3"/>
            </p:custDataLst>
          </p:nvPr>
        </p:nvGraphicFramePr>
        <p:xfrm>
          <a:off x="876300" y="4935855"/>
          <a:ext cx="9660890" cy="1598295"/>
        </p:xfrm>
        <a:graphic>
          <a:graphicData uri="http://schemas.openxmlformats.org/drawingml/2006/table">
            <a:tbl>
              <a:tblPr firstRow="1" bandRow="1">
                <a:tableStyleId>{5940675A-B579-460E-94D1-54222C63F5DA}</a:tableStyleId>
              </a:tblPr>
              <a:tblGrid>
                <a:gridCol w="975360"/>
                <a:gridCol w="1643380"/>
                <a:gridCol w="4086860"/>
                <a:gridCol w="2955290"/>
              </a:tblGrid>
              <a:tr h="556895">
                <a:tc rowSpan="3">
                  <a:txBody>
                    <a:bodyPr/>
                    <a:p>
                      <a:pPr indent="0" algn="ctr">
                        <a:lnSpc>
                          <a:spcPct val="100000"/>
                        </a:lnSpc>
                        <a:buNone/>
                      </a:pPr>
                      <a:r>
                        <a:rPr lang="en-US" sz="1400">
                          <a:solidFill>
                            <a:srgbClr val="2A2A2A"/>
                          </a:solidFill>
                          <a:latin typeface="仿宋" panose="02010609060101010101" charset="-122"/>
                          <a:ea typeface="仿宋" panose="02010609060101010101" charset="-122"/>
                          <a:cs typeface="仿宋" panose="02010609060101010101" charset="-122"/>
                          <a:sym typeface="+mn-ea"/>
                        </a:rPr>
                        <a:t>3产品确定</a:t>
                      </a:r>
                      <a:endParaRPr lang="en-US" sz="1400" b="0">
                        <a:solidFill>
                          <a:srgbClr val="2A2A2A"/>
                        </a:solidFill>
                        <a:latin typeface="仿宋" panose="02010609060101010101" charset="-122"/>
                        <a:ea typeface="仿宋" panose="02010609060101010101" charset="-122"/>
                        <a:cs typeface="仿宋" panose="02010609060101010101" charset="-122"/>
                      </a:endParaRPr>
                    </a:p>
                    <a:p>
                      <a:pPr indent="0" algn="ctr">
                        <a:lnSpc>
                          <a:spcPct val="100000"/>
                        </a:lnSpc>
                        <a:buNone/>
                      </a:pPr>
                      <a:r>
                        <a:rPr lang="en-US" sz="1400">
                          <a:solidFill>
                            <a:srgbClr val="2A2A2A"/>
                          </a:solidFill>
                          <a:latin typeface="仿宋" panose="02010609060101010101" charset="-122"/>
                          <a:ea typeface="仿宋" panose="02010609060101010101" charset="-122"/>
                          <a:cs typeface="仿宋" panose="02010609060101010101" charset="-122"/>
                          <a:sym typeface="+mn-ea"/>
                        </a:rPr>
                        <a:t>及规划</a:t>
                      </a:r>
                      <a:endParaRPr lang="en-US" sz="1400" b="0">
                        <a:solidFill>
                          <a:srgbClr val="2A2A2A"/>
                        </a:solidFill>
                        <a:latin typeface="仿宋" panose="02010609060101010101" charset="-122"/>
                        <a:ea typeface="仿宋" panose="02010609060101010101" charset="-122"/>
                        <a:cs typeface="仿宋" panose="02010609060101010101" charset="-122"/>
                      </a:endParaRPr>
                    </a:p>
                    <a:p>
                      <a:pPr indent="0" algn="ctr">
                        <a:buNone/>
                      </a:pPr>
                      <a:endParaRPr lang="en-US" altLang="en-US" sz="1400" b="0">
                        <a:solidFill>
                          <a:srgbClr val="2A2A2A"/>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A2A2A"/>
                          </a:solidFill>
                          <a:latin typeface="仿宋" panose="02010609060101010101" charset="-122"/>
                          <a:ea typeface="仿宋" panose="02010609060101010101" charset="-122"/>
                          <a:cs typeface="仿宋" panose="02010609060101010101" charset="-122"/>
                        </a:rPr>
                        <a:t>3.</a:t>
                      </a:r>
                      <a:r>
                        <a:rPr lang="en-US" sz="1400" b="0">
                          <a:solidFill>
                            <a:srgbClr val="161616"/>
                          </a:solidFill>
                          <a:latin typeface="仿宋" panose="02010609060101010101" charset="-122"/>
                          <a:ea typeface="仿宋" panose="02010609060101010101" charset="-122"/>
                          <a:cs typeface="仿宋" panose="02010609060101010101" charset="-122"/>
                        </a:rPr>
                        <a:t>1样品</a:t>
                      </a:r>
                      <a:r>
                        <a:rPr lang="en-US" sz="1400" b="0">
                          <a:solidFill>
                            <a:srgbClr val="2A2A2A"/>
                          </a:solidFill>
                          <a:latin typeface="仿宋" panose="02010609060101010101" charset="-122"/>
                          <a:ea typeface="仿宋" panose="02010609060101010101" charset="-122"/>
                          <a:cs typeface="仿宋" panose="02010609060101010101" charset="-122"/>
                        </a:rPr>
                        <a:t>试用及分析</a:t>
                      </a:r>
                      <a:endParaRPr lang="en-US" altLang="en-US" sz="1400" b="0">
                        <a:solidFill>
                          <a:srgbClr val="2A2A2A"/>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2A2A2A"/>
                          </a:solidFill>
                          <a:latin typeface="仿宋" panose="02010609060101010101" charset="-122"/>
                          <a:ea typeface="仿宋" panose="02010609060101010101" charset="-122"/>
                          <a:cs typeface="仿宋" panose="02010609060101010101" charset="-122"/>
                        </a:rPr>
                        <a:t>3.</a:t>
                      </a:r>
                      <a:r>
                        <a:rPr lang="en-US" sz="1400" b="0">
                          <a:solidFill>
                            <a:srgbClr val="161616"/>
                          </a:solidFill>
                          <a:latin typeface="仿宋" panose="02010609060101010101" charset="-122"/>
                          <a:ea typeface="仿宋" panose="02010609060101010101" charset="-122"/>
                          <a:cs typeface="仿宋" panose="02010609060101010101" charset="-122"/>
                        </a:rPr>
                        <a:t>1.1能比对样品试用后效果</a:t>
                      </a:r>
                      <a:r>
                        <a:rPr lang="en-US" sz="1400" b="0">
                          <a:solidFill>
                            <a:srgbClr val="424242"/>
                          </a:solidFill>
                          <a:latin typeface="仿宋" panose="02010609060101010101" charset="-122"/>
                          <a:ea typeface="仿宋" panose="02010609060101010101" charset="-122"/>
                          <a:cs typeface="仿宋" panose="02010609060101010101" charset="-122"/>
                        </a:rPr>
                        <a:t>与产品</a:t>
                      </a:r>
                      <a:r>
                        <a:rPr lang="en-US" sz="1400" b="0">
                          <a:solidFill>
                            <a:srgbClr val="2A2A2A"/>
                          </a:solidFill>
                          <a:latin typeface="仿宋" panose="02010609060101010101" charset="-122"/>
                          <a:ea typeface="仿宋" panose="02010609060101010101" charset="-122"/>
                          <a:cs typeface="仿宋" panose="02010609060101010101" charset="-122"/>
                        </a:rPr>
                        <a:t>描述之间的差异3.</a:t>
                      </a:r>
                      <a:r>
                        <a:rPr lang="en-US" sz="1400" b="0">
                          <a:solidFill>
                            <a:srgbClr val="161616"/>
                          </a:solidFill>
                          <a:latin typeface="仿宋" panose="02010609060101010101" charset="-122"/>
                          <a:ea typeface="仿宋" panose="02010609060101010101" charset="-122"/>
                          <a:cs typeface="仿宋" panose="02010609060101010101" charset="-122"/>
                        </a:rPr>
                        <a:t>1.</a:t>
                      </a:r>
                      <a:r>
                        <a:rPr lang="en-US" sz="1400" b="0">
                          <a:solidFill>
                            <a:srgbClr val="2A2A2A"/>
                          </a:solidFill>
                          <a:latin typeface="仿宋" panose="02010609060101010101" charset="-122"/>
                          <a:ea typeface="仿宋" panose="02010609060101010101" charset="-122"/>
                          <a:cs typeface="仿宋" panose="02010609060101010101" charset="-122"/>
                        </a:rPr>
                        <a:t>2能比对产品在不同平台间的价格并进行分析</a:t>
                      </a:r>
                      <a:endParaRPr lang="en-US" altLang="en-US" sz="1400" b="0">
                        <a:solidFill>
                          <a:srgbClr val="2A2A2A"/>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2A2A2A"/>
                          </a:solidFill>
                          <a:latin typeface="仿宋" panose="02010609060101010101" charset="-122"/>
                          <a:ea typeface="仿宋" panose="02010609060101010101" charset="-122"/>
                          <a:cs typeface="仿宋" panose="02010609060101010101" charset="-122"/>
                        </a:rPr>
                        <a:t>3</a:t>
                      </a:r>
                      <a:r>
                        <a:rPr lang="en-US" sz="1400" b="0">
                          <a:latin typeface="仿宋" panose="02010609060101010101" charset="-122"/>
                          <a:ea typeface="仿宋" panose="02010609060101010101" charset="-122"/>
                          <a:cs typeface="仿宋" panose="02010609060101010101" charset="-122"/>
                        </a:rPr>
                        <a:t>.</a:t>
                      </a:r>
                      <a:r>
                        <a:rPr lang="en-US" sz="1400" b="0">
                          <a:solidFill>
                            <a:srgbClr val="161616"/>
                          </a:solidFill>
                          <a:latin typeface="仿宋" panose="02010609060101010101" charset="-122"/>
                          <a:ea typeface="仿宋" panose="02010609060101010101" charset="-122"/>
                          <a:cs typeface="仿宋" panose="02010609060101010101" charset="-122"/>
                        </a:rPr>
                        <a:t>1.1样品体验方法</a:t>
                      </a:r>
                      <a:r>
                        <a:rPr lang="en-US" sz="1400" b="0">
                          <a:solidFill>
                            <a:srgbClr val="2A2A2A"/>
                          </a:solidFill>
                          <a:latin typeface="仿宋" panose="02010609060101010101" charset="-122"/>
                          <a:ea typeface="仿宋" panose="02010609060101010101" charset="-122"/>
                          <a:cs typeface="仿宋" panose="02010609060101010101" charset="-122"/>
                        </a:rPr>
                        <a:t>3.</a:t>
                      </a:r>
                      <a:r>
                        <a:rPr lang="en-US" sz="1400" b="0">
                          <a:solidFill>
                            <a:srgbClr val="161616"/>
                          </a:solidFill>
                          <a:latin typeface="仿宋" panose="02010609060101010101" charset="-122"/>
                          <a:ea typeface="仿宋" panose="02010609060101010101" charset="-122"/>
                          <a:cs typeface="仿宋" panose="02010609060101010101" charset="-122"/>
                        </a:rPr>
                        <a:t>1.</a:t>
                      </a:r>
                      <a:r>
                        <a:rPr lang="en-US" sz="1400" b="0">
                          <a:solidFill>
                            <a:srgbClr val="2A2A2A"/>
                          </a:solidFill>
                          <a:latin typeface="仿宋" panose="02010609060101010101" charset="-122"/>
                          <a:ea typeface="仿宋" panose="02010609060101010101" charset="-122"/>
                          <a:cs typeface="仿宋" panose="02010609060101010101" charset="-122"/>
                        </a:rPr>
                        <a:t>2平台搜索技巧</a:t>
                      </a:r>
                      <a:endParaRPr lang="en-US" altLang="en-US" sz="1400" b="0">
                        <a:solidFill>
                          <a:srgbClr val="2A2A2A"/>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26720">
                <a:tc vMerge="1">
                  <a:tcPr marL="0" marR="0" marT="0" marB="0" vert="horz"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A2A2A"/>
                          </a:solidFill>
                          <a:latin typeface="仿宋" panose="02010609060101010101" charset="-122"/>
                          <a:ea typeface="仿宋" panose="02010609060101010101" charset="-122"/>
                          <a:cs typeface="仿宋" panose="02010609060101010101" charset="-122"/>
                        </a:rPr>
                        <a:t>3.</a:t>
                      </a:r>
                      <a:r>
                        <a:rPr lang="en-US" sz="1400" b="0">
                          <a:solidFill>
                            <a:srgbClr val="161616"/>
                          </a:solidFill>
                          <a:latin typeface="仿宋" panose="02010609060101010101" charset="-122"/>
                          <a:ea typeface="仿宋" panose="02010609060101010101" charset="-122"/>
                          <a:cs typeface="仿宋" panose="02010609060101010101" charset="-122"/>
                        </a:rPr>
                        <a:t>2确定</a:t>
                      </a:r>
                      <a:r>
                        <a:rPr lang="en-US" sz="1400" b="0">
                          <a:solidFill>
                            <a:srgbClr val="424242"/>
                          </a:solidFill>
                          <a:latin typeface="仿宋" panose="02010609060101010101" charset="-122"/>
                          <a:ea typeface="仿宋" panose="02010609060101010101" charset="-122"/>
                          <a:cs typeface="仿宋" panose="02010609060101010101" charset="-122"/>
                        </a:rPr>
                        <a:t>营销卖点</a:t>
                      </a:r>
                      <a:endParaRPr lang="en-US" altLang="en-US" sz="1400" b="0">
                        <a:solidFill>
                          <a:srgbClr val="424242"/>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2A2A2A"/>
                          </a:solidFill>
                          <a:latin typeface="仿宋" panose="02010609060101010101" charset="-122"/>
                          <a:ea typeface="仿宋" panose="02010609060101010101" charset="-122"/>
                          <a:cs typeface="仿宋" panose="02010609060101010101" charset="-122"/>
                        </a:rPr>
                        <a:t>3</a:t>
                      </a:r>
                      <a:r>
                        <a:rPr lang="en-US" sz="1400" b="0">
                          <a:latin typeface="仿宋" panose="02010609060101010101" charset="-122"/>
                          <a:ea typeface="仿宋" panose="02010609060101010101" charset="-122"/>
                          <a:cs typeface="仿宋" panose="02010609060101010101" charset="-122"/>
                        </a:rPr>
                        <a:t>.</a:t>
                      </a:r>
                      <a:r>
                        <a:rPr lang="en-US" sz="1400" b="0">
                          <a:solidFill>
                            <a:srgbClr val="2A2A2A"/>
                          </a:solidFill>
                          <a:latin typeface="仿宋" panose="02010609060101010101" charset="-122"/>
                          <a:ea typeface="仿宋" panose="02010609060101010101" charset="-122"/>
                          <a:cs typeface="仿宋" panose="02010609060101010101" charset="-122"/>
                        </a:rPr>
                        <a:t>2</a:t>
                      </a:r>
                      <a:r>
                        <a:rPr lang="en-US" sz="1400" b="0">
                          <a:latin typeface="仿宋" panose="02010609060101010101" charset="-122"/>
                          <a:ea typeface="仿宋" panose="02010609060101010101" charset="-122"/>
                          <a:cs typeface="仿宋" panose="02010609060101010101" charset="-122"/>
                        </a:rPr>
                        <a:t>.</a:t>
                      </a:r>
                      <a:r>
                        <a:rPr lang="en-US" sz="1400" b="0">
                          <a:solidFill>
                            <a:srgbClr val="161616"/>
                          </a:solidFill>
                          <a:latin typeface="仿宋" panose="02010609060101010101" charset="-122"/>
                          <a:ea typeface="仿宋" panose="02010609060101010101" charset="-122"/>
                          <a:cs typeface="仿宋" panose="02010609060101010101" charset="-122"/>
                        </a:rPr>
                        <a:t>1能结合自身</a:t>
                      </a:r>
                      <a:r>
                        <a:rPr lang="en-US" sz="1400" b="0">
                          <a:solidFill>
                            <a:srgbClr val="424242"/>
                          </a:solidFill>
                          <a:latin typeface="仿宋" panose="02010609060101010101" charset="-122"/>
                          <a:ea typeface="仿宋" panose="02010609060101010101" charset="-122"/>
                          <a:cs typeface="仿宋" panose="02010609060101010101" charset="-122"/>
                        </a:rPr>
                        <a:t>营销定位选择适合</a:t>
                      </a:r>
                      <a:r>
                        <a:rPr lang="en-US" sz="1400" b="0">
                          <a:solidFill>
                            <a:srgbClr val="2A2A2A"/>
                          </a:solidFill>
                          <a:latin typeface="仿宋" panose="02010609060101010101" charset="-122"/>
                          <a:ea typeface="仿宋" panose="02010609060101010101" charset="-122"/>
                          <a:cs typeface="仿宋" panose="02010609060101010101" charset="-122"/>
                        </a:rPr>
                        <a:t>的产品3</a:t>
                      </a:r>
                      <a:r>
                        <a:rPr lang="en-US" sz="1400" b="0">
                          <a:latin typeface="仿宋" panose="02010609060101010101" charset="-122"/>
                          <a:ea typeface="仿宋" panose="02010609060101010101" charset="-122"/>
                          <a:cs typeface="仿宋" panose="02010609060101010101" charset="-122"/>
                        </a:rPr>
                        <a:t>.</a:t>
                      </a:r>
                      <a:r>
                        <a:rPr lang="en-US" sz="1400" b="0">
                          <a:solidFill>
                            <a:srgbClr val="2A2A2A"/>
                          </a:solidFill>
                          <a:latin typeface="仿宋" panose="02010609060101010101" charset="-122"/>
                          <a:ea typeface="仿宋" panose="02010609060101010101" charset="-122"/>
                          <a:cs typeface="仿宋" panose="02010609060101010101" charset="-122"/>
                        </a:rPr>
                        <a:t>2</a:t>
                      </a:r>
                      <a:r>
                        <a:rPr lang="en-US" sz="1400" b="0">
                          <a:latin typeface="仿宋" panose="02010609060101010101" charset="-122"/>
                          <a:ea typeface="仿宋" panose="02010609060101010101" charset="-122"/>
                          <a:cs typeface="仿宋" panose="02010609060101010101" charset="-122"/>
                        </a:rPr>
                        <a:t>.</a:t>
                      </a:r>
                      <a:r>
                        <a:rPr lang="en-US" sz="1400" b="0">
                          <a:solidFill>
                            <a:srgbClr val="2A2A2A"/>
                          </a:solidFill>
                          <a:latin typeface="仿宋" panose="02010609060101010101" charset="-122"/>
                          <a:ea typeface="仿宋" panose="02010609060101010101" charset="-122"/>
                          <a:cs typeface="仿宋" panose="02010609060101010101" charset="-122"/>
                        </a:rPr>
                        <a:t>2能结合自身营销定位编写产品的营销话术</a:t>
                      </a:r>
                      <a:endParaRPr lang="en-US" altLang="en-US" sz="1400" b="0">
                        <a:solidFill>
                          <a:srgbClr val="2A2A2A"/>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2A2A2A"/>
                          </a:solidFill>
                          <a:latin typeface="仿宋" panose="02010609060101010101" charset="-122"/>
                          <a:ea typeface="仿宋" panose="02010609060101010101" charset="-122"/>
                          <a:cs typeface="仿宋" panose="02010609060101010101" charset="-122"/>
                        </a:rPr>
                        <a:t>3.2.</a:t>
                      </a:r>
                      <a:r>
                        <a:rPr lang="en-US" sz="1400" b="0">
                          <a:solidFill>
                            <a:srgbClr val="161616"/>
                          </a:solidFill>
                          <a:latin typeface="仿宋" panose="02010609060101010101" charset="-122"/>
                          <a:ea typeface="仿宋" panose="02010609060101010101" charset="-122"/>
                          <a:cs typeface="仿宋" panose="02010609060101010101" charset="-122"/>
                        </a:rPr>
                        <a:t>1</a:t>
                      </a:r>
                      <a:r>
                        <a:rPr lang="en-US" sz="1400" b="0">
                          <a:solidFill>
                            <a:srgbClr val="424242"/>
                          </a:solidFill>
                          <a:latin typeface="仿宋" panose="02010609060101010101" charset="-122"/>
                          <a:ea typeface="仿宋" panose="02010609060101010101" charset="-122"/>
                          <a:cs typeface="仿宋" panose="02010609060101010101" charset="-122"/>
                        </a:rPr>
                        <a:t>营销定位的方法</a:t>
                      </a:r>
                      <a:r>
                        <a:rPr lang="en-US" sz="1400" b="0">
                          <a:solidFill>
                            <a:srgbClr val="2A2A2A"/>
                          </a:solidFill>
                          <a:latin typeface="仿宋" panose="02010609060101010101" charset="-122"/>
                          <a:ea typeface="仿宋" panose="02010609060101010101" charset="-122"/>
                          <a:cs typeface="仿宋" panose="02010609060101010101" charset="-122"/>
                        </a:rPr>
                        <a:t>3.2.2产品营销话术的编写方法</a:t>
                      </a:r>
                      <a:endParaRPr lang="en-US" altLang="en-US" sz="1400" b="0">
                        <a:solidFill>
                          <a:srgbClr val="2A2A2A"/>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14680">
                <a:tc vMerge="1">
                  <a:tcPr marL="0" marR="0" marT="0" marB="0" vert="horz"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A2A2A"/>
                          </a:solidFill>
                          <a:latin typeface="仿宋" panose="02010609060101010101" charset="-122"/>
                          <a:ea typeface="仿宋" panose="02010609060101010101" charset="-122"/>
                          <a:cs typeface="仿宋" panose="02010609060101010101" charset="-122"/>
                        </a:rPr>
                        <a:t>3.3确定合作方式</a:t>
                      </a:r>
                      <a:endParaRPr lang="en-US" altLang="en-US" sz="1400" b="0">
                        <a:solidFill>
                          <a:srgbClr val="2A2A2A"/>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2A2A2A"/>
                          </a:solidFill>
                          <a:latin typeface="仿宋" panose="02010609060101010101" charset="-122"/>
                          <a:ea typeface="仿宋" panose="02010609060101010101" charset="-122"/>
                          <a:cs typeface="仿宋" panose="02010609060101010101" charset="-122"/>
                        </a:rPr>
                        <a:t>3.3.</a:t>
                      </a:r>
                      <a:r>
                        <a:rPr lang="en-US" sz="1400" b="0">
                          <a:solidFill>
                            <a:srgbClr val="161616"/>
                          </a:solidFill>
                          <a:latin typeface="仿宋" panose="02010609060101010101" charset="-122"/>
                          <a:ea typeface="仿宋" panose="02010609060101010101" charset="-122"/>
                          <a:cs typeface="仿宋" panose="02010609060101010101" charset="-122"/>
                        </a:rPr>
                        <a:t>1能根据</a:t>
                      </a:r>
                      <a:r>
                        <a:rPr lang="en-US" sz="1400" b="0">
                          <a:solidFill>
                            <a:srgbClr val="424242"/>
                          </a:solidFill>
                          <a:latin typeface="仿宋" panose="02010609060101010101" charset="-122"/>
                          <a:ea typeface="仿宋" panose="02010609060101010101" charset="-122"/>
                          <a:cs typeface="仿宋" panose="02010609060101010101" charset="-122"/>
                        </a:rPr>
                        <a:t>产品特性提出合作建议</a:t>
                      </a:r>
                      <a:r>
                        <a:rPr lang="en-US" sz="1400" b="0">
                          <a:solidFill>
                            <a:srgbClr val="2A2A2A"/>
                          </a:solidFill>
                          <a:latin typeface="仿宋" panose="02010609060101010101" charset="-122"/>
                          <a:ea typeface="仿宋" panose="02010609060101010101" charset="-122"/>
                          <a:cs typeface="仿宋" panose="02010609060101010101" charset="-122"/>
                        </a:rPr>
                        <a:t>3</a:t>
                      </a:r>
                      <a:r>
                        <a:rPr lang="en-US" sz="1400" b="0">
                          <a:latin typeface="仿宋" panose="02010609060101010101" charset="-122"/>
                          <a:ea typeface="仿宋" panose="02010609060101010101" charset="-122"/>
                          <a:cs typeface="仿宋" panose="02010609060101010101" charset="-122"/>
                        </a:rPr>
                        <a:t>.</a:t>
                      </a:r>
                      <a:r>
                        <a:rPr lang="en-US" sz="1400" b="0">
                          <a:solidFill>
                            <a:srgbClr val="2A2A2A"/>
                          </a:solidFill>
                          <a:latin typeface="仿宋" panose="02010609060101010101" charset="-122"/>
                          <a:ea typeface="仿宋" panose="02010609060101010101" charset="-122"/>
                          <a:cs typeface="仿宋" panose="02010609060101010101" charset="-122"/>
                        </a:rPr>
                        <a:t>3</a:t>
                      </a:r>
                      <a:r>
                        <a:rPr lang="en-US" sz="1400" b="0">
                          <a:latin typeface="仿宋" panose="02010609060101010101" charset="-122"/>
                          <a:ea typeface="仿宋" panose="02010609060101010101" charset="-122"/>
                          <a:cs typeface="仿宋" panose="02010609060101010101" charset="-122"/>
                        </a:rPr>
                        <a:t>.</a:t>
                      </a:r>
                      <a:r>
                        <a:rPr lang="en-US" sz="1400" b="0">
                          <a:solidFill>
                            <a:srgbClr val="161616"/>
                          </a:solidFill>
                          <a:latin typeface="仿宋" panose="02010609060101010101" charset="-122"/>
                          <a:ea typeface="仿宋" panose="02010609060101010101" charset="-122"/>
                          <a:cs typeface="仿宋" panose="02010609060101010101" charset="-122"/>
                        </a:rPr>
                        <a:t>2能设计合作方式的结</a:t>
                      </a:r>
                      <a:r>
                        <a:rPr lang="en-US" sz="1400" b="0">
                          <a:solidFill>
                            <a:srgbClr val="424242"/>
                          </a:solidFill>
                          <a:latin typeface="仿宋" panose="02010609060101010101" charset="-122"/>
                          <a:ea typeface="仿宋" panose="02010609060101010101" charset="-122"/>
                          <a:cs typeface="仿宋" panose="02010609060101010101" charset="-122"/>
                        </a:rPr>
                        <a:t>算方案</a:t>
                      </a:r>
                      <a:endParaRPr lang="en-US" altLang="en-US" sz="1400" b="0">
                        <a:solidFill>
                          <a:srgbClr val="424242"/>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2A2A2A"/>
                          </a:solidFill>
                          <a:latin typeface="仿宋" panose="02010609060101010101" charset="-122"/>
                          <a:ea typeface="仿宋" panose="02010609060101010101" charset="-122"/>
                          <a:cs typeface="仿宋" panose="02010609060101010101" charset="-122"/>
                        </a:rPr>
                        <a:t>3.3.</a:t>
                      </a:r>
                      <a:r>
                        <a:rPr lang="en-US" sz="1400" b="0">
                          <a:solidFill>
                            <a:srgbClr val="161616"/>
                          </a:solidFill>
                          <a:latin typeface="仿宋" panose="02010609060101010101" charset="-122"/>
                          <a:ea typeface="仿宋" panose="02010609060101010101" charset="-122"/>
                          <a:cs typeface="仿宋" panose="02010609060101010101" charset="-122"/>
                        </a:rPr>
                        <a:t>1合作建议的</a:t>
                      </a:r>
                      <a:r>
                        <a:rPr lang="en-US" sz="1400" b="0">
                          <a:solidFill>
                            <a:srgbClr val="424242"/>
                          </a:solidFill>
                          <a:latin typeface="仿宋" panose="02010609060101010101" charset="-122"/>
                          <a:ea typeface="仿宋" panose="02010609060101010101" charset="-122"/>
                          <a:cs typeface="仿宋" panose="02010609060101010101" charset="-122"/>
                        </a:rPr>
                        <a:t>主要</a:t>
                      </a:r>
                      <a:r>
                        <a:rPr lang="en-US" sz="1400" b="0">
                          <a:solidFill>
                            <a:srgbClr val="161616"/>
                          </a:solidFill>
                          <a:latin typeface="仿宋" panose="02010609060101010101" charset="-122"/>
                          <a:ea typeface="仿宋" panose="02010609060101010101" charset="-122"/>
                          <a:cs typeface="仿宋" panose="02010609060101010101" charset="-122"/>
                        </a:rPr>
                        <a:t>内容</a:t>
                      </a:r>
                      <a:r>
                        <a:rPr lang="en-US" sz="1400" b="0">
                          <a:solidFill>
                            <a:srgbClr val="2A2A2A"/>
                          </a:solidFill>
                          <a:latin typeface="仿宋" panose="02010609060101010101" charset="-122"/>
                          <a:ea typeface="仿宋" panose="02010609060101010101" charset="-122"/>
                          <a:cs typeface="仿宋" panose="02010609060101010101" charset="-122"/>
                        </a:rPr>
                        <a:t>3</a:t>
                      </a:r>
                      <a:r>
                        <a:rPr lang="en-US" sz="1400" b="0">
                          <a:latin typeface="仿宋" panose="02010609060101010101" charset="-122"/>
                          <a:ea typeface="仿宋" panose="02010609060101010101" charset="-122"/>
                          <a:cs typeface="仿宋" panose="02010609060101010101" charset="-122"/>
                        </a:rPr>
                        <a:t>.</a:t>
                      </a:r>
                      <a:r>
                        <a:rPr lang="en-US" sz="1400" b="0">
                          <a:solidFill>
                            <a:srgbClr val="2A2A2A"/>
                          </a:solidFill>
                          <a:latin typeface="仿宋" panose="02010609060101010101" charset="-122"/>
                          <a:ea typeface="仿宋" panose="02010609060101010101" charset="-122"/>
                          <a:cs typeface="仿宋" panose="02010609060101010101" charset="-122"/>
                        </a:rPr>
                        <a:t>3</a:t>
                      </a:r>
                      <a:r>
                        <a:rPr lang="en-US" sz="1400" b="0">
                          <a:latin typeface="仿宋" panose="02010609060101010101" charset="-122"/>
                          <a:ea typeface="仿宋" panose="02010609060101010101" charset="-122"/>
                          <a:cs typeface="仿宋" panose="02010609060101010101" charset="-122"/>
                        </a:rPr>
                        <a:t>.</a:t>
                      </a:r>
                      <a:r>
                        <a:rPr lang="en-US" sz="1400" b="0">
                          <a:solidFill>
                            <a:srgbClr val="161616"/>
                          </a:solidFill>
                          <a:latin typeface="仿宋" panose="02010609060101010101" charset="-122"/>
                          <a:ea typeface="仿宋" panose="02010609060101010101" charset="-122"/>
                          <a:cs typeface="仿宋" panose="02010609060101010101" charset="-122"/>
                        </a:rPr>
                        <a:t>2结</a:t>
                      </a:r>
                      <a:r>
                        <a:rPr lang="en-US" sz="1400" b="0">
                          <a:solidFill>
                            <a:srgbClr val="424242"/>
                          </a:solidFill>
                          <a:latin typeface="仿宋" panose="02010609060101010101" charset="-122"/>
                          <a:ea typeface="仿宋" panose="02010609060101010101" charset="-122"/>
                          <a:cs typeface="仿宋" panose="02010609060101010101" charset="-122"/>
                        </a:rPr>
                        <a:t>算方案的设</a:t>
                      </a:r>
                      <a:r>
                        <a:rPr lang="en-US" sz="1400" b="0">
                          <a:solidFill>
                            <a:srgbClr val="161616"/>
                          </a:solidFill>
                          <a:latin typeface="仿宋" panose="02010609060101010101" charset="-122"/>
                          <a:ea typeface="仿宋" panose="02010609060101010101" charset="-122"/>
                          <a:cs typeface="仿宋" panose="02010609060101010101" charset="-122"/>
                        </a:rPr>
                        <a:t>计方法</a:t>
                      </a:r>
                      <a:endParaRPr lang="en-US" altLang="en-US" sz="1400" b="0">
                        <a:solidFill>
                          <a:srgbClr val="161616"/>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ustDataLst>
      <p:tags r:id="rId4"/>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876300" y="333375"/>
            <a:ext cx="10440035" cy="753745"/>
          </a:xfrm>
        </p:spPr>
        <p:txBody>
          <a:bodyPr>
            <a:normAutofit fontScale="90000"/>
          </a:bodyPr>
          <a:p>
            <a:r>
              <a:rPr lang="zh-CN" altLang="en-US">
                <a:solidFill>
                  <a:schemeClr val="accent1"/>
                </a:solidFill>
              </a:rPr>
              <a:t>直播销售员考核职业功能</a:t>
            </a:r>
            <a:endParaRPr lang="zh-CN" altLang="en-US">
              <a:solidFill>
                <a:schemeClr val="accent1"/>
              </a:solidFill>
            </a:endParaRPr>
          </a:p>
        </p:txBody>
      </p:sp>
      <p:graphicFrame>
        <p:nvGraphicFramePr>
          <p:cNvPr id="7" name="表格 6"/>
          <p:cNvGraphicFramePr/>
          <p:nvPr/>
        </p:nvGraphicFramePr>
        <p:xfrm>
          <a:off x="876300" y="1177290"/>
          <a:ext cx="9660890" cy="213360"/>
        </p:xfrm>
        <a:graphic>
          <a:graphicData uri="http://schemas.openxmlformats.org/drawingml/2006/table">
            <a:tbl>
              <a:tblPr firstRow="1" bandRow="1">
                <a:tableStyleId>{5940675A-B579-460E-94D1-54222C63F5DA}</a:tableStyleId>
              </a:tblPr>
              <a:tblGrid>
                <a:gridCol w="976630"/>
                <a:gridCol w="1639570"/>
                <a:gridCol w="4091305"/>
                <a:gridCol w="2953385"/>
              </a:tblGrid>
              <a:tr h="0">
                <a:tc>
                  <a:txBody>
                    <a:bodyPr/>
                    <a:p>
                      <a:pPr indent="0" algn="ctr">
                        <a:buNone/>
                      </a:pPr>
                      <a:r>
                        <a:rPr lang="en-US" sz="1400" b="1">
                          <a:solidFill>
                            <a:srgbClr val="1C1C1C"/>
                          </a:solidFill>
                          <a:latin typeface="仿宋" panose="02010609060101010101" charset="-122"/>
                          <a:ea typeface="仿宋" panose="02010609060101010101" charset="-122"/>
                          <a:cs typeface="仿宋" panose="02010609060101010101" charset="-122"/>
                        </a:rPr>
                        <a:t>职业功能</a:t>
                      </a:r>
                      <a:endParaRPr lang="en-US" altLang="en-US" sz="1400" b="1">
                        <a:solidFill>
                          <a:srgbClr val="1C1C1C"/>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333333"/>
                          </a:solidFill>
                          <a:latin typeface="仿宋" panose="02010609060101010101" charset="-122"/>
                          <a:ea typeface="仿宋" panose="02010609060101010101" charset="-122"/>
                          <a:cs typeface="仿宋" panose="02010609060101010101" charset="-122"/>
                        </a:rPr>
                        <a:t>工作内容</a:t>
                      </a:r>
                      <a:endParaRPr lang="en-US" altLang="en-US" sz="1400" b="1">
                        <a:solidFill>
                          <a:srgbClr val="333333"/>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1C1C1C"/>
                          </a:solidFill>
                          <a:latin typeface="仿宋" panose="02010609060101010101" charset="-122"/>
                          <a:ea typeface="仿宋" panose="02010609060101010101" charset="-122"/>
                          <a:cs typeface="仿宋" panose="02010609060101010101" charset="-122"/>
                        </a:rPr>
                        <a:t>技能要求</a:t>
                      </a:r>
                      <a:endParaRPr lang="en-US" altLang="en-US" sz="1400" b="1">
                        <a:solidFill>
                          <a:srgbClr val="1C1C1C"/>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1C1C1C"/>
                          </a:solidFill>
                          <a:latin typeface="仿宋" panose="02010609060101010101" charset="-122"/>
                          <a:ea typeface="仿宋" panose="02010609060101010101" charset="-122"/>
                          <a:cs typeface="仿宋" panose="02010609060101010101" charset="-122"/>
                        </a:rPr>
                        <a:t>相关知识</a:t>
                      </a:r>
                      <a:r>
                        <a:rPr lang="en-US" sz="1400" b="1">
                          <a:solidFill>
                            <a:srgbClr val="1C1C1C"/>
                          </a:solidFill>
                          <a:latin typeface="Calibri" panose="020F0502020204030204" charset="0"/>
                          <a:cs typeface="Calibri" panose="020F0502020204030204" charset="0"/>
                        </a:rPr>
                        <a:t>要求</a:t>
                      </a:r>
                      <a:endParaRPr lang="en-US" altLang="en-US" sz="1400" b="1">
                        <a:solidFill>
                          <a:srgbClr val="1C1C1C"/>
                        </a:solidFill>
                        <a:latin typeface="Calibri" panose="020F0502020204030204" charset="0"/>
                        <a:ea typeface="仿宋" panose="02010609060101010101" charset="-122"/>
                        <a:cs typeface="Calibri" panose="020F0502020204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aphicFrame>
        <p:nvGraphicFramePr>
          <p:cNvPr id="2" name="表格 1"/>
          <p:cNvGraphicFramePr/>
          <p:nvPr>
            <p:custDataLst>
              <p:tags r:id="rId1"/>
            </p:custDataLst>
          </p:nvPr>
        </p:nvGraphicFramePr>
        <p:xfrm>
          <a:off x="876300" y="1390650"/>
          <a:ext cx="9660255" cy="2265045"/>
        </p:xfrm>
        <a:graphic>
          <a:graphicData uri="http://schemas.openxmlformats.org/drawingml/2006/table">
            <a:tbl>
              <a:tblPr firstRow="1" bandRow="1">
                <a:tableStyleId>{5940675A-B579-460E-94D1-54222C63F5DA}</a:tableStyleId>
              </a:tblPr>
              <a:tblGrid>
                <a:gridCol w="974725"/>
                <a:gridCol w="1641475"/>
                <a:gridCol w="4089400"/>
                <a:gridCol w="2954655"/>
              </a:tblGrid>
              <a:tr h="824865">
                <a:tc rowSpan="3">
                  <a:txBody>
                    <a:bodyPr/>
                    <a:p>
                      <a:pPr indent="0" algn="ctr">
                        <a:buNone/>
                      </a:pPr>
                      <a:r>
                        <a:rPr lang="en-US" sz="1400" b="0">
                          <a:solidFill>
                            <a:srgbClr val="2A2A2A"/>
                          </a:solidFill>
                          <a:latin typeface="仿宋" panose="02010609060101010101" charset="-122"/>
                          <a:ea typeface="仿宋" panose="02010609060101010101" charset="-122"/>
                          <a:cs typeface="仿宋" panose="02010609060101010101" charset="-122"/>
                        </a:rPr>
                        <a:t>1工作准备</a:t>
                      </a:r>
                      <a:endParaRPr lang="en-US" altLang="en-US" sz="1400" b="0">
                        <a:solidFill>
                          <a:srgbClr val="2A2A2A"/>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1F1F1F"/>
                          </a:solidFill>
                          <a:latin typeface="仿宋" panose="02010609060101010101" charset="-122"/>
                          <a:ea typeface="仿宋" panose="02010609060101010101" charset="-122"/>
                          <a:cs typeface="仿宋" panose="02010609060101010101" charset="-122"/>
                        </a:rPr>
                        <a:t>1.1</a:t>
                      </a:r>
                      <a:r>
                        <a:rPr lang="en-US" sz="1400" b="0">
                          <a:solidFill>
                            <a:srgbClr val="444444"/>
                          </a:solidFill>
                          <a:latin typeface="仿宋" panose="02010609060101010101" charset="-122"/>
                          <a:ea typeface="仿宋" panose="02010609060101010101" charset="-122"/>
                          <a:cs typeface="仿宋" panose="02010609060101010101" charset="-122"/>
                        </a:rPr>
                        <a:t>宣传</a:t>
                      </a:r>
                      <a:r>
                        <a:rPr lang="en-US" sz="1400" b="0">
                          <a:solidFill>
                            <a:srgbClr val="1F1F1F"/>
                          </a:solidFill>
                          <a:latin typeface="仿宋" panose="02010609060101010101" charset="-122"/>
                          <a:ea typeface="仿宋" panose="02010609060101010101" charset="-122"/>
                          <a:cs typeface="仿宋" panose="02010609060101010101" charset="-122"/>
                        </a:rPr>
                        <a:t>准备</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1.1.</a:t>
                      </a:r>
                      <a:r>
                        <a:rPr lang="en-US" sz="1400" b="0">
                          <a:latin typeface="仿宋" panose="02010609060101010101" charset="-122"/>
                          <a:ea typeface="仿宋" panose="02010609060101010101" charset="-122"/>
                          <a:cs typeface="仿宋" panose="02010609060101010101" charset="-122"/>
                        </a:rPr>
                        <a:t>1</a:t>
                      </a:r>
                      <a:r>
                        <a:rPr lang="en-US" sz="1400" b="0">
                          <a:solidFill>
                            <a:srgbClr val="1F1F1F"/>
                          </a:solidFill>
                          <a:latin typeface="仿宋" panose="02010609060101010101" charset="-122"/>
                          <a:ea typeface="仿宋" panose="02010609060101010101" charset="-122"/>
                          <a:cs typeface="仿宋" panose="02010609060101010101" charset="-122"/>
                        </a:rPr>
                        <a:t>能制定</a:t>
                      </a:r>
                      <a:r>
                        <a:rPr lang="en-US" sz="1400" b="0">
                          <a:solidFill>
                            <a:srgbClr val="444444"/>
                          </a:solidFill>
                          <a:latin typeface="仿宋" panose="02010609060101010101" charset="-122"/>
                          <a:ea typeface="仿宋" panose="02010609060101010101" charset="-122"/>
                          <a:cs typeface="仿宋" panose="02010609060101010101" charset="-122"/>
                        </a:rPr>
                        <a:t>产品素</a:t>
                      </a:r>
                      <a:r>
                        <a:rPr lang="en-US" sz="1400" b="0">
                          <a:solidFill>
                            <a:srgbClr val="1F1F1F"/>
                          </a:solidFill>
                          <a:latin typeface="仿宋" panose="02010609060101010101" charset="-122"/>
                          <a:ea typeface="仿宋" panose="02010609060101010101" charset="-122"/>
                          <a:cs typeface="仿宋" panose="02010609060101010101" charset="-122"/>
                        </a:rPr>
                        <a:t>材搜</a:t>
                      </a:r>
                      <a:r>
                        <a:rPr lang="en-US" sz="1400" b="0">
                          <a:solidFill>
                            <a:srgbClr val="444444"/>
                          </a:solidFill>
                          <a:latin typeface="仿宋" panose="02010609060101010101" charset="-122"/>
                          <a:ea typeface="仿宋" panose="02010609060101010101" charset="-122"/>
                          <a:cs typeface="仿宋" panose="02010609060101010101" charset="-122"/>
                        </a:rPr>
                        <a:t>集</a:t>
                      </a:r>
                      <a:r>
                        <a:rPr lang="en-US" sz="1400" b="0">
                          <a:solidFill>
                            <a:srgbClr val="1F1F1F"/>
                          </a:solidFill>
                          <a:latin typeface="仿宋" panose="02010609060101010101" charset="-122"/>
                          <a:ea typeface="仿宋" panose="02010609060101010101" charset="-122"/>
                          <a:cs typeface="仿宋" panose="02010609060101010101" charset="-122"/>
                        </a:rPr>
                        <a:t>计划(A)1.1.2能制作产品专属</a:t>
                      </a:r>
                      <a:r>
                        <a:rPr lang="en-US" sz="1400" b="0">
                          <a:solidFill>
                            <a:srgbClr val="444444"/>
                          </a:solidFill>
                          <a:latin typeface="仿宋" panose="02010609060101010101" charset="-122"/>
                          <a:ea typeface="仿宋" panose="02010609060101010101" charset="-122"/>
                          <a:cs typeface="仿宋" panose="02010609060101010101" charset="-122"/>
                        </a:rPr>
                        <a:t>宣</a:t>
                      </a:r>
                      <a:r>
                        <a:rPr lang="en-US" sz="1400" b="0">
                          <a:solidFill>
                            <a:srgbClr val="1F1F1F"/>
                          </a:solidFill>
                          <a:latin typeface="仿宋" panose="02010609060101010101" charset="-122"/>
                          <a:ea typeface="仿宋" panose="02010609060101010101" charset="-122"/>
                          <a:cs typeface="仿宋" panose="02010609060101010101" charset="-122"/>
                        </a:rPr>
                        <a:t>传素材(ABC)1.1.3能执行跨平台</a:t>
                      </a:r>
                      <a:r>
                        <a:rPr lang="en-US" sz="1400" b="0">
                          <a:solidFill>
                            <a:srgbClr val="444444"/>
                          </a:solidFill>
                          <a:latin typeface="仿宋" panose="02010609060101010101" charset="-122"/>
                          <a:ea typeface="仿宋" panose="02010609060101010101" charset="-122"/>
                          <a:cs typeface="仿宋" panose="02010609060101010101" charset="-122"/>
                        </a:rPr>
                        <a:t>宣传</a:t>
                      </a:r>
                      <a:r>
                        <a:rPr lang="en-US" sz="1400" b="0">
                          <a:solidFill>
                            <a:srgbClr val="1F1F1F"/>
                          </a:solidFill>
                          <a:latin typeface="仿宋" panose="02010609060101010101" charset="-122"/>
                          <a:ea typeface="仿宋" panose="02010609060101010101" charset="-122"/>
                          <a:cs typeface="仿宋" panose="02010609060101010101" charset="-122"/>
                        </a:rPr>
                        <a:t>计划(BC)1.1.</a:t>
                      </a:r>
                      <a:r>
                        <a:rPr lang="en-US" sz="1400" b="0">
                          <a:solidFill>
                            <a:srgbClr val="333333"/>
                          </a:solidFill>
                          <a:latin typeface="仿宋" panose="02010609060101010101" charset="-122"/>
                          <a:ea typeface="仿宋" panose="02010609060101010101" charset="-122"/>
                          <a:cs typeface="仿宋" panose="02010609060101010101" charset="-122"/>
                        </a:rPr>
                        <a:t>4能制定宣传数据监控方案C D)</a:t>
                      </a:r>
                      <a:r>
                        <a:rPr lang="en-US" sz="1400" b="0">
                          <a:solidFill>
                            <a:srgbClr val="1F1F1F"/>
                          </a:solidFill>
                          <a:latin typeface="仿宋" panose="02010609060101010101" charset="-122"/>
                          <a:ea typeface="仿宋" panose="02010609060101010101" charset="-122"/>
                          <a:cs typeface="仿宋" panose="02010609060101010101" charset="-122"/>
                        </a:rPr>
                        <a:t>1.1.5能运用工具对素材进行转码(D)</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1.1.1产品素材搜</a:t>
                      </a:r>
                      <a:r>
                        <a:rPr lang="en-US" sz="1400" b="0">
                          <a:solidFill>
                            <a:srgbClr val="444444"/>
                          </a:solidFill>
                          <a:latin typeface="仿宋" panose="02010609060101010101" charset="-122"/>
                          <a:ea typeface="仿宋" panose="02010609060101010101" charset="-122"/>
                          <a:cs typeface="仿宋" panose="02010609060101010101" charset="-122"/>
                        </a:rPr>
                        <a:t>集</a:t>
                      </a:r>
                      <a:r>
                        <a:rPr lang="en-US" sz="1400" b="0">
                          <a:solidFill>
                            <a:srgbClr val="1F1F1F"/>
                          </a:solidFill>
                          <a:latin typeface="仿宋" panose="02010609060101010101" charset="-122"/>
                          <a:ea typeface="仿宋" panose="02010609060101010101" charset="-122"/>
                          <a:cs typeface="仿宋" panose="02010609060101010101" charset="-122"/>
                        </a:rPr>
                        <a:t>的方法1.1.2数据监控方</a:t>
                      </a:r>
                      <a:r>
                        <a:rPr lang="en-US" sz="1400" b="0">
                          <a:solidFill>
                            <a:srgbClr val="444444"/>
                          </a:solidFill>
                          <a:latin typeface="仿宋" panose="02010609060101010101" charset="-122"/>
                          <a:ea typeface="仿宋" panose="02010609060101010101" charset="-122"/>
                          <a:cs typeface="仿宋" panose="02010609060101010101" charset="-122"/>
                        </a:rPr>
                        <a:t>案</a:t>
                      </a:r>
                      <a:r>
                        <a:rPr lang="en-US" sz="1400" b="0">
                          <a:solidFill>
                            <a:srgbClr val="1F1F1F"/>
                          </a:solidFill>
                          <a:latin typeface="仿宋" panose="02010609060101010101" charset="-122"/>
                          <a:ea typeface="仿宋" panose="02010609060101010101" charset="-122"/>
                          <a:cs typeface="仿宋" panose="02010609060101010101" charset="-122"/>
                        </a:rPr>
                        <a:t>的</a:t>
                      </a:r>
                      <a:r>
                        <a:rPr lang="en-US" sz="1400" b="0">
                          <a:solidFill>
                            <a:srgbClr val="444444"/>
                          </a:solidFill>
                          <a:latin typeface="仿宋" panose="02010609060101010101" charset="-122"/>
                          <a:ea typeface="仿宋" panose="02010609060101010101" charset="-122"/>
                          <a:cs typeface="仿宋" panose="02010609060101010101" charset="-122"/>
                        </a:rPr>
                        <a:t>主要</a:t>
                      </a:r>
                      <a:r>
                        <a:rPr lang="en-US" sz="1400" b="0">
                          <a:solidFill>
                            <a:srgbClr val="1F1F1F"/>
                          </a:solidFill>
                          <a:latin typeface="仿宋" panose="02010609060101010101" charset="-122"/>
                          <a:ea typeface="仿宋" panose="02010609060101010101" charset="-122"/>
                          <a:cs typeface="仿宋" panose="02010609060101010101" charset="-122"/>
                        </a:rPr>
                        <a:t>内容1.1.3</a:t>
                      </a:r>
                      <a:r>
                        <a:rPr lang="en-US" sz="1400" b="0">
                          <a:solidFill>
                            <a:srgbClr val="444444"/>
                          </a:solidFill>
                          <a:latin typeface="仿宋" panose="02010609060101010101" charset="-122"/>
                          <a:ea typeface="仿宋" panose="02010609060101010101" charset="-122"/>
                          <a:cs typeface="仿宋" panose="02010609060101010101" charset="-122"/>
                        </a:rPr>
                        <a:t>音</a:t>
                      </a:r>
                      <a:r>
                        <a:rPr lang="en-US" sz="1400" b="0">
                          <a:solidFill>
                            <a:srgbClr val="1F1F1F"/>
                          </a:solidFill>
                          <a:latin typeface="仿宋" panose="02010609060101010101" charset="-122"/>
                          <a:ea typeface="仿宋" panose="02010609060101010101" charset="-122"/>
                          <a:cs typeface="仿宋" panose="02010609060101010101" charset="-122"/>
                        </a:rPr>
                        <a:t>视频转码的方法</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8488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lgn="ctr">
                        <a:buNone/>
                      </a:pPr>
                      <a:r>
                        <a:rPr lang="en-US" sz="1400" b="0">
                          <a:solidFill>
                            <a:srgbClr val="1F1F1F"/>
                          </a:solidFill>
                          <a:latin typeface="仿宋" panose="02010609060101010101" charset="-122"/>
                          <a:ea typeface="仿宋" panose="02010609060101010101" charset="-122"/>
                          <a:cs typeface="仿宋" panose="02010609060101010101" charset="-122"/>
                        </a:rPr>
                        <a:t>1.2设备、软件和材料准备</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1.2.1能盘点样品库A1.2</a:t>
                      </a:r>
                      <a:r>
                        <a:rPr lang="en-US" sz="1400" b="0">
                          <a:latin typeface="仿宋" panose="02010609060101010101" charset="-122"/>
                          <a:ea typeface="仿宋" panose="02010609060101010101" charset="-122"/>
                          <a:cs typeface="仿宋" panose="02010609060101010101" charset="-122"/>
                        </a:rPr>
                        <a:t>.</a:t>
                      </a:r>
                      <a:r>
                        <a:rPr lang="en-US" sz="1400" b="0">
                          <a:solidFill>
                            <a:srgbClr val="1F1F1F"/>
                          </a:solidFill>
                          <a:latin typeface="仿宋" panose="02010609060101010101" charset="-122"/>
                          <a:ea typeface="仿宋" panose="02010609060101010101" charset="-122"/>
                          <a:cs typeface="仿宋" panose="02010609060101010101" charset="-122"/>
                        </a:rPr>
                        <a:t>2能制定样品（道具）搭配计划ABC1.2</a:t>
                      </a:r>
                      <a:r>
                        <a:rPr lang="en-US" sz="1400" b="0">
                          <a:latin typeface="仿宋" panose="02010609060101010101" charset="-122"/>
                          <a:ea typeface="仿宋" panose="02010609060101010101" charset="-122"/>
                          <a:cs typeface="仿宋" panose="02010609060101010101" charset="-122"/>
                        </a:rPr>
                        <a:t>.</a:t>
                      </a:r>
                      <a:r>
                        <a:rPr lang="en-US" sz="1400" b="0">
                          <a:solidFill>
                            <a:srgbClr val="1F1F1F"/>
                          </a:solidFill>
                          <a:latin typeface="仿宋" panose="02010609060101010101" charset="-122"/>
                          <a:ea typeface="仿宋" panose="02010609060101010101" charset="-122"/>
                          <a:cs typeface="仿宋" panose="02010609060101010101" charset="-122"/>
                        </a:rPr>
                        <a:t>3能制定出镜者形象方</a:t>
                      </a:r>
                      <a:r>
                        <a:rPr lang="en-US" sz="1400" b="0">
                          <a:solidFill>
                            <a:srgbClr val="444444"/>
                          </a:solidFill>
                          <a:latin typeface="仿宋" panose="02010609060101010101" charset="-122"/>
                          <a:ea typeface="仿宋" panose="02010609060101010101" charset="-122"/>
                          <a:cs typeface="仿宋" panose="02010609060101010101" charset="-122"/>
                        </a:rPr>
                        <a:t>案</a:t>
                      </a:r>
                      <a:r>
                        <a:rPr lang="en-US" sz="1400" b="0">
                          <a:solidFill>
                            <a:srgbClr val="1F1F1F"/>
                          </a:solidFill>
                          <a:latin typeface="仿宋" panose="02010609060101010101" charset="-122"/>
                          <a:ea typeface="仿宋" panose="02010609060101010101" charset="-122"/>
                          <a:cs typeface="仿宋" panose="02010609060101010101" charset="-122"/>
                        </a:rPr>
                        <a:t>BC1.2.</a:t>
                      </a:r>
                      <a:r>
                        <a:rPr lang="en-US" sz="1400" b="0">
                          <a:solidFill>
                            <a:srgbClr val="333333"/>
                          </a:solidFill>
                          <a:latin typeface="仿宋" panose="02010609060101010101" charset="-122"/>
                          <a:ea typeface="仿宋" panose="02010609060101010101" charset="-122"/>
                          <a:cs typeface="仿宋" panose="02010609060101010101" charset="-122"/>
                        </a:rPr>
                        <a:t>4能根据销售需求选择硬件设备D</a:t>
                      </a:r>
                      <a:r>
                        <a:rPr lang="en-US" sz="1400" b="0">
                          <a:solidFill>
                            <a:srgbClr val="1F1F1F"/>
                          </a:solidFill>
                          <a:latin typeface="仿宋" panose="02010609060101010101" charset="-122"/>
                          <a:ea typeface="仿宋" panose="02010609060101010101" charset="-122"/>
                          <a:cs typeface="仿宋" panose="02010609060101010101" charset="-122"/>
                        </a:rPr>
                        <a:t>1.2.5能</a:t>
                      </a:r>
                      <a:r>
                        <a:rPr lang="en-US" sz="1400" b="0">
                          <a:solidFill>
                            <a:srgbClr val="444444"/>
                          </a:solidFill>
                          <a:latin typeface="仿宋" panose="02010609060101010101" charset="-122"/>
                          <a:ea typeface="仿宋" panose="02010609060101010101" charset="-122"/>
                          <a:cs typeface="仿宋" panose="02010609060101010101" charset="-122"/>
                        </a:rPr>
                        <a:t>完</a:t>
                      </a:r>
                      <a:r>
                        <a:rPr lang="en-US" sz="1400" b="0">
                          <a:solidFill>
                            <a:srgbClr val="1F1F1F"/>
                          </a:solidFill>
                          <a:latin typeface="仿宋" panose="02010609060101010101" charset="-122"/>
                          <a:ea typeface="仿宋" panose="02010609060101010101" charset="-122"/>
                          <a:cs typeface="仿宋" panose="02010609060101010101" charset="-122"/>
                        </a:rPr>
                        <a:t>成多种设备的搭建与联调D</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1.2</a:t>
                      </a:r>
                      <a:r>
                        <a:rPr lang="en-US" sz="1400" b="0">
                          <a:latin typeface="仿宋" panose="02010609060101010101" charset="-122"/>
                          <a:ea typeface="仿宋" panose="02010609060101010101" charset="-122"/>
                          <a:cs typeface="仿宋" panose="02010609060101010101" charset="-122"/>
                        </a:rPr>
                        <a:t>.</a:t>
                      </a:r>
                      <a:r>
                        <a:rPr lang="en-US" sz="1400" b="0">
                          <a:solidFill>
                            <a:srgbClr val="1F1F1F"/>
                          </a:solidFill>
                          <a:latin typeface="仿宋" panose="02010609060101010101" charset="-122"/>
                          <a:ea typeface="仿宋" panose="02010609060101010101" charset="-122"/>
                          <a:cs typeface="仿宋" panose="02010609060101010101" charset="-122"/>
                        </a:rPr>
                        <a:t>1样品库的盘点方法1.2</a:t>
                      </a:r>
                      <a:r>
                        <a:rPr lang="en-US" sz="1400" b="0">
                          <a:latin typeface="仿宋" panose="02010609060101010101" charset="-122"/>
                          <a:ea typeface="仿宋" panose="02010609060101010101" charset="-122"/>
                          <a:cs typeface="仿宋" panose="02010609060101010101" charset="-122"/>
                        </a:rPr>
                        <a:t>.</a:t>
                      </a:r>
                      <a:r>
                        <a:rPr lang="en-US" sz="1400" b="0">
                          <a:solidFill>
                            <a:srgbClr val="1F1F1F"/>
                          </a:solidFill>
                          <a:latin typeface="仿宋" panose="02010609060101010101" charset="-122"/>
                          <a:ea typeface="仿宋" panose="02010609060101010101" charset="-122"/>
                          <a:cs typeface="仿宋" panose="02010609060101010101" charset="-122"/>
                        </a:rPr>
                        <a:t>2样品（道</a:t>
                      </a:r>
                      <a:r>
                        <a:rPr lang="en-US" sz="1400" b="0">
                          <a:solidFill>
                            <a:srgbClr val="444444"/>
                          </a:solidFill>
                          <a:latin typeface="仿宋" panose="02010609060101010101" charset="-122"/>
                          <a:ea typeface="仿宋" panose="02010609060101010101" charset="-122"/>
                          <a:cs typeface="仿宋" panose="02010609060101010101" charset="-122"/>
                        </a:rPr>
                        <a:t>具</a:t>
                      </a:r>
                      <a:r>
                        <a:rPr lang="en-US" sz="1400" b="0">
                          <a:solidFill>
                            <a:srgbClr val="1F1F1F"/>
                          </a:solidFill>
                          <a:latin typeface="仿宋" panose="02010609060101010101" charset="-122"/>
                          <a:ea typeface="仿宋" panose="02010609060101010101" charset="-122"/>
                          <a:cs typeface="仿宋" panose="02010609060101010101" charset="-122"/>
                        </a:rPr>
                        <a:t>）的搭配</a:t>
                      </a:r>
                      <a:r>
                        <a:rPr lang="en-US" sz="1400" b="0">
                          <a:solidFill>
                            <a:srgbClr val="333333"/>
                          </a:solidFill>
                          <a:latin typeface="仿宋" panose="02010609060101010101" charset="-122"/>
                          <a:ea typeface="仿宋" panose="02010609060101010101" charset="-122"/>
                          <a:cs typeface="仿宋" panose="02010609060101010101" charset="-122"/>
                        </a:rPr>
                        <a:t>方法</a:t>
                      </a:r>
                      <a:r>
                        <a:rPr lang="en-US" sz="1400" b="0">
                          <a:solidFill>
                            <a:srgbClr val="1F1F1F"/>
                          </a:solidFill>
                          <a:latin typeface="仿宋" panose="02010609060101010101" charset="-122"/>
                          <a:ea typeface="仿宋" panose="02010609060101010101" charset="-122"/>
                          <a:cs typeface="仿宋" panose="02010609060101010101" charset="-122"/>
                        </a:rPr>
                        <a:t>1.2</a:t>
                      </a:r>
                      <a:r>
                        <a:rPr lang="en-US" sz="1400" b="0">
                          <a:latin typeface="仿宋" panose="02010609060101010101" charset="-122"/>
                          <a:ea typeface="仿宋" panose="02010609060101010101" charset="-122"/>
                          <a:cs typeface="仿宋" panose="02010609060101010101" charset="-122"/>
                        </a:rPr>
                        <a:t>.</a:t>
                      </a:r>
                      <a:r>
                        <a:rPr lang="en-US" sz="1400" b="0">
                          <a:solidFill>
                            <a:srgbClr val="1F1F1F"/>
                          </a:solidFill>
                          <a:latin typeface="仿宋" panose="02010609060101010101" charset="-122"/>
                          <a:ea typeface="仿宋" panose="02010609060101010101" charset="-122"/>
                          <a:cs typeface="仿宋" panose="02010609060101010101" charset="-122"/>
                        </a:rPr>
                        <a:t>3形象管理方法1.2.</a:t>
                      </a:r>
                      <a:r>
                        <a:rPr lang="en-US" sz="1400" b="0">
                          <a:solidFill>
                            <a:srgbClr val="333333"/>
                          </a:solidFill>
                          <a:latin typeface="仿宋" panose="02010609060101010101" charset="-122"/>
                          <a:ea typeface="仿宋" panose="02010609060101010101" charset="-122"/>
                          <a:cs typeface="仿宋" panose="02010609060101010101" charset="-122"/>
                        </a:rPr>
                        <a:t>4设备搭建与联调的方法</a:t>
                      </a:r>
                      <a:endParaRPr lang="en-US" altLang="en-US" sz="1400" b="0">
                        <a:solidFill>
                          <a:srgbClr val="333333"/>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3939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gn="ctr">
                        <a:buNone/>
                      </a:pPr>
                      <a:r>
                        <a:rPr lang="en-US" sz="1400" b="0">
                          <a:solidFill>
                            <a:srgbClr val="1F1F1F"/>
                          </a:solidFill>
                          <a:latin typeface="仿宋" panose="02010609060101010101" charset="-122"/>
                          <a:ea typeface="仿宋" panose="02010609060101010101" charset="-122"/>
                          <a:cs typeface="仿宋" panose="02010609060101010101" charset="-122"/>
                        </a:rPr>
                        <a:t>1.3风险评估</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1.3.1能评估团队协作风险1.3.2能制定并执行风险应对计划</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1.3.1团队合作风险的预判方法1.3</a:t>
                      </a:r>
                      <a:r>
                        <a:rPr lang="en-US" sz="1400" b="0">
                          <a:latin typeface="仿宋" panose="02010609060101010101" charset="-122"/>
                          <a:ea typeface="仿宋" panose="02010609060101010101" charset="-122"/>
                          <a:cs typeface="仿宋" panose="02010609060101010101" charset="-122"/>
                        </a:rPr>
                        <a:t>.</a:t>
                      </a:r>
                      <a:r>
                        <a:rPr lang="en-US" sz="1400" b="0">
                          <a:solidFill>
                            <a:srgbClr val="1F1F1F"/>
                          </a:solidFill>
                          <a:latin typeface="仿宋" panose="02010609060101010101" charset="-122"/>
                          <a:ea typeface="仿宋" panose="02010609060101010101" charset="-122"/>
                          <a:cs typeface="仿宋" panose="02010609060101010101" charset="-122"/>
                        </a:rPr>
                        <a:t>2风险应对计划内容制</a:t>
                      </a:r>
                      <a:r>
                        <a:rPr lang="en-US" sz="1400" b="0">
                          <a:solidFill>
                            <a:srgbClr val="333333"/>
                          </a:solidFill>
                          <a:latin typeface="仿宋" panose="02010609060101010101" charset="-122"/>
                          <a:ea typeface="仿宋" panose="02010609060101010101" charset="-122"/>
                          <a:cs typeface="仿宋" panose="02010609060101010101" charset="-122"/>
                        </a:rPr>
                        <a:t>定方法</a:t>
                      </a:r>
                      <a:endParaRPr lang="en-US" altLang="en-US" sz="1400" b="0">
                        <a:solidFill>
                          <a:srgbClr val="333333"/>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graphicFrame>
        <p:nvGraphicFramePr>
          <p:cNvPr id="6" name="表格 5"/>
          <p:cNvGraphicFramePr/>
          <p:nvPr>
            <p:custDataLst>
              <p:tags r:id="rId2"/>
            </p:custDataLst>
          </p:nvPr>
        </p:nvGraphicFramePr>
        <p:xfrm>
          <a:off x="876300" y="3656330"/>
          <a:ext cx="9660255" cy="1271270"/>
        </p:xfrm>
        <a:graphic>
          <a:graphicData uri="http://schemas.openxmlformats.org/drawingml/2006/table">
            <a:tbl>
              <a:tblPr firstRow="1" bandRow="1">
                <a:tableStyleId>{5940675A-B579-460E-94D1-54222C63F5DA}</a:tableStyleId>
              </a:tblPr>
              <a:tblGrid>
                <a:gridCol w="972820"/>
                <a:gridCol w="1643380"/>
                <a:gridCol w="4090035"/>
                <a:gridCol w="2954020"/>
              </a:tblGrid>
              <a:tr h="635635">
                <a:tc rowSpan="2">
                  <a:txBody>
                    <a:bodyPr/>
                    <a:p>
                      <a:pPr indent="0" algn="ctr">
                        <a:buNone/>
                      </a:pPr>
                      <a:r>
                        <a:rPr lang="en-US" sz="1400" b="0">
                          <a:solidFill>
                            <a:srgbClr val="2A2A2A"/>
                          </a:solidFill>
                          <a:latin typeface="仿宋" panose="02010609060101010101" charset="-122"/>
                          <a:ea typeface="仿宋" panose="02010609060101010101" charset="-122"/>
                          <a:cs typeface="仿宋" panose="02010609060101010101" charset="-122"/>
                        </a:rPr>
                        <a:t>4</a:t>
                      </a:r>
                      <a:r>
                        <a:rPr lang="en-US" sz="1400" b="0">
                          <a:latin typeface="仿宋" panose="02010609060101010101" charset="-122"/>
                          <a:ea typeface="仿宋" panose="02010609060101010101" charset="-122"/>
                          <a:cs typeface="仿宋" panose="02010609060101010101" charset="-122"/>
                        </a:rPr>
                        <a:t>直播营销</a:t>
                      </a:r>
                      <a:endParaRPr lang="en-US" sz="1400" b="0">
                        <a:latin typeface="仿宋" panose="02010609060101010101" charset="-122"/>
                        <a:ea typeface="仿宋" panose="02010609060101010101" charset="-122"/>
                        <a:cs typeface="仿宋" panose="02010609060101010101" charset="-122"/>
                      </a:endParaRPr>
                    </a:p>
                    <a:p>
                      <a:pPr indent="0" algn="ctr">
                        <a:buNone/>
                      </a:pPr>
                      <a:r>
                        <a:rPr lang="en-US" altLang="zh-CN" sz="1400">
                          <a:latin typeface="仿宋" panose="02010609060101010101" charset="-122"/>
                          <a:ea typeface="仿宋" panose="02010609060101010101" charset="-122"/>
                        </a:rPr>
                        <a:t> </a:t>
                      </a:r>
                      <a:endParaRPr lang="en-US" sz="1400" b="0">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A2A2A"/>
                          </a:solidFill>
                          <a:latin typeface="仿宋" panose="02010609060101010101" charset="-122"/>
                          <a:ea typeface="仿宋" panose="02010609060101010101" charset="-122"/>
                          <a:cs typeface="仿宋" panose="02010609060101010101" charset="-122"/>
                        </a:rPr>
                        <a:t>4</a:t>
                      </a:r>
                      <a:r>
                        <a:rPr lang="en-US" sz="1400" b="0">
                          <a:latin typeface="仿宋" panose="02010609060101010101" charset="-122"/>
                          <a:ea typeface="仿宋" panose="02010609060101010101" charset="-122"/>
                          <a:cs typeface="仿宋" panose="02010609060101010101" charset="-122"/>
                        </a:rPr>
                        <a:t>.</a:t>
                      </a:r>
                      <a:r>
                        <a:rPr lang="en-US" sz="1400" b="0">
                          <a:solidFill>
                            <a:srgbClr val="161616"/>
                          </a:solidFill>
                          <a:latin typeface="仿宋" panose="02010609060101010101" charset="-122"/>
                          <a:ea typeface="仿宋" panose="02010609060101010101" charset="-122"/>
                          <a:cs typeface="仿宋" panose="02010609060101010101" charset="-122"/>
                        </a:rPr>
                        <a:t>1</a:t>
                      </a:r>
                      <a:r>
                        <a:rPr lang="en-US" sz="1400" b="0">
                          <a:solidFill>
                            <a:srgbClr val="424242"/>
                          </a:solidFill>
                          <a:latin typeface="仿宋" panose="02010609060101010101" charset="-122"/>
                          <a:ea typeface="仿宋" panose="02010609060101010101" charset="-122"/>
                          <a:cs typeface="仿宋" panose="02010609060101010101" charset="-122"/>
                        </a:rPr>
                        <a:t>直播</a:t>
                      </a:r>
                      <a:r>
                        <a:rPr lang="en-US" sz="1400" b="0">
                          <a:solidFill>
                            <a:srgbClr val="2A2A2A"/>
                          </a:solidFill>
                          <a:latin typeface="仿宋" panose="02010609060101010101" charset="-122"/>
                          <a:ea typeface="仿宋" panose="02010609060101010101" charset="-122"/>
                          <a:cs typeface="仿宋" panose="02010609060101010101" charset="-122"/>
                        </a:rPr>
                        <a:t>预演</a:t>
                      </a:r>
                      <a:endParaRPr lang="en-US" altLang="en-US" sz="1400" b="0">
                        <a:solidFill>
                          <a:srgbClr val="2A2A2A"/>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2A2A2A"/>
                          </a:solidFill>
                          <a:latin typeface="仿宋" panose="02010609060101010101" charset="-122"/>
                          <a:ea typeface="仿宋" panose="02010609060101010101" charset="-122"/>
                          <a:cs typeface="仿宋" panose="02010609060101010101" charset="-122"/>
                        </a:rPr>
                        <a:t>4</a:t>
                      </a:r>
                      <a:r>
                        <a:rPr lang="en-US" sz="1400" b="0">
                          <a:latin typeface="仿宋" panose="02010609060101010101" charset="-122"/>
                          <a:ea typeface="仿宋" panose="02010609060101010101" charset="-122"/>
                          <a:cs typeface="仿宋" panose="02010609060101010101" charset="-122"/>
                        </a:rPr>
                        <a:t>.</a:t>
                      </a:r>
                      <a:r>
                        <a:rPr lang="en-US" sz="1400" b="0">
                          <a:solidFill>
                            <a:srgbClr val="161616"/>
                          </a:solidFill>
                          <a:latin typeface="仿宋" panose="02010609060101010101" charset="-122"/>
                          <a:ea typeface="仿宋" panose="02010609060101010101" charset="-122"/>
                          <a:cs typeface="仿宋" panose="02010609060101010101" charset="-122"/>
                        </a:rPr>
                        <a:t>1.1能编</a:t>
                      </a:r>
                      <a:r>
                        <a:rPr lang="en-US" sz="1400" b="0">
                          <a:solidFill>
                            <a:srgbClr val="424242"/>
                          </a:solidFill>
                          <a:latin typeface="仿宋" panose="02010609060101010101" charset="-122"/>
                          <a:ea typeface="仿宋" panose="02010609060101010101" charset="-122"/>
                          <a:cs typeface="仿宋" panose="02010609060101010101" charset="-122"/>
                        </a:rPr>
                        <a:t>写团队协作直播脚本</a:t>
                      </a:r>
                      <a:r>
                        <a:rPr lang="en-US" sz="1400" b="0">
                          <a:solidFill>
                            <a:srgbClr val="2A2A2A"/>
                          </a:solidFill>
                          <a:latin typeface="仿宋" panose="02010609060101010101" charset="-122"/>
                          <a:ea typeface="仿宋" panose="02010609060101010101" charset="-122"/>
                          <a:cs typeface="仿宋" panose="02010609060101010101" charset="-122"/>
                        </a:rPr>
                        <a:t>4</a:t>
                      </a:r>
                      <a:r>
                        <a:rPr lang="en-US" sz="1400" b="0">
                          <a:latin typeface="仿宋" panose="02010609060101010101" charset="-122"/>
                          <a:ea typeface="仿宋" panose="02010609060101010101" charset="-122"/>
                          <a:cs typeface="仿宋" panose="02010609060101010101" charset="-122"/>
                        </a:rPr>
                        <a:t>.</a:t>
                      </a:r>
                      <a:r>
                        <a:rPr lang="en-US" sz="1400" b="0">
                          <a:solidFill>
                            <a:srgbClr val="161616"/>
                          </a:solidFill>
                          <a:latin typeface="仿宋" panose="02010609060101010101" charset="-122"/>
                          <a:ea typeface="仿宋" panose="02010609060101010101" charset="-122"/>
                          <a:cs typeface="仿宋" panose="02010609060101010101" charset="-122"/>
                        </a:rPr>
                        <a:t>1.</a:t>
                      </a:r>
                      <a:r>
                        <a:rPr lang="en-US" sz="1400" b="0">
                          <a:solidFill>
                            <a:srgbClr val="2A2A2A"/>
                          </a:solidFill>
                          <a:latin typeface="仿宋" panose="02010609060101010101" charset="-122"/>
                          <a:ea typeface="仿宋" panose="02010609060101010101" charset="-122"/>
                          <a:cs typeface="仿宋" panose="02010609060101010101" charset="-122"/>
                        </a:rPr>
                        <a:t>2能根据直播脚本测试营销流程</a:t>
                      </a:r>
                      <a:endParaRPr lang="en-US" altLang="en-US" sz="1400" b="0">
                        <a:solidFill>
                          <a:srgbClr val="2A2A2A"/>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2A2A2A"/>
                          </a:solidFill>
                          <a:latin typeface="仿宋" panose="02010609060101010101" charset="-122"/>
                          <a:ea typeface="仿宋" panose="02010609060101010101" charset="-122"/>
                          <a:cs typeface="仿宋" panose="02010609060101010101" charset="-122"/>
                        </a:rPr>
                        <a:t>4.</a:t>
                      </a:r>
                      <a:r>
                        <a:rPr lang="en-US" sz="1400" b="0">
                          <a:solidFill>
                            <a:srgbClr val="161616"/>
                          </a:solidFill>
                          <a:latin typeface="仿宋" panose="02010609060101010101" charset="-122"/>
                          <a:ea typeface="仿宋" panose="02010609060101010101" charset="-122"/>
                          <a:cs typeface="仿宋" panose="02010609060101010101" charset="-122"/>
                        </a:rPr>
                        <a:t>1.1团队协作</a:t>
                      </a:r>
                      <a:r>
                        <a:rPr lang="en-US" sz="1400" b="0">
                          <a:solidFill>
                            <a:srgbClr val="424242"/>
                          </a:solidFill>
                          <a:latin typeface="仿宋" panose="02010609060101010101" charset="-122"/>
                          <a:ea typeface="仿宋" panose="02010609060101010101" charset="-122"/>
                          <a:cs typeface="仿宋" panose="02010609060101010101" charset="-122"/>
                        </a:rPr>
                        <a:t>直播脚本</a:t>
                      </a:r>
                      <a:r>
                        <a:rPr lang="en-US" sz="1400" b="0">
                          <a:solidFill>
                            <a:srgbClr val="161616"/>
                          </a:solidFill>
                          <a:latin typeface="仿宋" panose="02010609060101010101" charset="-122"/>
                          <a:ea typeface="仿宋" panose="02010609060101010101" charset="-122"/>
                          <a:cs typeface="仿宋" panose="02010609060101010101" charset="-122"/>
                        </a:rPr>
                        <a:t>的</a:t>
                      </a:r>
                      <a:r>
                        <a:rPr lang="en-US" sz="1400" b="0">
                          <a:solidFill>
                            <a:srgbClr val="2A2A2A"/>
                          </a:solidFill>
                          <a:latin typeface="仿宋" panose="02010609060101010101" charset="-122"/>
                          <a:ea typeface="仿宋" panose="02010609060101010101" charset="-122"/>
                          <a:cs typeface="仿宋" panose="02010609060101010101" charset="-122"/>
                        </a:rPr>
                        <a:t>编写要求4.</a:t>
                      </a:r>
                      <a:r>
                        <a:rPr lang="en-US" sz="1400" b="0">
                          <a:solidFill>
                            <a:srgbClr val="161616"/>
                          </a:solidFill>
                          <a:latin typeface="仿宋" panose="02010609060101010101" charset="-122"/>
                          <a:ea typeface="仿宋" panose="02010609060101010101" charset="-122"/>
                          <a:cs typeface="仿宋" panose="02010609060101010101" charset="-122"/>
                        </a:rPr>
                        <a:t>1.</a:t>
                      </a:r>
                      <a:r>
                        <a:rPr lang="en-US" sz="1400" b="0">
                          <a:solidFill>
                            <a:srgbClr val="2A2A2A"/>
                          </a:solidFill>
                          <a:latin typeface="仿宋" panose="02010609060101010101" charset="-122"/>
                          <a:ea typeface="仿宋" panose="02010609060101010101" charset="-122"/>
                          <a:cs typeface="仿宋" panose="02010609060101010101" charset="-122"/>
                        </a:rPr>
                        <a:t>2营销流程的测试方法</a:t>
                      </a:r>
                      <a:endParaRPr lang="en-US" altLang="en-US" sz="1400" b="0">
                        <a:solidFill>
                          <a:srgbClr val="2A2A2A"/>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35635">
                <a:tc vMerge="1">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A2A2A"/>
                          </a:solidFill>
                          <a:latin typeface="仿宋" panose="02010609060101010101" charset="-122"/>
                          <a:ea typeface="仿宋" panose="02010609060101010101" charset="-122"/>
                          <a:cs typeface="仿宋" panose="02010609060101010101" charset="-122"/>
                        </a:rPr>
                        <a:t>4</a:t>
                      </a:r>
                      <a:r>
                        <a:rPr lang="en-US" sz="1400" b="0">
                          <a:latin typeface="仿宋" panose="02010609060101010101" charset="-122"/>
                          <a:ea typeface="仿宋" panose="02010609060101010101" charset="-122"/>
                          <a:cs typeface="仿宋" panose="02010609060101010101" charset="-122"/>
                        </a:rPr>
                        <a:t>.</a:t>
                      </a:r>
                      <a:r>
                        <a:rPr lang="en-US" sz="1400" b="0">
                          <a:solidFill>
                            <a:srgbClr val="2A2A2A"/>
                          </a:solidFill>
                          <a:latin typeface="仿宋" panose="02010609060101010101" charset="-122"/>
                          <a:ea typeface="仿宋" panose="02010609060101010101" charset="-122"/>
                          <a:cs typeface="仿宋" panose="02010609060101010101" charset="-122"/>
                        </a:rPr>
                        <a:t>2直播</a:t>
                      </a:r>
                      <a:r>
                        <a:rPr lang="en-US" sz="1400" b="0">
                          <a:solidFill>
                            <a:srgbClr val="424242"/>
                          </a:solidFill>
                          <a:latin typeface="仿宋" panose="02010609060101010101" charset="-122"/>
                          <a:ea typeface="仿宋" panose="02010609060101010101" charset="-122"/>
                          <a:cs typeface="仿宋" panose="02010609060101010101" charset="-122"/>
                        </a:rPr>
                        <a:t>售卖</a:t>
                      </a:r>
                      <a:endParaRPr lang="en-US" altLang="en-US" sz="1400" b="0">
                        <a:solidFill>
                          <a:srgbClr val="424242"/>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2A2A2A"/>
                          </a:solidFill>
                          <a:latin typeface="仿宋" panose="02010609060101010101" charset="-122"/>
                          <a:ea typeface="仿宋" panose="02010609060101010101" charset="-122"/>
                          <a:cs typeface="仿宋" panose="02010609060101010101" charset="-122"/>
                        </a:rPr>
                        <a:t>4.2.</a:t>
                      </a:r>
                      <a:r>
                        <a:rPr lang="en-US" sz="1400" b="0">
                          <a:solidFill>
                            <a:srgbClr val="161616"/>
                          </a:solidFill>
                          <a:latin typeface="仿宋" panose="02010609060101010101" charset="-122"/>
                          <a:ea typeface="仿宋" panose="02010609060101010101" charset="-122"/>
                          <a:cs typeface="仿宋" panose="02010609060101010101" charset="-122"/>
                        </a:rPr>
                        <a:t>1能使用</a:t>
                      </a:r>
                      <a:r>
                        <a:rPr lang="en-US" sz="1400" b="0">
                          <a:solidFill>
                            <a:srgbClr val="424242"/>
                          </a:solidFill>
                          <a:latin typeface="仿宋" panose="02010609060101010101" charset="-122"/>
                          <a:ea typeface="仿宋" panose="02010609060101010101" charset="-122"/>
                          <a:cs typeface="仿宋" panose="02010609060101010101" charset="-122"/>
                        </a:rPr>
                        <a:t>营销话术介绍产品特点</a:t>
                      </a:r>
                      <a:r>
                        <a:rPr lang="en-US" sz="1400" b="0">
                          <a:solidFill>
                            <a:srgbClr val="2A2A2A"/>
                          </a:solidFill>
                          <a:latin typeface="仿宋" panose="02010609060101010101" charset="-122"/>
                          <a:ea typeface="仿宋" panose="02010609060101010101" charset="-122"/>
                          <a:cs typeface="仿宋" panose="02010609060101010101" charset="-122"/>
                        </a:rPr>
                        <a:t>4.2.2能向用户群体介绍优惠及折扣信息</a:t>
                      </a:r>
                      <a:endParaRPr lang="en-US" altLang="en-US" sz="1400" b="0">
                        <a:solidFill>
                          <a:srgbClr val="2A2A2A"/>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2A2A2A"/>
                          </a:solidFill>
                          <a:latin typeface="仿宋" panose="02010609060101010101" charset="-122"/>
                          <a:ea typeface="仿宋" panose="02010609060101010101" charset="-122"/>
                          <a:cs typeface="仿宋" panose="02010609060101010101" charset="-122"/>
                        </a:rPr>
                        <a:t>4.2.</a:t>
                      </a:r>
                      <a:r>
                        <a:rPr lang="en-US" sz="1400" b="0">
                          <a:solidFill>
                            <a:srgbClr val="161616"/>
                          </a:solidFill>
                          <a:latin typeface="仿宋" panose="02010609060101010101" charset="-122"/>
                          <a:ea typeface="仿宋" panose="02010609060101010101" charset="-122"/>
                          <a:cs typeface="仿宋" panose="02010609060101010101" charset="-122"/>
                        </a:rPr>
                        <a:t>1</a:t>
                      </a:r>
                      <a:r>
                        <a:rPr lang="en-US" sz="1400" b="0">
                          <a:solidFill>
                            <a:srgbClr val="424242"/>
                          </a:solidFill>
                          <a:latin typeface="仿宋" panose="02010609060101010101" charset="-122"/>
                          <a:ea typeface="仿宋" panose="02010609060101010101" charset="-122"/>
                          <a:cs typeface="仿宋" panose="02010609060101010101" charset="-122"/>
                        </a:rPr>
                        <a:t>营销话术的表达技巧</a:t>
                      </a:r>
                      <a:r>
                        <a:rPr lang="en-US" sz="1400" b="0">
                          <a:solidFill>
                            <a:srgbClr val="2A2A2A"/>
                          </a:solidFill>
                          <a:latin typeface="仿宋" panose="02010609060101010101" charset="-122"/>
                          <a:ea typeface="仿宋" panose="02010609060101010101" charset="-122"/>
                          <a:cs typeface="仿宋" panose="02010609060101010101" charset="-122"/>
                        </a:rPr>
                        <a:t>4.2.2产品优惠及折扣的介绍方法</a:t>
                      </a:r>
                      <a:endParaRPr lang="en-US" altLang="en-US" sz="1400" b="0">
                        <a:solidFill>
                          <a:srgbClr val="2A2A2A"/>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graphicFrame>
        <p:nvGraphicFramePr>
          <p:cNvPr id="8" name="表格 7"/>
          <p:cNvGraphicFramePr/>
          <p:nvPr>
            <p:custDataLst>
              <p:tags r:id="rId3"/>
            </p:custDataLst>
          </p:nvPr>
        </p:nvGraphicFramePr>
        <p:xfrm>
          <a:off x="876300" y="4928235"/>
          <a:ext cx="9661525" cy="1689100"/>
        </p:xfrm>
        <a:graphic>
          <a:graphicData uri="http://schemas.openxmlformats.org/drawingml/2006/table">
            <a:tbl>
              <a:tblPr firstRow="1" bandRow="1">
                <a:tableStyleId>{5940675A-B579-460E-94D1-54222C63F5DA}</a:tableStyleId>
              </a:tblPr>
              <a:tblGrid>
                <a:gridCol w="973455"/>
                <a:gridCol w="1643380"/>
                <a:gridCol w="4088765"/>
                <a:gridCol w="2955925"/>
              </a:tblGrid>
              <a:tr h="844550">
                <a:tc rowSpan="2">
                  <a:txBody>
                    <a:bodyPr/>
                    <a:p>
                      <a:pPr indent="0" algn="ctr">
                        <a:buNone/>
                      </a:pPr>
                      <a:r>
                        <a:rPr lang="en-US" sz="1400" b="0">
                          <a:solidFill>
                            <a:srgbClr val="1C1C1C"/>
                          </a:solidFill>
                          <a:latin typeface="仿宋" panose="02010609060101010101" charset="-122"/>
                          <a:ea typeface="仿宋" panose="02010609060101010101" charset="-122"/>
                          <a:cs typeface="仿宋" panose="02010609060101010101" charset="-122"/>
                        </a:rPr>
                        <a:t>7</a:t>
                      </a:r>
                      <a:r>
                        <a:rPr lang="en-US" sz="1400" b="0">
                          <a:latin typeface="仿宋" panose="02010609060101010101" charset="-122"/>
                          <a:ea typeface="仿宋" panose="02010609060101010101" charset="-122"/>
                          <a:cs typeface="仿宋" panose="02010609060101010101" charset="-122"/>
                        </a:rPr>
                        <a:t>售后与复盘</a:t>
                      </a:r>
                      <a:endParaRPr lang="en-US" altLang="en-US" sz="1400" b="0">
                        <a:solidFill>
                          <a:srgbClr val="1C1C1C"/>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1C1C1C"/>
                          </a:solidFill>
                          <a:latin typeface="仿宋" panose="02010609060101010101" charset="-122"/>
                          <a:ea typeface="仿宋" panose="02010609060101010101" charset="-122"/>
                          <a:cs typeface="仿宋" panose="02010609060101010101" charset="-122"/>
                        </a:rPr>
                        <a:t>7</a:t>
                      </a:r>
                      <a:r>
                        <a:rPr lang="en-US" sz="1400" b="0">
                          <a:latin typeface="仿宋" panose="02010609060101010101" charset="-122"/>
                          <a:ea typeface="仿宋" panose="02010609060101010101" charset="-122"/>
                          <a:cs typeface="仿宋" panose="02010609060101010101" charset="-122"/>
                        </a:rPr>
                        <a:t>.</a:t>
                      </a:r>
                      <a:r>
                        <a:rPr lang="en-US" sz="1400" b="0">
                          <a:solidFill>
                            <a:srgbClr val="1C1C1C"/>
                          </a:solidFill>
                          <a:latin typeface="仿宋" panose="02010609060101010101" charset="-122"/>
                          <a:ea typeface="仿宋" panose="02010609060101010101" charset="-122"/>
                          <a:cs typeface="仿宋" panose="02010609060101010101" charset="-122"/>
                        </a:rPr>
                        <a:t>1</a:t>
                      </a:r>
                      <a:r>
                        <a:rPr lang="en-US" sz="1400" b="0">
                          <a:solidFill>
                            <a:srgbClr val="3B3B3B"/>
                          </a:solidFill>
                          <a:latin typeface="仿宋" panose="02010609060101010101" charset="-122"/>
                          <a:ea typeface="仿宋" panose="02010609060101010101" charset="-122"/>
                          <a:cs typeface="仿宋" panose="02010609060101010101" charset="-122"/>
                        </a:rPr>
                        <a:t>售后</a:t>
                      </a:r>
                      <a:endParaRPr lang="en-US" altLang="en-US" sz="1400" b="0">
                        <a:solidFill>
                          <a:srgbClr val="3B3B3B"/>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C1C1C"/>
                          </a:solidFill>
                          <a:latin typeface="仿宋" panose="02010609060101010101" charset="-122"/>
                          <a:ea typeface="仿宋" panose="02010609060101010101" charset="-122"/>
                          <a:cs typeface="仿宋" panose="02010609060101010101" charset="-122"/>
                        </a:rPr>
                        <a:t>7</a:t>
                      </a:r>
                      <a:r>
                        <a:rPr lang="en-US" sz="1400" b="0">
                          <a:latin typeface="仿宋" panose="02010609060101010101" charset="-122"/>
                          <a:ea typeface="仿宋" panose="02010609060101010101" charset="-122"/>
                          <a:cs typeface="仿宋" panose="02010609060101010101" charset="-122"/>
                        </a:rPr>
                        <a:t>.</a:t>
                      </a:r>
                      <a:r>
                        <a:rPr lang="en-US" sz="1400" b="0">
                          <a:solidFill>
                            <a:srgbClr val="1C1C1C"/>
                          </a:solidFill>
                          <a:latin typeface="仿宋" panose="02010609060101010101" charset="-122"/>
                          <a:ea typeface="仿宋" panose="02010609060101010101" charset="-122"/>
                          <a:cs typeface="仿宋" panose="02010609060101010101" charset="-122"/>
                        </a:rPr>
                        <a:t>1.1能分析和汇总</a:t>
                      </a:r>
                      <a:r>
                        <a:rPr lang="en-US" sz="1400" b="0">
                          <a:solidFill>
                            <a:srgbClr val="3B3B3B"/>
                          </a:solidFill>
                          <a:latin typeface="仿宋" panose="02010609060101010101" charset="-122"/>
                          <a:ea typeface="仿宋" panose="02010609060101010101" charset="-122"/>
                          <a:cs typeface="仿宋" panose="02010609060101010101" charset="-122"/>
                        </a:rPr>
                        <a:t>异常数据</a:t>
                      </a:r>
                      <a:r>
                        <a:rPr lang="en-US" sz="1400" b="0">
                          <a:solidFill>
                            <a:srgbClr val="1C1C1C"/>
                          </a:solidFill>
                          <a:latin typeface="仿宋" panose="02010609060101010101" charset="-122"/>
                          <a:ea typeface="仿宋" panose="02010609060101010101" charset="-122"/>
                          <a:cs typeface="仿宋" panose="02010609060101010101" charset="-122"/>
                        </a:rPr>
                        <a:t>7.1.2能</a:t>
                      </a:r>
                      <a:r>
                        <a:rPr lang="en-US" sz="1400" b="0">
                          <a:solidFill>
                            <a:srgbClr val="3B3B3B"/>
                          </a:solidFill>
                          <a:latin typeface="仿宋" panose="02010609060101010101" charset="-122"/>
                          <a:ea typeface="仿宋" panose="02010609060101010101" charset="-122"/>
                          <a:cs typeface="仿宋" panose="02010609060101010101" charset="-122"/>
                        </a:rPr>
                        <a:t>建立售后标准工</a:t>
                      </a:r>
                      <a:r>
                        <a:rPr lang="en-US" sz="1400" b="0">
                          <a:solidFill>
                            <a:srgbClr val="1C1C1C"/>
                          </a:solidFill>
                          <a:latin typeface="仿宋" panose="02010609060101010101" charset="-122"/>
                          <a:ea typeface="仿宋" panose="02010609060101010101" charset="-122"/>
                          <a:cs typeface="仿宋" panose="02010609060101010101" charset="-122"/>
                        </a:rPr>
                        <a:t>作流程</a:t>
                      </a:r>
                      <a:endParaRPr lang="en-US" altLang="en-US" sz="1400" b="0">
                        <a:solidFill>
                          <a:srgbClr val="1C1C1C"/>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C1C1C"/>
                          </a:solidFill>
                          <a:latin typeface="仿宋" panose="02010609060101010101" charset="-122"/>
                          <a:ea typeface="仿宋" panose="02010609060101010101" charset="-122"/>
                          <a:cs typeface="仿宋" panose="02010609060101010101" charset="-122"/>
                        </a:rPr>
                        <a:t>7.1.1</a:t>
                      </a:r>
                      <a:r>
                        <a:rPr lang="en-US" sz="1400" b="0">
                          <a:solidFill>
                            <a:srgbClr val="3B3B3B"/>
                          </a:solidFill>
                          <a:latin typeface="仿宋" panose="02010609060101010101" charset="-122"/>
                          <a:ea typeface="仿宋" panose="02010609060101010101" charset="-122"/>
                          <a:cs typeface="仿宋" panose="02010609060101010101" charset="-122"/>
                        </a:rPr>
                        <a:t>异常数据</a:t>
                      </a:r>
                      <a:r>
                        <a:rPr lang="en-US" sz="1400" b="0">
                          <a:solidFill>
                            <a:srgbClr val="1C1C1C"/>
                          </a:solidFill>
                          <a:latin typeface="仿宋" panose="02010609060101010101" charset="-122"/>
                          <a:ea typeface="仿宋" panose="02010609060101010101" charset="-122"/>
                          <a:cs typeface="仿宋" panose="02010609060101010101" charset="-122"/>
                        </a:rPr>
                        <a:t>的分析和汇</a:t>
                      </a:r>
                      <a:r>
                        <a:rPr lang="en-US" sz="1400" b="0">
                          <a:solidFill>
                            <a:srgbClr val="2D2D2D"/>
                          </a:solidFill>
                          <a:latin typeface="仿宋" panose="02010609060101010101" charset="-122"/>
                          <a:ea typeface="仿宋" panose="02010609060101010101" charset="-122"/>
                          <a:cs typeface="仿宋" panose="02010609060101010101" charset="-122"/>
                        </a:rPr>
                        <a:t>总方法</a:t>
                      </a:r>
                      <a:r>
                        <a:rPr lang="en-US" sz="1400" b="0">
                          <a:solidFill>
                            <a:srgbClr val="1C1C1C"/>
                          </a:solidFill>
                          <a:latin typeface="仿宋" panose="02010609060101010101" charset="-122"/>
                          <a:ea typeface="仿宋" panose="02010609060101010101" charset="-122"/>
                          <a:cs typeface="仿宋" panose="02010609060101010101" charset="-122"/>
                        </a:rPr>
                        <a:t>7.1.2</a:t>
                      </a:r>
                      <a:r>
                        <a:rPr lang="en-US" sz="1400" b="0">
                          <a:solidFill>
                            <a:srgbClr val="3B3B3B"/>
                          </a:solidFill>
                          <a:latin typeface="仿宋" panose="02010609060101010101" charset="-122"/>
                          <a:ea typeface="仿宋" panose="02010609060101010101" charset="-122"/>
                          <a:cs typeface="仿宋" panose="02010609060101010101" charset="-122"/>
                        </a:rPr>
                        <a:t>售后标准工</a:t>
                      </a:r>
                      <a:r>
                        <a:rPr lang="en-US" sz="1400" b="0">
                          <a:solidFill>
                            <a:srgbClr val="1C1C1C"/>
                          </a:solidFill>
                          <a:latin typeface="仿宋" panose="02010609060101010101" charset="-122"/>
                          <a:ea typeface="仿宋" panose="02010609060101010101" charset="-122"/>
                          <a:cs typeface="仿宋" panose="02010609060101010101" charset="-122"/>
                        </a:rPr>
                        <a:t>作流程的</a:t>
                      </a:r>
                      <a:r>
                        <a:rPr lang="en-US" sz="1400" b="0">
                          <a:solidFill>
                            <a:srgbClr val="3B3B3B"/>
                          </a:solidFill>
                          <a:latin typeface="仿宋" panose="02010609060101010101" charset="-122"/>
                          <a:ea typeface="仿宋" panose="02010609060101010101" charset="-122"/>
                          <a:cs typeface="仿宋" panose="02010609060101010101" charset="-122"/>
                        </a:rPr>
                        <a:t>主要</a:t>
                      </a:r>
                      <a:r>
                        <a:rPr lang="en-US" sz="1400" b="0">
                          <a:solidFill>
                            <a:srgbClr val="1C1C1C"/>
                          </a:solidFill>
                          <a:latin typeface="仿宋" panose="02010609060101010101" charset="-122"/>
                          <a:ea typeface="仿宋" panose="02010609060101010101" charset="-122"/>
                          <a:cs typeface="仿宋" panose="02010609060101010101" charset="-122"/>
                        </a:rPr>
                        <a:t>内容</a:t>
                      </a:r>
                      <a:endParaRPr lang="en-US" altLang="en-US" sz="1400" b="0">
                        <a:solidFill>
                          <a:srgbClr val="1C1C1C"/>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84455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gn="ctr">
                        <a:buNone/>
                      </a:pPr>
                      <a:r>
                        <a:rPr lang="en-US" sz="1400" b="0">
                          <a:solidFill>
                            <a:srgbClr val="1C1C1C"/>
                          </a:solidFill>
                          <a:latin typeface="仿宋" panose="02010609060101010101" charset="-122"/>
                          <a:ea typeface="仿宋" panose="02010609060101010101" charset="-122"/>
                          <a:cs typeface="仿宋" panose="02010609060101010101" charset="-122"/>
                        </a:rPr>
                        <a:t>7.2</a:t>
                      </a:r>
                      <a:r>
                        <a:rPr lang="en-US" sz="1400" b="0">
                          <a:solidFill>
                            <a:srgbClr val="3B3B3B"/>
                          </a:solidFill>
                          <a:latin typeface="仿宋" panose="02010609060101010101" charset="-122"/>
                          <a:ea typeface="仿宋" panose="02010609060101010101" charset="-122"/>
                          <a:cs typeface="仿宋" panose="02010609060101010101" charset="-122"/>
                        </a:rPr>
                        <a:t>复盘</a:t>
                      </a:r>
                      <a:endParaRPr lang="en-US" altLang="en-US" sz="1400" b="0">
                        <a:solidFill>
                          <a:srgbClr val="3B3B3B"/>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C1C1C"/>
                          </a:solidFill>
                          <a:latin typeface="仿宋" panose="02010609060101010101" charset="-122"/>
                          <a:ea typeface="仿宋" panose="02010609060101010101" charset="-122"/>
                          <a:cs typeface="仿宋" panose="02010609060101010101" charset="-122"/>
                        </a:rPr>
                        <a:t>7.2.1能对售前预测数据进行</a:t>
                      </a:r>
                      <a:r>
                        <a:rPr lang="en-US" sz="1400" b="0">
                          <a:solidFill>
                            <a:srgbClr val="3B3B3B"/>
                          </a:solidFill>
                          <a:latin typeface="仿宋" panose="02010609060101010101" charset="-122"/>
                          <a:ea typeface="仿宋" panose="02010609060101010101" charset="-122"/>
                          <a:cs typeface="仿宋" panose="02010609060101010101" charset="-122"/>
                        </a:rPr>
                        <a:t>复核</a:t>
                      </a:r>
                      <a:r>
                        <a:rPr lang="en-US" sz="1400" b="0">
                          <a:solidFill>
                            <a:srgbClr val="1C1C1C"/>
                          </a:solidFill>
                          <a:latin typeface="仿宋" panose="02010609060101010101" charset="-122"/>
                          <a:ea typeface="仿宋" panose="02010609060101010101" charset="-122"/>
                          <a:cs typeface="仿宋" panose="02010609060101010101" charset="-122"/>
                        </a:rPr>
                        <a:t>7.2.2能通过</a:t>
                      </a:r>
                      <a:r>
                        <a:rPr lang="en-US" sz="1400" b="0">
                          <a:solidFill>
                            <a:srgbClr val="3B3B3B"/>
                          </a:solidFill>
                          <a:latin typeface="仿宋" panose="02010609060101010101" charset="-122"/>
                          <a:ea typeface="仿宋" panose="02010609060101010101" charset="-122"/>
                          <a:cs typeface="仿宋" panose="02010609060101010101" charset="-122"/>
                        </a:rPr>
                        <a:t>复盘提</a:t>
                      </a:r>
                      <a:r>
                        <a:rPr lang="en-US" sz="1400" b="0">
                          <a:solidFill>
                            <a:srgbClr val="1C1C1C"/>
                          </a:solidFill>
                          <a:latin typeface="仿宋" panose="02010609060101010101" charset="-122"/>
                          <a:ea typeface="仿宋" panose="02010609060101010101" charset="-122"/>
                          <a:cs typeface="仿宋" panose="02010609060101010101" charset="-122"/>
                        </a:rPr>
                        <a:t>出</a:t>
                      </a:r>
                      <a:r>
                        <a:rPr lang="en-US" sz="1400" b="0">
                          <a:solidFill>
                            <a:srgbClr val="3B3B3B"/>
                          </a:solidFill>
                          <a:latin typeface="仿宋" panose="02010609060101010101" charset="-122"/>
                          <a:ea typeface="仿宋" panose="02010609060101010101" charset="-122"/>
                          <a:cs typeface="仿宋" panose="02010609060101010101" charset="-122"/>
                        </a:rPr>
                        <a:t>营</a:t>
                      </a:r>
                      <a:r>
                        <a:rPr lang="en-US" sz="1400" b="0">
                          <a:solidFill>
                            <a:srgbClr val="1C1C1C"/>
                          </a:solidFill>
                          <a:latin typeface="仿宋" panose="02010609060101010101" charset="-122"/>
                          <a:ea typeface="仿宋" panose="02010609060101010101" charset="-122"/>
                          <a:cs typeface="仿宋" panose="02010609060101010101" charset="-122"/>
                        </a:rPr>
                        <a:t>销</a:t>
                      </a:r>
                      <a:r>
                        <a:rPr lang="en-US" sz="1400" b="0">
                          <a:solidFill>
                            <a:srgbClr val="3B3B3B"/>
                          </a:solidFill>
                          <a:latin typeface="仿宋" panose="02010609060101010101" charset="-122"/>
                          <a:ea typeface="仿宋" panose="02010609060101010101" charset="-122"/>
                          <a:cs typeface="仿宋" panose="02010609060101010101" charset="-122"/>
                        </a:rPr>
                        <a:t>方案</a:t>
                      </a:r>
                      <a:r>
                        <a:rPr lang="en-US" sz="1400" b="0">
                          <a:solidFill>
                            <a:srgbClr val="1C1C1C"/>
                          </a:solidFill>
                          <a:latin typeface="仿宋" panose="02010609060101010101" charset="-122"/>
                          <a:ea typeface="仿宋" panose="02010609060101010101" charset="-122"/>
                          <a:cs typeface="仿宋" panose="02010609060101010101" charset="-122"/>
                        </a:rPr>
                        <a:t>的优化</a:t>
                      </a:r>
                      <a:r>
                        <a:rPr lang="en-US" sz="1400" b="0">
                          <a:solidFill>
                            <a:srgbClr val="3B3B3B"/>
                          </a:solidFill>
                          <a:latin typeface="仿宋" panose="02010609060101010101" charset="-122"/>
                          <a:ea typeface="仿宋" panose="02010609060101010101" charset="-122"/>
                          <a:cs typeface="仿宋" panose="02010609060101010101" charset="-122"/>
                        </a:rPr>
                        <a:t>建</a:t>
                      </a:r>
                      <a:r>
                        <a:rPr lang="en-US" sz="1400" b="0">
                          <a:solidFill>
                            <a:srgbClr val="1C1C1C"/>
                          </a:solidFill>
                          <a:latin typeface="仿宋" panose="02010609060101010101" charset="-122"/>
                          <a:ea typeface="仿宋" panose="02010609060101010101" charset="-122"/>
                          <a:cs typeface="仿宋" panose="02010609060101010101" charset="-122"/>
                        </a:rPr>
                        <a:t>议</a:t>
                      </a:r>
                      <a:endParaRPr lang="en-US" altLang="en-US" sz="1400" b="0">
                        <a:solidFill>
                          <a:srgbClr val="1C1C1C"/>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C1C1C"/>
                          </a:solidFill>
                          <a:latin typeface="仿宋" panose="02010609060101010101" charset="-122"/>
                          <a:ea typeface="仿宋" panose="02010609060101010101" charset="-122"/>
                          <a:cs typeface="仿宋" panose="02010609060101010101" charset="-122"/>
                        </a:rPr>
                        <a:t>7.2.1数据</a:t>
                      </a:r>
                      <a:r>
                        <a:rPr lang="en-US" sz="1400" b="0">
                          <a:solidFill>
                            <a:srgbClr val="3B3B3B"/>
                          </a:solidFill>
                          <a:latin typeface="仿宋" panose="02010609060101010101" charset="-122"/>
                          <a:ea typeface="仿宋" panose="02010609060101010101" charset="-122"/>
                          <a:cs typeface="仿宋" panose="02010609060101010101" charset="-122"/>
                        </a:rPr>
                        <a:t>复核方法</a:t>
                      </a:r>
                      <a:r>
                        <a:rPr lang="en-US" sz="1400" b="0">
                          <a:solidFill>
                            <a:srgbClr val="1C1C1C"/>
                          </a:solidFill>
                          <a:latin typeface="仿宋" panose="02010609060101010101" charset="-122"/>
                          <a:ea typeface="仿宋" panose="02010609060101010101" charset="-122"/>
                          <a:cs typeface="仿宋" panose="02010609060101010101" charset="-122"/>
                        </a:rPr>
                        <a:t>7.2</a:t>
                      </a:r>
                      <a:r>
                        <a:rPr lang="en-US" sz="1400" b="0">
                          <a:latin typeface="仿宋" panose="02010609060101010101" charset="-122"/>
                          <a:ea typeface="仿宋" panose="02010609060101010101" charset="-122"/>
                          <a:cs typeface="仿宋" panose="02010609060101010101" charset="-122"/>
                        </a:rPr>
                        <a:t>.</a:t>
                      </a:r>
                      <a:r>
                        <a:rPr lang="en-US" sz="1400" b="0">
                          <a:solidFill>
                            <a:srgbClr val="1C1C1C"/>
                          </a:solidFill>
                          <a:latin typeface="仿宋" panose="02010609060101010101" charset="-122"/>
                          <a:ea typeface="仿宋" panose="02010609060101010101" charset="-122"/>
                          <a:cs typeface="仿宋" panose="02010609060101010101" charset="-122"/>
                        </a:rPr>
                        <a:t>2</a:t>
                      </a:r>
                      <a:r>
                        <a:rPr lang="en-US" sz="1400" b="0">
                          <a:solidFill>
                            <a:srgbClr val="3B3B3B"/>
                          </a:solidFill>
                          <a:latin typeface="仿宋" panose="02010609060101010101" charset="-122"/>
                          <a:ea typeface="仿宋" panose="02010609060101010101" charset="-122"/>
                          <a:cs typeface="仿宋" panose="02010609060101010101" charset="-122"/>
                        </a:rPr>
                        <a:t>营销方案</a:t>
                      </a:r>
                      <a:r>
                        <a:rPr lang="en-US" sz="1400" b="0">
                          <a:solidFill>
                            <a:srgbClr val="1C1C1C"/>
                          </a:solidFill>
                          <a:latin typeface="仿宋" panose="02010609060101010101" charset="-122"/>
                          <a:ea typeface="仿宋" panose="02010609060101010101" charset="-122"/>
                          <a:cs typeface="仿宋" panose="02010609060101010101" charset="-122"/>
                        </a:rPr>
                        <a:t>优化方法</a:t>
                      </a:r>
                      <a:endParaRPr lang="en-US" altLang="en-US" sz="1400" b="0">
                        <a:solidFill>
                          <a:srgbClr val="1C1C1C"/>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ustDataLst>
      <p:tags r:id="rId4"/>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876300" y="333375"/>
            <a:ext cx="10440035" cy="753745"/>
          </a:xfrm>
        </p:spPr>
        <p:txBody>
          <a:bodyPr>
            <a:normAutofit fontScale="90000"/>
          </a:bodyPr>
          <a:p>
            <a:r>
              <a:rPr lang="zh-CN" altLang="en-US">
                <a:solidFill>
                  <a:schemeClr val="accent1"/>
                </a:solidFill>
              </a:rPr>
              <a:t>视频（短）创推员考核职业功能</a:t>
            </a:r>
            <a:endParaRPr lang="zh-CN" altLang="en-US">
              <a:solidFill>
                <a:schemeClr val="accent1"/>
              </a:solidFill>
            </a:endParaRPr>
          </a:p>
        </p:txBody>
      </p:sp>
      <p:graphicFrame>
        <p:nvGraphicFramePr>
          <p:cNvPr id="7" name="表格 6"/>
          <p:cNvGraphicFramePr/>
          <p:nvPr/>
        </p:nvGraphicFramePr>
        <p:xfrm>
          <a:off x="876300" y="1177290"/>
          <a:ext cx="9660890" cy="213360"/>
        </p:xfrm>
        <a:graphic>
          <a:graphicData uri="http://schemas.openxmlformats.org/drawingml/2006/table">
            <a:tbl>
              <a:tblPr firstRow="1" bandRow="1">
                <a:tableStyleId>{5940675A-B579-460E-94D1-54222C63F5DA}</a:tableStyleId>
              </a:tblPr>
              <a:tblGrid>
                <a:gridCol w="976630"/>
                <a:gridCol w="1639570"/>
                <a:gridCol w="4091305"/>
                <a:gridCol w="2953385"/>
              </a:tblGrid>
              <a:tr h="0">
                <a:tc>
                  <a:txBody>
                    <a:bodyPr/>
                    <a:p>
                      <a:pPr indent="0" algn="ctr">
                        <a:buNone/>
                      </a:pPr>
                      <a:r>
                        <a:rPr lang="en-US" sz="1400" b="1">
                          <a:solidFill>
                            <a:srgbClr val="1C1C1C"/>
                          </a:solidFill>
                          <a:latin typeface="仿宋" panose="02010609060101010101" charset="-122"/>
                          <a:ea typeface="仿宋" panose="02010609060101010101" charset="-122"/>
                          <a:cs typeface="仿宋" panose="02010609060101010101" charset="-122"/>
                        </a:rPr>
                        <a:t>职业功能</a:t>
                      </a:r>
                      <a:endParaRPr lang="en-US" altLang="en-US" sz="1400" b="1">
                        <a:solidFill>
                          <a:srgbClr val="1C1C1C"/>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333333"/>
                          </a:solidFill>
                          <a:latin typeface="仿宋" panose="02010609060101010101" charset="-122"/>
                          <a:ea typeface="仿宋" panose="02010609060101010101" charset="-122"/>
                          <a:cs typeface="仿宋" panose="02010609060101010101" charset="-122"/>
                        </a:rPr>
                        <a:t>工作内容</a:t>
                      </a:r>
                      <a:endParaRPr lang="en-US" altLang="en-US" sz="1400" b="1">
                        <a:solidFill>
                          <a:srgbClr val="333333"/>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1C1C1C"/>
                          </a:solidFill>
                          <a:latin typeface="仿宋" panose="02010609060101010101" charset="-122"/>
                          <a:ea typeface="仿宋" panose="02010609060101010101" charset="-122"/>
                          <a:cs typeface="仿宋" panose="02010609060101010101" charset="-122"/>
                        </a:rPr>
                        <a:t>技能要求</a:t>
                      </a:r>
                      <a:endParaRPr lang="en-US" altLang="en-US" sz="1400" b="1">
                        <a:solidFill>
                          <a:srgbClr val="1C1C1C"/>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1C1C1C"/>
                          </a:solidFill>
                          <a:latin typeface="仿宋" panose="02010609060101010101" charset="-122"/>
                          <a:ea typeface="仿宋" panose="02010609060101010101" charset="-122"/>
                          <a:cs typeface="仿宋" panose="02010609060101010101" charset="-122"/>
                        </a:rPr>
                        <a:t>相关知识</a:t>
                      </a:r>
                      <a:r>
                        <a:rPr lang="en-US" sz="1400" b="1">
                          <a:solidFill>
                            <a:srgbClr val="1C1C1C"/>
                          </a:solidFill>
                          <a:latin typeface="Calibri" panose="020F0502020204030204" charset="0"/>
                          <a:cs typeface="Calibri" panose="020F0502020204030204" charset="0"/>
                        </a:rPr>
                        <a:t>要求</a:t>
                      </a:r>
                      <a:endParaRPr lang="en-US" altLang="en-US" sz="1400" b="1">
                        <a:solidFill>
                          <a:srgbClr val="1C1C1C"/>
                        </a:solidFill>
                        <a:latin typeface="Calibri" panose="020F0502020204030204" charset="0"/>
                        <a:ea typeface="仿宋" panose="02010609060101010101" charset="-122"/>
                        <a:cs typeface="Calibri" panose="020F0502020204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aphicFrame>
        <p:nvGraphicFramePr>
          <p:cNvPr id="2" name="表格 1"/>
          <p:cNvGraphicFramePr/>
          <p:nvPr>
            <p:custDataLst>
              <p:tags r:id="rId1"/>
            </p:custDataLst>
          </p:nvPr>
        </p:nvGraphicFramePr>
        <p:xfrm>
          <a:off x="876300" y="1390650"/>
          <a:ext cx="9660255" cy="2265045"/>
        </p:xfrm>
        <a:graphic>
          <a:graphicData uri="http://schemas.openxmlformats.org/drawingml/2006/table">
            <a:tbl>
              <a:tblPr firstRow="1" bandRow="1">
                <a:tableStyleId>{5940675A-B579-460E-94D1-54222C63F5DA}</a:tableStyleId>
              </a:tblPr>
              <a:tblGrid>
                <a:gridCol w="974725"/>
                <a:gridCol w="1641475"/>
                <a:gridCol w="4089400"/>
                <a:gridCol w="2954655"/>
              </a:tblGrid>
              <a:tr h="824865">
                <a:tc rowSpan="3">
                  <a:txBody>
                    <a:bodyPr/>
                    <a:p>
                      <a:pPr indent="0" algn="ctr">
                        <a:buNone/>
                      </a:pPr>
                      <a:r>
                        <a:rPr lang="en-US" sz="1400" b="0">
                          <a:solidFill>
                            <a:srgbClr val="2A2A2A"/>
                          </a:solidFill>
                          <a:latin typeface="仿宋" panose="02010609060101010101" charset="-122"/>
                          <a:ea typeface="仿宋" panose="02010609060101010101" charset="-122"/>
                          <a:cs typeface="仿宋" panose="02010609060101010101" charset="-122"/>
                        </a:rPr>
                        <a:t>1工作准备</a:t>
                      </a:r>
                      <a:endParaRPr lang="en-US" altLang="en-US" sz="1400" b="0">
                        <a:solidFill>
                          <a:srgbClr val="2A2A2A"/>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1F1F1F"/>
                          </a:solidFill>
                          <a:latin typeface="仿宋" panose="02010609060101010101" charset="-122"/>
                          <a:ea typeface="仿宋" panose="02010609060101010101" charset="-122"/>
                          <a:cs typeface="仿宋" panose="02010609060101010101" charset="-122"/>
                        </a:rPr>
                        <a:t>1.1</a:t>
                      </a:r>
                      <a:r>
                        <a:rPr lang="en-US" sz="1400" b="0">
                          <a:solidFill>
                            <a:srgbClr val="444444"/>
                          </a:solidFill>
                          <a:latin typeface="仿宋" panose="02010609060101010101" charset="-122"/>
                          <a:ea typeface="仿宋" panose="02010609060101010101" charset="-122"/>
                          <a:cs typeface="仿宋" panose="02010609060101010101" charset="-122"/>
                        </a:rPr>
                        <a:t>宣传</a:t>
                      </a:r>
                      <a:r>
                        <a:rPr lang="en-US" sz="1400" b="0">
                          <a:solidFill>
                            <a:srgbClr val="1F1F1F"/>
                          </a:solidFill>
                          <a:latin typeface="仿宋" panose="02010609060101010101" charset="-122"/>
                          <a:ea typeface="仿宋" panose="02010609060101010101" charset="-122"/>
                          <a:cs typeface="仿宋" panose="02010609060101010101" charset="-122"/>
                        </a:rPr>
                        <a:t>准备</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1.1.</a:t>
                      </a:r>
                      <a:r>
                        <a:rPr lang="en-US" sz="1400" b="0">
                          <a:latin typeface="仿宋" panose="02010609060101010101" charset="-122"/>
                          <a:ea typeface="仿宋" panose="02010609060101010101" charset="-122"/>
                          <a:cs typeface="仿宋" panose="02010609060101010101" charset="-122"/>
                        </a:rPr>
                        <a:t>1</a:t>
                      </a:r>
                      <a:r>
                        <a:rPr lang="en-US" sz="1400" b="0">
                          <a:solidFill>
                            <a:srgbClr val="1F1F1F"/>
                          </a:solidFill>
                          <a:latin typeface="仿宋" panose="02010609060101010101" charset="-122"/>
                          <a:ea typeface="仿宋" panose="02010609060101010101" charset="-122"/>
                          <a:cs typeface="仿宋" panose="02010609060101010101" charset="-122"/>
                        </a:rPr>
                        <a:t>能制定</a:t>
                      </a:r>
                      <a:r>
                        <a:rPr lang="en-US" sz="1400" b="0">
                          <a:solidFill>
                            <a:srgbClr val="444444"/>
                          </a:solidFill>
                          <a:latin typeface="仿宋" panose="02010609060101010101" charset="-122"/>
                          <a:ea typeface="仿宋" panose="02010609060101010101" charset="-122"/>
                          <a:cs typeface="仿宋" panose="02010609060101010101" charset="-122"/>
                        </a:rPr>
                        <a:t>产品素</a:t>
                      </a:r>
                      <a:r>
                        <a:rPr lang="en-US" sz="1400" b="0">
                          <a:solidFill>
                            <a:srgbClr val="1F1F1F"/>
                          </a:solidFill>
                          <a:latin typeface="仿宋" panose="02010609060101010101" charset="-122"/>
                          <a:ea typeface="仿宋" panose="02010609060101010101" charset="-122"/>
                          <a:cs typeface="仿宋" panose="02010609060101010101" charset="-122"/>
                        </a:rPr>
                        <a:t>材搜</a:t>
                      </a:r>
                      <a:r>
                        <a:rPr lang="en-US" sz="1400" b="0">
                          <a:solidFill>
                            <a:srgbClr val="444444"/>
                          </a:solidFill>
                          <a:latin typeface="仿宋" panose="02010609060101010101" charset="-122"/>
                          <a:ea typeface="仿宋" panose="02010609060101010101" charset="-122"/>
                          <a:cs typeface="仿宋" panose="02010609060101010101" charset="-122"/>
                        </a:rPr>
                        <a:t>集</a:t>
                      </a:r>
                      <a:r>
                        <a:rPr lang="en-US" sz="1400" b="0">
                          <a:solidFill>
                            <a:srgbClr val="1F1F1F"/>
                          </a:solidFill>
                          <a:latin typeface="仿宋" panose="02010609060101010101" charset="-122"/>
                          <a:ea typeface="仿宋" panose="02010609060101010101" charset="-122"/>
                          <a:cs typeface="仿宋" panose="02010609060101010101" charset="-122"/>
                        </a:rPr>
                        <a:t>计划(A)1.1.2能制作产品专属</a:t>
                      </a:r>
                      <a:r>
                        <a:rPr lang="en-US" sz="1400" b="0">
                          <a:solidFill>
                            <a:srgbClr val="444444"/>
                          </a:solidFill>
                          <a:latin typeface="仿宋" panose="02010609060101010101" charset="-122"/>
                          <a:ea typeface="仿宋" panose="02010609060101010101" charset="-122"/>
                          <a:cs typeface="仿宋" panose="02010609060101010101" charset="-122"/>
                        </a:rPr>
                        <a:t>宣</a:t>
                      </a:r>
                      <a:r>
                        <a:rPr lang="en-US" sz="1400" b="0">
                          <a:solidFill>
                            <a:srgbClr val="1F1F1F"/>
                          </a:solidFill>
                          <a:latin typeface="仿宋" panose="02010609060101010101" charset="-122"/>
                          <a:ea typeface="仿宋" panose="02010609060101010101" charset="-122"/>
                          <a:cs typeface="仿宋" panose="02010609060101010101" charset="-122"/>
                        </a:rPr>
                        <a:t>传素材(ABC)1.1.3能执行跨平台</a:t>
                      </a:r>
                      <a:r>
                        <a:rPr lang="en-US" sz="1400" b="0">
                          <a:solidFill>
                            <a:srgbClr val="444444"/>
                          </a:solidFill>
                          <a:latin typeface="仿宋" panose="02010609060101010101" charset="-122"/>
                          <a:ea typeface="仿宋" panose="02010609060101010101" charset="-122"/>
                          <a:cs typeface="仿宋" panose="02010609060101010101" charset="-122"/>
                        </a:rPr>
                        <a:t>宣传</a:t>
                      </a:r>
                      <a:r>
                        <a:rPr lang="en-US" sz="1400" b="0">
                          <a:solidFill>
                            <a:srgbClr val="1F1F1F"/>
                          </a:solidFill>
                          <a:latin typeface="仿宋" panose="02010609060101010101" charset="-122"/>
                          <a:ea typeface="仿宋" panose="02010609060101010101" charset="-122"/>
                          <a:cs typeface="仿宋" panose="02010609060101010101" charset="-122"/>
                        </a:rPr>
                        <a:t>计划(BC)1.1.</a:t>
                      </a:r>
                      <a:r>
                        <a:rPr lang="en-US" sz="1400" b="0">
                          <a:solidFill>
                            <a:srgbClr val="333333"/>
                          </a:solidFill>
                          <a:latin typeface="仿宋" panose="02010609060101010101" charset="-122"/>
                          <a:ea typeface="仿宋" panose="02010609060101010101" charset="-122"/>
                          <a:cs typeface="仿宋" panose="02010609060101010101" charset="-122"/>
                        </a:rPr>
                        <a:t>4能制定宣传数据监控方案C D)</a:t>
                      </a:r>
                      <a:r>
                        <a:rPr lang="en-US" sz="1400" b="0">
                          <a:solidFill>
                            <a:srgbClr val="1F1F1F"/>
                          </a:solidFill>
                          <a:latin typeface="仿宋" panose="02010609060101010101" charset="-122"/>
                          <a:ea typeface="仿宋" panose="02010609060101010101" charset="-122"/>
                          <a:cs typeface="仿宋" panose="02010609060101010101" charset="-122"/>
                        </a:rPr>
                        <a:t>1.1.5能运用工具对素材进行转码(D)</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1.1.1产品素材搜</a:t>
                      </a:r>
                      <a:r>
                        <a:rPr lang="en-US" sz="1400" b="0">
                          <a:solidFill>
                            <a:srgbClr val="444444"/>
                          </a:solidFill>
                          <a:latin typeface="仿宋" panose="02010609060101010101" charset="-122"/>
                          <a:ea typeface="仿宋" panose="02010609060101010101" charset="-122"/>
                          <a:cs typeface="仿宋" panose="02010609060101010101" charset="-122"/>
                        </a:rPr>
                        <a:t>集</a:t>
                      </a:r>
                      <a:r>
                        <a:rPr lang="en-US" sz="1400" b="0">
                          <a:solidFill>
                            <a:srgbClr val="1F1F1F"/>
                          </a:solidFill>
                          <a:latin typeface="仿宋" panose="02010609060101010101" charset="-122"/>
                          <a:ea typeface="仿宋" panose="02010609060101010101" charset="-122"/>
                          <a:cs typeface="仿宋" panose="02010609060101010101" charset="-122"/>
                        </a:rPr>
                        <a:t>的方法1.1.2数据监控方</a:t>
                      </a:r>
                      <a:r>
                        <a:rPr lang="en-US" sz="1400" b="0">
                          <a:solidFill>
                            <a:srgbClr val="444444"/>
                          </a:solidFill>
                          <a:latin typeface="仿宋" panose="02010609060101010101" charset="-122"/>
                          <a:ea typeface="仿宋" panose="02010609060101010101" charset="-122"/>
                          <a:cs typeface="仿宋" panose="02010609060101010101" charset="-122"/>
                        </a:rPr>
                        <a:t>案</a:t>
                      </a:r>
                      <a:r>
                        <a:rPr lang="en-US" sz="1400" b="0">
                          <a:solidFill>
                            <a:srgbClr val="1F1F1F"/>
                          </a:solidFill>
                          <a:latin typeface="仿宋" panose="02010609060101010101" charset="-122"/>
                          <a:ea typeface="仿宋" panose="02010609060101010101" charset="-122"/>
                          <a:cs typeface="仿宋" panose="02010609060101010101" charset="-122"/>
                        </a:rPr>
                        <a:t>的</a:t>
                      </a:r>
                      <a:r>
                        <a:rPr lang="en-US" sz="1400" b="0">
                          <a:solidFill>
                            <a:srgbClr val="444444"/>
                          </a:solidFill>
                          <a:latin typeface="仿宋" panose="02010609060101010101" charset="-122"/>
                          <a:ea typeface="仿宋" panose="02010609060101010101" charset="-122"/>
                          <a:cs typeface="仿宋" panose="02010609060101010101" charset="-122"/>
                        </a:rPr>
                        <a:t>主要</a:t>
                      </a:r>
                      <a:r>
                        <a:rPr lang="en-US" sz="1400" b="0">
                          <a:solidFill>
                            <a:srgbClr val="1F1F1F"/>
                          </a:solidFill>
                          <a:latin typeface="仿宋" panose="02010609060101010101" charset="-122"/>
                          <a:ea typeface="仿宋" panose="02010609060101010101" charset="-122"/>
                          <a:cs typeface="仿宋" panose="02010609060101010101" charset="-122"/>
                        </a:rPr>
                        <a:t>内容1.1.3</a:t>
                      </a:r>
                      <a:r>
                        <a:rPr lang="en-US" sz="1400" b="0">
                          <a:solidFill>
                            <a:srgbClr val="444444"/>
                          </a:solidFill>
                          <a:latin typeface="仿宋" panose="02010609060101010101" charset="-122"/>
                          <a:ea typeface="仿宋" panose="02010609060101010101" charset="-122"/>
                          <a:cs typeface="仿宋" panose="02010609060101010101" charset="-122"/>
                        </a:rPr>
                        <a:t>音</a:t>
                      </a:r>
                      <a:r>
                        <a:rPr lang="en-US" sz="1400" b="0">
                          <a:solidFill>
                            <a:srgbClr val="1F1F1F"/>
                          </a:solidFill>
                          <a:latin typeface="仿宋" panose="02010609060101010101" charset="-122"/>
                          <a:ea typeface="仿宋" panose="02010609060101010101" charset="-122"/>
                          <a:cs typeface="仿宋" panose="02010609060101010101" charset="-122"/>
                        </a:rPr>
                        <a:t>视频转码的方法</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8488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lgn="ctr">
                        <a:buNone/>
                      </a:pPr>
                      <a:r>
                        <a:rPr lang="en-US" sz="1400" b="0">
                          <a:solidFill>
                            <a:srgbClr val="1F1F1F"/>
                          </a:solidFill>
                          <a:latin typeface="仿宋" panose="02010609060101010101" charset="-122"/>
                          <a:ea typeface="仿宋" panose="02010609060101010101" charset="-122"/>
                          <a:cs typeface="仿宋" panose="02010609060101010101" charset="-122"/>
                        </a:rPr>
                        <a:t>1.2设备、软件和材料准备</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1.2.1能盘点样品库A1.2</a:t>
                      </a:r>
                      <a:r>
                        <a:rPr lang="en-US" sz="1400" b="0">
                          <a:latin typeface="仿宋" panose="02010609060101010101" charset="-122"/>
                          <a:ea typeface="仿宋" panose="02010609060101010101" charset="-122"/>
                          <a:cs typeface="仿宋" panose="02010609060101010101" charset="-122"/>
                        </a:rPr>
                        <a:t>.</a:t>
                      </a:r>
                      <a:r>
                        <a:rPr lang="en-US" sz="1400" b="0">
                          <a:solidFill>
                            <a:srgbClr val="1F1F1F"/>
                          </a:solidFill>
                          <a:latin typeface="仿宋" panose="02010609060101010101" charset="-122"/>
                          <a:ea typeface="仿宋" panose="02010609060101010101" charset="-122"/>
                          <a:cs typeface="仿宋" panose="02010609060101010101" charset="-122"/>
                        </a:rPr>
                        <a:t>2能制定样品（道具）搭配计划ABC1.2</a:t>
                      </a:r>
                      <a:r>
                        <a:rPr lang="en-US" sz="1400" b="0">
                          <a:latin typeface="仿宋" panose="02010609060101010101" charset="-122"/>
                          <a:ea typeface="仿宋" panose="02010609060101010101" charset="-122"/>
                          <a:cs typeface="仿宋" panose="02010609060101010101" charset="-122"/>
                        </a:rPr>
                        <a:t>.</a:t>
                      </a:r>
                      <a:r>
                        <a:rPr lang="en-US" sz="1400" b="0">
                          <a:solidFill>
                            <a:srgbClr val="1F1F1F"/>
                          </a:solidFill>
                          <a:latin typeface="仿宋" panose="02010609060101010101" charset="-122"/>
                          <a:ea typeface="仿宋" panose="02010609060101010101" charset="-122"/>
                          <a:cs typeface="仿宋" panose="02010609060101010101" charset="-122"/>
                        </a:rPr>
                        <a:t>3能制定出镜者形象方</a:t>
                      </a:r>
                      <a:r>
                        <a:rPr lang="en-US" sz="1400" b="0">
                          <a:solidFill>
                            <a:srgbClr val="444444"/>
                          </a:solidFill>
                          <a:latin typeface="仿宋" panose="02010609060101010101" charset="-122"/>
                          <a:ea typeface="仿宋" panose="02010609060101010101" charset="-122"/>
                          <a:cs typeface="仿宋" panose="02010609060101010101" charset="-122"/>
                        </a:rPr>
                        <a:t>案</a:t>
                      </a:r>
                      <a:r>
                        <a:rPr lang="en-US" sz="1400" b="0">
                          <a:solidFill>
                            <a:srgbClr val="1F1F1F"/>
                          </a:solidFill>
                          <a:latin typeface="仿宋" panose="02010609060101010101" charset="-122"/>
                          <a:ea typeface="仿宋" panose="02010609060101010101" charset="-122"/>
                          <a:cs typeface="仿宋" panose="02010609060101010101" charset="-122"/>
                        </a:rPr>
                        <a:t>BC1.2.</a:t>
                      </a:r>
                      <a:r>
                        <a:rPr lang="en-US" sz="1400" b="0">
                          <a:solidFill>
                            <a:srgbClr val="333333"/>
                          </a:solidFill>
                          <a:latin typeface="仿宋" panose="02010609060101010101" charset="-122"/>
                          <a:ea typeface="仿宋" panose="02010609060101010101" charset="-122"/>
                          <a:cs typeface="仿宋" panose="02010609060101010101" charset="-122"/>
                        </a:rPr>
                        <a:t>4能根据销售需求选择硬件设备D</a:t>
                      </a:r>
                      <a:r>
                        <a:rPr lang="en-US" sz="1400" b="0">
                          <a:solidFill>
                            <a:srgbClr val="1F1F1F"/>
                          </a:solidFill>
                          <a:latin typeface="仿宋" panose="02010609060101010101" charset="-122"/>
                          <a:ea typeface="仿宋" panose="02010609060101010101" charset="-122"/>
                          <a:cs typeface="仿宋" panose="02010609060101010101" charset="-122"/>
                        </a:rPr>
                        <a:t>1.2.5能</a:t>
                      </a:r>
                      <a:r>
                        <a:rPr lang="en-US" sz="1400" b="0">
                          <a:solidFill>
                            <a:srgbClr val="444444"/>
                          </a:solidFill>
                          <a:latin typeface="仿宋" panose="02010609060101010101" charset="-122"/>
                          <a:ea typeface="仿宋" panose="02010609060101010101" charset="-122"/>
                          <a:cs typeface="仿宋" panose="02010609060101010101" charset="-122"/>
                        </a:rPr>
                        <a:t>完</a:t>
                      </a:r>
                      <a:r>
                        <a:rPr lang="en-US" sz="1400" b="0">
                          <a:solidFill>
                            <a:srgbClr val="1F1F1F"/>
                          </a:solidFill>
                          <a:latin typeface="仿宋" panose="02010609060101010101" charset="-122"/>
                          <a:ea typeface="仿宋" panose="02010609060101010101" charset="-122"/>
                          <a:cs typeface="仿宋" panose="02010609060101010101" charset="-122"/>
                        </a:rPr>
                        <a:t>成多种设备的搭建与联调D</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1.2</a:t>
                      </a:r>
                      <a:r>
                        <a:rPr lang="en-US" sz="1400" b="0">
                          <a:latin typeface="仿宋" panose="02010609060101010101" charset="-122"/>
                          <a:ea typeface="仿宋" panose="02010609060101010101" charset="-122"/>
                          <a:cs typeface="仿宋" panose="02010609060101010101" charset="-122"/>
                        </a:rPr>
                        <a:t>.</a:t>
                      </a:r>
                      <a:r>
                        <a:rPr lang="en-US" sz="1400" b="0">
                          <a:solidFill>
                            <a:srgbClr val="1F1F1F"/>
                          </a:solidFill>
                          <a:latin typeface="仿宋" panose="02010609060101010101" charset="-122"/>
                          <a:ea typeface="仿宋" panose="02010609060101010101" charset="-122"/>
                          <a:cs typeface="仿宋" panose="02010609060101010101" charset="-122"/>
                        </a:rPr>
                        <a:t>1样品库的盘点方法1.2</a:t>
                      </a:r>
                      <a:r>
                        <a:rPr lang="en-US" sz="1400" b="0">
                          <a:latin typeface="仿宋" panose="02010609060101010101" charset="-122"/>
                          <a:ea typeface="仿宋" panose="02010609060101010101" charset="-122"/>
                          <a:cs typeface="仿宋" panose="02010609060101010101" charset="-122"/>
                        </a:rPr>
                        <a:t>.</a:t>
                      </a:r>
                      <a:r>
                        <a:rPr lang="en-US" sz="1400" b="0">
                          <a:solidFill>
                            <a:srgbClr val="1F1F1F"/>
                          </a:solidFill>
                          <a:latin typeface="仿宋" panose="02010609060101010101" charset="-122"/>
                          <a:ea typeface="仿宋" panose="02010609060101010101" charset="-122"/>
                          <a:cs typeface="仿宋" panose="02010609060101010101" charset="-122"/>
                        </a:rPr>
                        <a:t>2样品（道</a:t>
                      </a:r>
                      <a:r>
                        <a:rPr lang="en-US" sz="1400" b="0">
                          <a:solidFill>
                            <a:srgbClr val="444444"/>
                          </a:solidFill>
                          <a:latin typeface="仿宋" panose="02010609060101010101" charset="-122"/>
                          <a:ea typeface="仿宋" panose="02010609060101010101" charset="-122"/>
                          <a:cs typeface="仿宋" panose="02010609060101010101" charset="-122"/>
                        </a:rPr>
                        <a:t>具</a:t>
                      </a:r>
                      <a:r>
                        <a:rPr lang="en-US" sz="1400" b="0">
                          <a:solidFill>
                            <a:srgbClr val="1F1F1F"/>
                          </a:solidFill>
                          <a:latin typeface="仿宋" panose="02010609060101010101" charset="-122"/>
                          <a:ea typeface="仿宋" panose="02010609060101010101" charset="-122"/>
                          <a:cs typeface="仿宋" panose="02010609060101010101" charset="-122"/>
                        </a:rPr>
                        <a:t>）的搭配</a:t>
                      </a:r>
                      <a:r>
                        <a:rPr lang="en-US" sz="1400" b="0">
                          <a:solidFill>
                            <a:srgbClr val="333333"/>
                          </a:solidFill>
                          <a:latin typeface="仿宋" panose="02010609060101010101" charset="-122"/>
                          <a:ea typeface="仿宋" panose="02010609060101010101" charset="-122"/>
                          <a:cs typeface="仿宋" panose="02010609060101010101" charset="-122"/>
                        </a:rPr>
                        <a:t>方法</a:t>
                      </a:r>
                      <a:r>
                        <a:rPr lang="en-US" sz="1400" b="0">
                          <a:solidFill>
                            <a:srgbClr val="1F1F1F"/>
                          </a:solidFill>
                          <a:latin typeface="仿宋" panose="02010609060101010101" charset="-122"/>
                          <a:ea typeface="仿宋" panose="02010609060101010101" charset="-122"/>
                          <a:cs typeface="仿宋" panose="02010609060101010101" charset="-122"/>
                        </a:rPr>
                        <a:t>1.2</a:t>
                      </a:r>
                      <a:r>
                        <a:rPr lang="en-US" sz="1400" b="0">
                          <a:latin typeface="仿宋" panose="02010609060101010101" charset="-122"/>
                          <a:ea typeface="仿宋" panose="02010609060101010101" charset="-122"/>
                          <a:cs typeface="仿宋" panose="02010609060101010101" charset="-122"/>
                        </a:rPr>
                        <a:t>.</a:t>
                      </a:r>
                      <a:r>
                        <a:rPr lang="en-US" sz="1400" b="0">
                          <a:solidFill>
                            <a:srgbClr val="1F1F1F"/>
                          </a:solidFill>
                          <a:latin typeface="仿宋" panose="02010609060101010101" charset="-122"/>
                          <a:ea typeface="仿宋" panose="02010609060101010101" charset="-122"/>
                          <a:cs typeface="仿宋" panose="02010609060101010101" charset="-122"/>
                        </a:rPr>
                        <a:t>3形象管理方法1.2.</a:t>
                      </a:r>
                      <a:r>
                        <a:rPr lang="en-US" sz="1400" b="0">
                          <a:solidFill>
                            <a:srgbClr val="333333"/>
                          </a:solidFill>
                          <a:latin typeface="仿宋" panose="02010609060101010101" charset="-122"/>
                          <a:ea typeface="仿宋" panose="02010609060101010101" charset="-122"/>
                          <a:cs typeface="仿宋" panose="02010609060101010101" charset="-122"/>
                        </a:rPr>
                        <a:t>4设备搭建与联调的方法</a:t>
                      </a:r>
                      <a:endParaRPr lang="en-US" altLang="en-US" sz="1400" b="0">
                        <a:solidFill>
                          <a:srgbClr val="333333"/>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3939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gn="ctr">
                        <a:buNone/>
                      </a:pPr>
                      <a:r>
                        <a:rPr lang="en-US" sz="1400" b="0">
                          <a:solidFill>
                            <a:srgbClr val="1F1F1F"/>
                          </a:solidFill>
                          <a:latin typeface="仿宋" panose="02010609060101010101" charset="-122"/>
                          <a:ea typeface="仿宋" panose="02010609060101010101" charset="-122"/>
                          <a:cs typeface="仿宋" panose="02010609060101010101" charset="-122"/>
                        </a:rPr>
                        <a:t>1.3风险评估</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1.3.1能评估团队协作风险1.3.2能制定并执行风险应对计划</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1.3.1团队合作风险的预判方法1.3</a:t>
                      </a:r>
                      <a:r>
                        <a:rPr lang="en-US" sz="1400" b="0">
                          <a:latin typeface="仿宋" panose="02010609060101010101" charset="-122"/>
                          <a:ea typeface="仿宋" panose="02010609060101010101" charset="-122"/>
                          <a:cs typeface="仿宋" panose="02010609060101010101" charset="-122"/>
                        </a:rPr>
                        <a:t>.</a:t>
                      </a:r>
                      <a:r>
                        <a:rPr lang="en-US" sz="1400" b="0">
                          <a:solidFill>
                            <a:srgbClr val="1F1F1F"/>
                          </a:solidFill>
                          <a:latin typeface="仿宋" panose="02010609060101010101" charset="-122"/>
                          <a:ea typeface="仿宋" panose="02010609060101010101" charset="-122"/>
                          <a:cs typeface="仿宋" panose="02010609060101010101" charset="-122"/>
                        </a:rPr>
                        <a:t>2风险应对计划内容制</a:t>
                      </a:r>
                      <a:r>
                        <a:rPr lang="en-US" sz="1400" b="0">
                          <a:solidFill>
                            <a:srgbClr val="333333"/>
                          </a:solidFill>
                          <a:latin typeface="仿宋" panose="02010609060101010101" charset="-122"/>
                          <a:ea typeface="仿宋" panose="02010609060101010101" charset="-122"/>
                          <a:cs typeface="仿宋" panose="02010609060101010101" charset="-122"/>
                        </a:rPr>
                        <a:t>定方法</a:t>
                      </a:r>
                      <a:endParaRPr lang="en-US" altLang="en-US" sz="1400" b="0">
                        <a:solidFill>
                          <a:srgbClr val="333333"/>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graphicFrame>
        <p:nvGraphicFramePr>
          <p:cNvPr id="8" name="表格 7"/>
          <p:cNvGraphicFramePr/>
          <p:nvPr>
            <p:custDataLst>
              <p:tags r:id="rId2"/>
            </p:custDataLst>
          </p:nvPr>
        </p:nvGraphicFramePr>
        <p:xfrm>
          <a:off x="876935" y="4922520"/>
          <a:ext cx="9659620" cy="1689100"/>
        </p:xfrm>
        <a:graphic>
          <a:graphicData uri="http://schemas.openxmlformats.org/drawingml/2006/table">
            <a:tbl>
              <a:tblPr firstRow="1" bandRow="1">
                <a:tableStyleId>{5940675A-B579-460E-94D1-54222C63F5DA}</a:tableStyleId>
              </a:tblPr>
              <a:tblGrid>
                <a:gridCol w="973455"/>
                <a:gridCol w="1642745"/>
                <a:gridCol w="4088130"/>
                <a:gridCol w="2955290"/>
              </a:tblGrid>
              <a:tr h="844550">
                <a:tc rowSpan="2">
                  <a:txBody>
                    <a:bodyPr/>
                    <a:p>
                      <a:pPr indent="0" algn="ctr">
                        <a:buNone/>
                      </a:pPr>
                      <a:r>
                        <a:rPr lang="en-US" sz="1400" b="0">
                          <a:solidFill>
                            <a:srgbClr val="1C1C1C"/>
                          </a:solidFill>
                          <a:latin typeface="仿宋" panose="02010609060101010101" charset="-122"/>
                          <a:ea typeface="仿宋" panose="02010609060101010101" charset="-122"/>
                          <a:cs typeface="仿宋" panose="02010609060101010101" charset="-122"/>
                        </a:rPr>
                        <a:t>7</a:t>
                      </a:r>
                      <a:r>
                        <a:rPr lang="en-US" sz="1400" b="0">
                          <a:latin typeface="仿宋" panose="02010609060101010101" charset="-122"/>
                          <a:ea typeface="仿宋" panose="02010609060101010101" charset="-122"/>
                          <a:cs typeface="仿宋" panose="02010609060101010101" charset="-122"/>
                        </a:rPr>
                        <a:t>售后与复盘</a:t>
                      </a:r>
                      <a:endParaRPr lang="en-US" altLang="en-US" sz="1400" b="0">
                        <a:solidFill>
                          <a:srgbClr val="1C1C1C"/>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1C1C1C"/>
                          </a:solidFill>
                          <a:latin typeface="仿宋" panose="02010609060101010101" charset="-122"/>
                          <a:ea typeface="仿宋" panose="02010609060101010101" charset="-122"/>
                          <a:cs typeface="仿宋" panose="02010609060101010101" charset="-122"/>
                        </a:rPr>
                        <a:t>7</a:t>
                      </a:r>
                      <a:r>
                        <a:rPr lang="en-US" sz="1400" b="0">
                          <a:latin typeface="仿宋" panose="02010609060101010101" charset="-122"/>
                          <a:ea typeface="仿宋" panose="02010609060101010101" charset="-122"/>
                          <a:cs typeface="仿宋" panose="02010609060101010101" charset="-122"/>
                        </a:rPr>
                        <a:t>.</a:t>
                      </a:r>
                      <a:r>
                        <a:rPr lang="en-US" sz="1400" b="0">
                          <a:solidFill>
                            <a:srgbClr val="1C1C1C"/>
                          </a:solidFill>
                          <a:latin typeface="仿宋" panose="02010609060101010101" charset="-122"/>
                          <a:ea typeface="仿宋" panose="02010609060101010101" charset="-122"/>
                          <a:cs typeface="仿宋" panose="02010609060101010101" charset="-122"/>
                        </a:rPr>
                        <a:t>1</a:t>
                      </a:r>
                      <a:r>
                        <a:rPr lang="en-US" sz="1400" b="0">
                          <a:solidFill>
                            <a:srgbClr val="3B3B3B"/>
                          </a:solidFill>
                          <a:latin typeface="仿宋" panose="02010609060101010101" charset="-122"/>
                          <a:ea typeface="仿宋" panose="02010609060101010101" charset="-122"/>
                          <a:cs typeface="仿宋" panose="02010609060101010101" charset="-122"/>
                        </a:rPr>
                        <a:t>售后</a:t>
                      </a:r>
                      <a:endParaRPr lang="en-US" altLang="en-US" sz="1400" b="0">
                        <a:solidFill>
                          <a:srgbClr val="3B3B3B"/>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C1C1C"/>
                          </a:solidFill>
                          <a:latin typeface="仿宋" panose="02010609060101010101" charset="-122"/>
                          <a:ea typeface="仿宋" panose="02010609060101010101" charset="-122"/>
                          <a:cs typeface="仿宋" panose="02010609060101010101" charset="-122"/>
                        </a:rPr>
                        <a:t>7</a:t>
                      </a:r>
                      <a:r>
                        <a:rPr lang="en-US" sz="1400" b="0">
                          <a:latin typeface="仿宋" panose="02010609060101010101" charset="-122"/>
                          <a:ea typeface="仿宋" panose="02010609060101010101" charset="-122"/>
                          <a:cs typeface="仿宋" panose="02010609060101010101" charset="-122"/>
                        </a:rPr>
                        <a:t>.</a:t>
                      </a:r>
                      <a:r>
                        <a:rPr lang="en-US" sz="1400" b="0">
                          <a:solidFill>
                            <a:srgbClr val="1C1C1C"/>
                          </a:solidFill>
                          <a:latin typeface="仿宋" panose="02010609060101010101" charset="-122"/>
                          <a:ea typeface="仿宋" panose="02010609060101010101" charset="-122"/>
                          <a:cs typeface="仿宋" panose="02010609060101010101" charset="-122"/>
                        </a:rPr>
                        <a:t>1.1能分析和汇总</a:t>
                      </a:r>
                      <a:r>
                        <a:rPr lang="en-US" sz="1400" b="0">
                          <a:solidFill>
                            <a:srgbClr val="3B3B3B"/>
                          </a:solidFill>
                          <a:latin typeface="仿宋" panose="02010609060101010101" charset="-122"/>
                          <a:ea typeface="仿宋" panose="02010609060101010101" charset="-122"/>
                          <a:cs typeface="仿宋" panose="02010609060101010101" charset="-122"/>
                        </a:rPr>
                        <a:t>异常数据</a:t>
                      </a:r>
                      <a:r>
                        <a:rPr lang="en-US" sz="1400" b="0">
                          <a:solidFill>
                            <a:srgbClr val="1C1C1C"/>
                          </a:solidFill>
                          <a:latin typeface="仿宋" panose="02010609060101010101" charset="-122"/>
                          <a:ea typeface="仿宋" panose="02010609060101010101" charset="-122"/>
                          <a:cs typeface="仿宋" panose="02010609060101010101" charset="-122"/>
                        </a:rPr>
                        <a:t>7.1.2能</a:t>
                      </a:r>
                      <a:r>
                        <a:rPr lang="en-US" sz="1400" b="0">
                          <a:solidFill>
                            <a:srgbClr val="3B3B3B"/>
                          </a:solidFill>
                          <a:latin typeface="仿宋" panose="02010609060101010101" charset="-122"/>
                          <a:ea typeface="仿宋" panose="02010609060101010101" charset="-122"/>
                          <a:cs typeface="仿宋" panose="02010609060101010101" charset="-122"/>
                        </a:rPr>
                        <a:t>建立售后标准工</a:t>
                      </a:r>
                      <a:r>
                        <a:rPr lang="en-US" sz="1400" b="0">
                          <a:solidFill>
                            <a:srgbClr val="1C1C1C"/>
                          </a:solidFill>
                          <a:latin typeface="仿宋" panose="02010609060101010101" charset="-122"/>
                          <a:ea typeface="仿宋" panose="02010609060101010101" charset="-122"/>
                          <a:cs typeface="仿宋" panose="02010609060101010101" charset="-122"/>
                        </a:rPr>
                        <a:t>作流程</a:t>
                      </a:r>
                      <a:endParaRPr lang="en-US" altLang="en-US" sz="1400" b="0">
                        <a:solidFill>
                          <a:srgbClr val="1C1C1C"/>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C1C1C"/>
                          </a:solidFill>
                          <a:latin typeface="仿宋" panose="02010609060101010101" charset="-122"/>
                          <a:ea typeface="仿宋" panose="02010609060101010101" charset="-122"/>
                          <a:cs typeface="仿宋" panose="02010609060101010101" charset="-122"/>
                        </a:rPr>
                        <a:t>7.1.1</a:t>
                      </a:r>
                      <a:r>
                        <a:rPr lang="en-US" sz="1400" b="0">
                          <a:solidFill>
                            <a:srgbClr val="3B3B3B"/>
                          </a:solidFill>
                          <a:latin typeface="仿宋" panose="02010609060101010101" charset="-122"/>
                          <a:ea typeface="仿宋" panose="02010609060101010101" charset="-122"/>
                          <a:cs typeface="仿宋" panose="02010609060101010101" charset="-122"/>
                        </a:rPr>
                        <a:t>异常数据</a:t>
                      </a:r>
                      <a:r>
                        <a:rPr lang="en-US" sz="1400" b="0">
                          <a:solidFill>
                            <a:srgbClr val="1C1C1C"/>
                          </a:solidFill>
                          <a:latin typeface="仿宋" panose="02010609060101010101" charset="-122"/>
                          <a:ea typeface="仿宋" panose="02010609060101010101" charset="-122"/>
                          <a:cs typeface="仿宋" panose="02010609060101010101" charset="-122"/>
                        </a:rPr>
                        <a:t>的分析和汇</a:t>
                      </a:r>
                      <a:r>
                        <a:rPr lang="en-US" sz="1400" b="0">
                          <a:solidFill>
                            <a:srgbClr val="2D2D2D"/>
                          </a:solidFill>
                          <a:latin typeface="仿宋" panose="02010609060101010101" charset="-122"/>
                          <a:ea typeface="仿宋" panose="02010609060101010101" charset="-122"/>
                          <a:cs typeface="仿宋" panose="02010609060101010101" charset="-122"/>
                        </a:rPr>
                        <a:t>总方法</a:t>
                      </a:r>
                      <a:r>
                        <a:rPr lang="en-US" sz="1400" b="0">
                          <a:solidFill>
                            <a:srgbClr val="1C1C1C"/>
                          </a:solidFill>
                          <a:latin typeface="仿宋" panose="02010609060101010101" charset="-122"/>
                          <a:ea typeface="仿宋" panose="02010609060101010101" charset="-122"/>
                          <a:cs typeface="仿宋" panose="02010609060101010101" charset="-122"/>
                        </a:rPr>
                        <a:t>7.1.2</a:t>
                      </a:r>
                      <a:r>
                        <a:rPr lang="en-US" sz="1400" b="0">
                          <a:solidFill>
                            <a:srgbClr val="3B3B3B"/>
                          </a:solidFill>
                          <a:latin typeface="仿宋" panose="02010609060101010101" charset="-122"/>
                          <a:ea typeface="仿宋" panose="02010609060101010101" charset="-122"/>
                          <a:cs typeface="仿宋" panose="02010609060101010101" charset="-122"/>
                        </a:rPr>
                        <a:t>售后标准工</a:t>
                      </a:r>
                      <a:r>
                        <a:rPr lang="en-US" sz="1400" b="0">
                          <a:solidFill>
                            <a:srgbClr val="1C1C1C"/>
                          </a:solidFill>
                          <a:latin typeface="仿宋" panose="02010609060101010101" charset="-122"/>
                          <a:ea typeface="仿宋" panose="02010609060101010101" charset="-122"/>
                          <a:cs typeface="仿宋" panose="02010609060101010101" charset="-122"/>
                        </a:rPr>
                        <a:t>作流程的</a:t>
                      </a:r>
                      <a:r>
                        <a:rPr lang="en-US" sz="1400" b="0">
                          <a:solidFill>
                            <a:srgbClr val="3B3B3B"/>
                          </a:solidFill>
                          <a:latin typeface="仿宋" panose="02010609060101010101" charset="-122"/>
                          <a:ea typeface="仿宋" panose="02010609060101010101" charset="-122"/>
                          <a:cs typeface="仿宋" panose="02010609060101010101" charset="-122"/>
                        </a:rPr>
                        <a:t>主要</a:t>
                      </a:r>
                      <a:r>
                        <a:rPr lang="en-US" sz="1400" b="0">
                          <a:solidFill>
                            <a:srgbClr val="1C1C1C"/>
                          </a:solidFill>
                          <a:latin typeface="仿宋" panose="02010609060101010101" charset="-122"/>
                          <a:ea typeface="仿宋" panose="02010609060101010101" charset="-122"/>
                          <a:cs typeface="仿宋" panose="02010609060101010101" charset="-122"/>
                        </a:rPr>
                        <a:t>内容</a:t>
                      </a:r>
                      <a:endParaRPr lang="en-US" altLang="en-US" sz="1400" b="0">
                        <a:solidFill>
                          <a:srgbClr val="1C1C1C"/>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84455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gn="ctr">
                        <a:buNone/>
                      </a:pPr>
                      <a:r>
                        <a:rPr lang="en-US" sz="1400" b="0">
                          <a:solidFill>
                            <a:srgbClr val="1C1C1C"/>
                          </a:solidFill>
                          <a:latin typeface="仿宋" panose="02010609060101010101" charset="-122"/>
                          <a:ea typeface="仿宋" panose="02010609060101010101" charset="-122"/>
                          <a:cs typeface="仿宋" panose="02010609060101010101" charset="-122"/>
                        </a:rPr>
                        <a:t>7.2</a:t>
                      </a:r>
                      <a:r>
                        <a:rPr lang="en-US" sz="1400" b="0">
                          <a:solidFill>
                            <a:srgbClr val="3B3B3B"/>
                          </a:solidFill>
                          <a:latin typeface="仿宋" panose="02010609060101010101" charset="-122"/>
                          <a:ea typeface="仿宋" panose="02010609060101010101" charset="-122"/>
                          <a:cs typeface="仿宋" panose="02010609060101010101" charset="-122"/>
                        </a:rPr>
                        <a:t>复盘</a:t>
                      </a:r>
                      <a:endParaRPr lang="en-US" altLang="en-US" sz="1400" b="0">
                        <a:solidFill>
                          <a:srgbClr val="3B3B3B"/>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C1C1C"/>
                          </a:solidFill>
                          <a:latin typeface="仿宋" panose="02010609060101010101" charset="-122"/>
                          <a:ea typeface="仿宋" panose="02010609060101010101" charset="-122"/>
                          <a:cs typeface="仿宋" panose="02010609060101010101" charset="-122"/>
                        </a:rPr>
                        <a:t>7.2.1能对售前预测数据进行</a:t>
                      </a:r>
                      <a:r>
                        <a:rPr lang="en-US" sz="1400" b="0">
                          <a:solidFill>
                            <a:srgbClr val="3B3B3B"/>
                          </a:solidFill>
                          <a:latin typeface="仿宋" panose="02010609060101010101" charset="-122"/>
                          <a:ea typeface="仿宋" panose="02010609060101010101" charset="-122"/>
                          <a:cs typeface="仿宋" panose="02010609060101010101" charset="-122"/>
                        </a:rPr>
                        <a:t>复核</a:t>
                      </a:r>
                      <a:r>
                        <a:rPr lang="en-US" sz="1400" b="0">
                          <a:solidFill>
                            <a:srgbClr val="1C1C1C"/>
                          </a:solidFill>
                          <a:latin typeface="仿宋" panose="02010609060101010101" charset="-122"/>
                          <a:ea typeface="仿宋" panose="02010609060101010101" charset="-122"/>
                          <a:cs typeface="仿宋" panose="02010609060101010101" charset="-122"/>
                        </a:rPr>
                        <a:t>7.2.2能通过</a:t>
                      </a:r>
                      <a:r>
                        <a:rPr lang="en-US" sz="1400" b="0">
                          <a:solidFill>
                            <a:srgbClr val="3B3B3B"/>
                          </a:solidFill>
                          <a:latin typeface="仿宋" panose="02010609060101010101" charset="-122"/>
                          <a:ea typeface="仿宋" panose="02010609060101010101" charset="-122"/>
                          <a:cs typeface="仿宋" panose="02010609060101010101" charset="-122"/>
                        </a:rPr>
                        <a:t>复盘提</a:t>
                      </a:r>
                      <a:r>
                        <a:rPr lang="en-US" sz="1400" b="0">
                          <a:solidFill>
                            <a:srgbClr val="1C1C1C"/>
                          </a:solidFill>
                          <a:latin typeface="仿宋" panose="02010609060101010101" charset="-122"/>
                          <a:ea typeface="仿宋" panose="02010609060101010101" charset="-122"/>
                          <a:cs typeface="仿宋" panose="02010609060101010101" charset="-122"/>
                        </a:rPr>
                        <a:t>出</a:t>
                      </a:r>
                      <a:r>
                        <a:rPr lang="en-US" sz="1400" b="0">
                          <a:solidFill>
                            <a:srgbClr val="3B3B3B"/>
                          </a:solidFill>
                          <a:latin typeface="仿宋" panose="02010609060101010101" charset="-122"/>
                          <a:ea typeface="仿宋" panose="02010609060101010101" charset="-122"/>
                          <a:cs typeface="仿宋" panose="02010609060101010101" charset="-122"/>
                        </a:rPr>
                        <a:t>营</a:t>
                      </a:r>
                      <a:r>
                        <a:rPr lang="en-US" sz="1400" b="0">
                          <a:solidFill>
                            <a:srgbClr val="1C1C1C"/>
                          </a:solidFill>
                          <a:latin typeface="仿宋" panose="02010609060101010101" charset="-122"/>
                          <a:ea typeface="仿宋" panose="02010609060101010101" charset="-122"/>
                          <a:cs typeface="仿宋" panose="02010609060101010101" charset="-122"/>
                        </a:rPr>
                        <a:t>销</a:t>
                      </a:r>
                      <a:r>
                        <a:rPr lang="en-US" sz="1400" b="0">
                          <a:solidFill>
                            <a:srgbClr val="3B3B3B"/>
                          </a:solidFill>
                          <a:latin typeface="仿宋" panose="02010609060101010101" charset="-122"/>
                          <a:ea typeface="仿宋" panose="02010609060101010101" charset="-122"/>
                          <a:cs typeface="仿宋" panose="02010609060101010101" charset="-122"/>
                        </a:rPr>
                        <a:t>方案</a:t>
                      </a:r>
                      <a:r>
                        <a:rPr lang="en-US" sz="1400" b="0">
                          <a:solidFill>
                            <a:srgbClr val="1C1C1C"/>
                          </a:solidFill>
                          <a:latin typeface="仿宋" panose="02010609060101010101" charset="-122"/>
                          <a:ea typeface="仿宋" panose="02010609060101010101" charset="-122"/>
                          <a:cs typeface="仿宋" panose="02010609060101010101" charset="-122"/>
                        </a:rPr>
                        <a:t>的优化</a:t>
                      </a:r>
                      <a:r>
                        <a:rPr lang="en-US" sz="1400" b="0">
                          <a:solidFill>
                            <a:srgbClr val="3B3B3B"/>
                          </a:solidFill>
                          <a:latin typeface="仿宋" panose="02010609060101010101" charset="-122"/>
                          <a:ea typeface="仿宋" panose="02010609060101010101" charset="-122"/>
                          <a:cs typeface="仿宋" panose="02010609060101010101" charset="-122"/>
                        </a:rPr>
                        <a:t>建</a:t>
                      </a:r>
                      <a:r>
                        <a:rPr lang="en-US" sz="1400" b="0">
                          <a:solidFill>
                            <a:srgbClr val="1C1C1C"/>
                          </a:solidFill>
                          <a:latin typeface="仿宋" panose="02010609060101010101" charset="-122"/>
                          <a:ea typeface="仿宋" panose="02010609060101010101" charset="-122"/>
                          <a:cs typeface="仿宋" panose="02010609060101010101" charset="-122"/>
                        </a:rPr>
                        <a:t>议</a:t>
                      </a:r>
                      <a:endParaRPr lang="en-US" altLang="en-US" sz="1400" b="0">
                        <a:solidFill>
                          <a:srgbClr val="1C1C1C"/>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C1C1C"/>
                          </a:solidFill>
                          <a:latin typeface="仿宋" panose="02010609060101010101" charset="-122"/>
                          <a:ea typeface="仿宋" panose="02010609060101010101" charset="-122"/>
                          <a:cs typeface="仿宋" panose="02010609060101010101" charset="-122"/>
                        </a:rPr>
                        <a:t>7.2.1数据</a:t>
                      </a:r>
                      <a:r>
                        <a:rPr lang="en-US" sz="1400" b="0">
                          <a:solidFill>
                            <a:srgbClr val="3B3B3B"/>
                          </a:solidFill>
                          <a:latin typeface="仿宋" panose="02010609060101010101" charset="-122"/>
                          <a:ea typeface="仿宋" panose="02010609060101010101" charset="-122"/>
                          <a:cs typeface="仿宋" panose="02010609060101010101" charset="-122"/>
                        </a:rPr>
                        <a:t>复核方法</a:t>
                      </a:r>
                      <a:r>
                        <a:rPr lang="en-US" sz="1400" b="0">
                          <a:solidFill>
                            <a:srgbClr val="1C1C1C"/>
                          </a:solidFill>
                          <a:latin typeface="仿宋" panose="02010609060101010101" charset="-122"/>
                          <a:ea typeface="仿宋" panose="02010609060101010101" charset="-122"/>
                          <a:cs typeface="仿宋" panose="02010609060101010101" charset="-122"/>
                        </a:rPr>
                        <a:t>7.2</a:t>
                      </a:r>
                      <a:r>
                        <a:rPr lang="en-US" sz="1400" b="0">
                          <a:latin typeface="仿宋" panose="02010609060101010101" charset="-122"/>
                          <a:ea typeface="仿宋" panose="02010609060101010101" charset="-122"/>
                          <a:cs typeface="仿宋" panose="02010609060101010101" charset="-122"/>
                        </a:rPr>
                        <a:t>.</a:t>
                      </a:r>
                      <a:r>
                        <a:rPr lang="en-US" sz="1400" b="0">
                          <a:solidFill>
                            <a:srgbClr val="1C1C1C"/>
                          </a:solidFill>
                          <a:latin typeface="仿宋" panose="02010609060101010101" charset="-122"/>
                          <a:ea typeface="仿宋" panose="02010609060101010101" charset="-122"/>
                          <a:cs typeface="仿宋" panose="02010609060101010101" charset="-122"/>
                        </a:rPr>
                        <a:t>2</a:t>
                      </a:r>
                      <a:r>
                        <a:rPr lang="en-US" sz="1400" b="0">
                          <a:solidFill>
                            <a:srgbClr val="3B3B3B"/>
                          </a:solidFill>
                          <a:latin typeface="仿宋" panose="02010609060101010101" charset="-122"/>
                          <a:ea typeface="仿宋" panose="02010609060101010101" charset="-122"/>
                          <a:cs typeface="仿宋" panose="02010609060101010101" charset="-122"/>
                        </a:rPr>
                        <a:t>营销方案</a:t>
                      </a:r>
                      <a:r>
                        <a:rPr lang="en-US" sz="1400" b="0">
                          <a:solidFill>
                            <a:srgbClr val="1C1C1C"/>
                          </a:solidFill>
                          <a:latin typeface="仿宋" panose="02010609060101010101" charset="-122"/>
                          <a:ea typeface="仿宋" panose="02010609060101010101" charset="-122"/>
                          <a:cs typeface="仿宋" panose="02010609060101010101" charset="-122"/>
                        </a:rPr>
                        <a:t>优化方法</a:t>
                      </a:r>
                      <a:endParaRPr lang="en-US" altLang="en-US" sz="1400" b="0">
                        <a:solidFill>
                          <a:srgbClr val="1C1C1C"/>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graphicFrame>
        <p:nvGraphicFramePr>
          <p:cNvPr id="3" name="表格 2"/>
          <p:cNvGraphicFramePr/>
          <p:nvPr>
            <p:custDataLst>
              <p:tags r:id="rId3"/>
            </p:custDataLst>
          </p:nvPr>
        </p:nvGraphicFramePr>
        <p:xfrm>
          <a:off x="876935" y="3655695"/>
          <a:ext cx="9660890" cy="1266825"/>
        </p:xfrm>
        <a:graphic>
          <a:graphicData uri="http://schemas.openxmlformats.org/drawingml/2006/table">
            <a:tbl>
              <a:tblPr firstRow="1" bandRow="1">
                <a:tableStyleId>{5940675A-B579-460E-94D1-54222C63F5DA}</a:tableStyleId>
              </a:tblPr>
              <a:tblGrid>
                <a:gridCol w="974725"/>
                <a:gridCol w="1639570"/>
                <a:gridCol w="4089400"/>
                <a:gridCol w="2957195"/>
              </a:tblGrid>
              <a:tr h="760095">
                <a:tc rowSpan="2">
                  <a:txBody>
                    <a:bodyPr/>
                    <a:p>
                      <a:pPr indent="0" algn="ctr">
                        <a:buNone/>
                      </a:pPr>
                      <a:r>
                        <a:rPr lang="en-US" sz="1400" b="0">
                          <a:solidFill>
                            <a:srgbClr val="2A2A2A"/>
                          </a:solidFill>
                          <a:latin typeface="仿宋" panose="02010609060101010101" charset="-122"/>
                          <a:ea typeface="仿宋" panose="02010609060101010101" charset="-122"/>
                          <a:cs typeface="仿宋" panose="02010609060101010101" charset="-122"/>
                        </a:rPr>
                        <a:t>5</a:t>
                      </a:r>
                      <a:r>
                        <a:rPr lang="en-US" sz="1400" b="0">
                          <a:latin typeface="仿宋" panose="02010609060101010101" charset="-122"/>
                          <a:ea typeface="仿宋" panose="02010609060101010101" charset="-122"/>
                          <a:cs typeface="仿宋" panose="02010609060101010101" charset="-122"/>
                        </a:rPr>
                        <a:t>视频创推</a:t>
                      </a:r>
                      <a:endParaRPr lang="en-US" sz="1400" b="0">
                        <a:latin typeface="仿宋" panose="02010609060101010101" charset="-122"/>
                        <a:ea typeface="仿宋" panose="02010609060101010101" charset="-122"/>
                        <a:cs typeface="仿宋" panose="02010609060101010101" charset="-122"/>
                      </a:endParaRPr>
                    </a:p>
                    <a:p>
                      <a:pPr indent="0" algn="ctr">
                        <a:buNone/>
                      </a:pPr>
                      <a:r>
                        <a:rPr lang="en-US" altLang="zh-CN" sz="1400">
                          <a:latin typeface="仿宋" panose="02010609060101010101" charset="-122"/>
                          <a:ea typeface="仿宋" panose="02010609060101010101" charset="-122"/>
                        </a:rPr>
                        <a:t> </a:t>
                      </a:r>
                      <a:endParaRPr lang="en-US" sz="1400" b="0">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A2A2A"/>
                          </a:solidFill>
                          <a:latin typeface="仿宋" panose="02010609060101010101" charset="-122"/>
                          <a:ea typeface="仿宋" panose="02010609060101010101" charset="-122"/>
                          <a:cs typeface="仿宋" panose="02010609060101010101" charset="-122"/>
                        </a:rPr>
                        <a:t>5</a:t>
                      </a:r>
                      <a:r>
                        <a:rPr lang="en-US" sz="1400" b="0">
                          <a:latin typeface="仿宋" panose="02010609060101010101" charset="-122"/>
                          <a:ea typeface="仿宋" panose="02010609060101010101" charset="-122"/>
                          <a:cs typeface="仿宋" panose="02010609060101010101" charset="-122"/>
                        </a:rPr>
                        <a:t>.</a:t>
                      </a:r>
                      <a:r>
                        <a:rPr lang="en-US" sz="1400" b="0">
                          <a:solidFill>
                            <a:srgbClr val="161616"/>
                          </a:solidFill>
                          <a:latin typeface="仿宋" panose="02010609060101010101" charset="-122"/>
                          <a:ea typeface="仿宋" panose="02010609060101010101" charset="-122"/>
                          <a:cs typeface="仿宋" panose="02010609060101010101" charset="-122"/>
                        </a:rPr>
                        <a:t>1视频</a:t>
                      </a:r>
                      <a:r>
                        <a:rPr lang="en-US" sz="1400" b="0">
                          <a:solidFill>
                            <a:srgbClr val="2A2A2A"/>
                          </a:solidFill>
                          <a:latin typeface="仿宋" panose="02010609060101010101" charset="-122"/>
                          <a:ea typeface="仿宋" panose="02010609060101010101" charset="-122"/>
                          <a:cs typeface="仿宋" panose="02010609060101010101" charset="-122"/>
                        </a:rPr>
                        <a:t>制作</a:t>
                      </a:r>
                      <a:endParaRPr lang="en-US" altLang="en-US" sz="1400" b="0">
                        <a:solidFill>
                          <a:srgbClr val="2A2A2A"/>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2A2A2A"/>
                          </a:solidFill>
                          <a:latin typeface="仿宋" panose="02010609060101010101" charset="-122"/>
                          <a:ea typeface="仿宋" panose="02010609060101010101" charset="-122"/>
                          <a:cs typeface="仿宋" panose="02010609060101010101" charset="-122"/>
                        </a:rPr>
                        <a:t>5.</a:t>
                      </a:r>
                      <a:r>
                        <a:rPr lang="en-US" sz="1400" b="0">
                          <a:solidFill>
                            <a:srgbClr val="161616"/>
                          </a:solidFill>
                          <a:latin typeface="仿宋" panose="02010609060101010101" charset="-122"/>
                          <a:ea typeface="仿宋" panose="02010609060101010101" charset="-122"/>
                          <a:cs typeface="仿宋" panose="02010609060101010101" charset="-122"/>
                        </a:rPr>
                        <a:t>1.1能制定</a:t>
                      </a:r>
                      <a:r>
                        <a:rPr lang="en-US" sz="1400" b="0">
                          <a:solidFill>
                            <a:srgbClr val="424242"/>
                          </a:solidFill>
                          <a:latin typeface="仿宋" panose="02010609060101010101" charset="-122"/>
                          <a:ea typeface="仿宋" panose="02010609060101010101" charset="-122"/>
                          <a:cs typeface="仿宋" panose="02010609060101010101" charset="-122"/>
                        </a:rPr>
                        <a:t>产品拍摄方案</a:t>
                      </a:r>
                      <a:r>
                        <a:rPr lang="en-US" sz="1400" b="0">
                          <a:solidFill>
                            <a:srgbClr val="2A2A2A"/>
                          </a:solidFill>
                          <a:latin typeface="仿宋" panose="02010609060101010101" charset="-122"/>
                          <a:ea typeface="仿宋" panose="02010609060101010101" charset="-122"/>
                          <a:cs typeface="仿宋" panose="02010609060101010101" charset="-122"/>
                        </a:rPr>
                        <a:t>5.</a:t>
                      </a:r>
                      <a:r>
                        <a:rPr lang="en-US" sz="1400" b="0">
                          <a:solidFill>
                            <a:srgbClr val="161616"/>
                          </a:solidFill>
                          <a:latin typeface="仿宋" panose="02010609060101010101" charset="-122"/>
                          <a:ea typeface="仿宋" panose="02010609060101010101" charset="-122"/>
                          <a:cs typeface="仿宋" panose="02010609060101010101" charset="-122"/>
                        </a:rPr>
                        <a:t>1.</a:t>
                      </a:r>
                      <a:r>
                        <a:rPr lang="en-US" sz="1400" b="0">
                          <a:solidFill>
                            <a:srgbClr val="2A2A2A"/>
                          </a:solidFill>
                          <a:latin typeface="仿宋" panose="02010609060101010101" charset="-122"/>
                          <a:ea typeface="仿宋" panose="02010609060101010101" charset="-122"/>
                          <a:cs typeface="仿宋" panose="02010609060101010101" charset="-122"/>
                        </a:rPr>
                        <a:t>2能对拍摄素材进行分类管理5.</a:t>
                      </a:r>
                      <a:r>
                        <a:rPr lang="en-US" sz="1400" b="0">
                          <a:solidFill>
                            <a:srgbClr val="161616"/>
                          </a:solidFill>
                          <a:latin typeface="仿宋" panose="02010609060101010101" charset="-122"/>
                          <a:ea typeface="仿宋" panose="02010609060101010101" charset="-122"/>
                          <a:cs typeface="仿宋" panose="02010609060101010101" charset="-122"/>
                        </a:rPr>
                        <a:t>1.</a:t>
                      </a:r>
                      <a:r>
                        <a:rPr lang="en-US" sz="1400" b="0">
                          <a:solidFill>
                            <a:srgbClr val="2A2A2A"/>
                          </a:solidFill>
                          <a:latin typeface="仿宋" panose="02010609060101010101" charset="-122"/>
                          <a:ea typeface="仿宋" panose="02010609060101010101" charset="-122"/>
                          <a:cs typeface="仿宋" panose="02010609060101010101" charset="-122"/>
                        </a:rPr>
                        <a:t>3能对素材进行剪辑并导出</a:t>
                      </a:r>
                      <a:endParaRPr lang="en-US" altLang="en-US" sz="1400" b="0">
                        <a:solidFill>
                          <a:srgbClr val="2A2A2A"/>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61616"/>
                          </a:solidFill>
                          <a:latin typeface="仿宋" panose="02010609060101010101" charset="-122"/>
                          <a:ea typeface="仿宋" panose="02010609060101010101" charset="-122"/>
                          <a:cs typeface="仿宋" panose="02010609060101010101" charset="-122"/>
                        </a:rPr>
                        <a:t>5.1.1拍</a:t>
                      </a:r>
                      <a:r>
                        <a:rPr lang="en-US" sz="1400" b="0">
                          <a:solidFill>
                            <a:srgbClr val="424242"/>
                          </a:solidFill>
                          <a:latin typeface="仿宋" panose="02010609060101010101" charset="-122"/>
                          <a:ea typeface="仿宋" panose="02010609060101010101" charset="-122"/>
                          <a:cs typeface="仿宋" panose="02010609060101010101" charset="-122"/>
                        </a:rPr>
                        <a:t>摄方案的</a:t>
                      </a:r>
                      <a:r>
                        <a:rPr lang="en-US" sz="1400" b="0">
                          <a:solidFill>
                            <a:srgbClr val="161616"/>
                          </a:solidFill>
                          <a:latin typeface="仿宋" panose="02010609060101010101" charset="-122"/>
                          <a:ea typeface="仿宋" panose="02010609060101010101" charset="-122"/>
                          <a:cs typeface="仿宋" panose="02010609060101010101" charset="-122"/>
                        </a:rPr>
                        <a:t>制定方法</a:t>
                      </a:r>
                      <a:r>
                        <a:rPr lang="en-US" sz="1400" b="0">
                          <a:solidFill>
                            <a:srgbClr val="2A2A2A"/>
                          </a:solidFill>
                          <a:latin typeface="仿宋" panose="02010609060101010101" charset="-122"/>
                          <a:ea typeface="仿宋" panose="02010609060101010101" charset="-122"/>
                          <a:cs typeface="仿宋" panose="02010609060101010101" charset="-122"/>
                        </a:rPr>
                        <a:t>5.</a:t>
                      </a:r>
                      <a:r>
                        <a:rPr lang="en-US" sz="1400" b="0">
                          <a:solidFill>
                            <a:srgbClr val="161616"/>
                          </a:solidFill>
                          <a:latin typeface="仿宋" panose="02010609060101010101" charset="-122"/>
                          <a:ea typeface="仿宋" panose="02010609060101010101" charset="-122"/>
                          <a:cs typeface="仿宋" panose="02010609060101010101" charset="-122"/>
                        </a:rPr>
                        <a:t>1.</a:t>
                      </a:r>
                      <a:r>
                        <a:rPr lang="en-US" sz="1400" b="0">
                          <a:solidFill>
                            <a:srgbClr val="2A2A2A"/>
                          </a:solidFill>
                          <a:latin typeface="仿宋" panose="02010609060101010101" charset="-122"/>
                          <a:ea typeface="仿宋" panose="02010609060101010101" charset="-122"/>
                          <a:cs typeface="仿宋" panose="02010609060101010101" charset="-122"/>
                        </a:rPr>
                        <a:t>2拍摄素材的管理方法5.</a:t>
                      </a:r>
                      <a:r>
                        <a:rPr lang="en-US" sz="1400" b="0">
                          <a:solidFill>
                            <a:srgbClr val="161616"/>
                          </a:solidFill>
                          <a:latin typeface="仿宋" panose="02010609060101010101" charset="-122"/>
                          <a:ea typeface="仿宋" panose="02010609060101010101" charset="-122"/>
                          <a:cs typeface="仿宋" panose="02010609060101010101" charset="-122"/>
                        </a:rPr>
                        <a:t>1.</a:t>
                      </a:r>
                      <a:r>
                        <a:rPr lang="en-US" sz="1400" b="0">
                          <a:solidFill>
                            <a:srgbClr val="2A2A2A"/>
                          </a:solidFill>
                          <a:latin typeface="仿宋" panose="02010609060101010101" charset="-122"/>
                          <a:ea typeface="仿宋" panose="02010609060101010101" charset="-122"/>
                          <a:cs typeface="仿宋" panose="02010609060101010101" charset="-122"/>
                        </a:rPr>
                        <a:t>3素材剪辑的方法</a:t>
                      </a:r>
                      <a:endParaRPr lang="en-US" altLang="en-US" sz="1400" b="0">
                        <a:solidFill>
                          <a:srgbClr val="2A2A2A"/>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06730">
                <a:tc vMerge="1">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A2A2A"/>
                          </a:solidFill>
                          <a:latin typeface="仿宋" panose="02010609060101010101" charset="-122"/>
                          <a:ea typeface="仿宋" panose="02010609060101010101" charset="-122"/>
                          <a:cs typeface="仿宋" panose="02010609060101010101" charset="-122"/>
                        </a:rPr>
                        <a:t>5.2视频推广</a:t>
                      </a:r>
                      <a:endParaRPr lang="en-US" altLang="en-US" sz="1400" b="0">
                        <a:solidFill>
                          <a:srgbClr val="2A2A2A"/>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2A2A2A"/>
                          </a:solidFill>
                          <a:latin typeface="仿宋" panose="02010609060101010101" charset="-122"/>
                          <a:ea typeface="仿宋" panose="02010609060101010101" charset="-122"/>
                          <a:cs typeface="仿宋" panose="02010609060101010101" charset="-122"/>
                        </a:rPr>
                        <a:t>5.2.</a:t>
                      </a:r>
                      <a:r>
                        <a:rPr lang="en-US" sz="1400" b="0">
                          <a:solidFill>
                            <a:srgbClr val="161616"/>
                          </a:solidFill>
                          <a:latin typeface="仿宋" panose="02010609060101010101" charset="-122"/>
                          <a:ea typeface="仿宋" panose="02010609060101010101" charset="-122"/>
                          <a:cs typeface="仿宋" panose="02010609060101010101" charset="-122"/>
                        </a:rPr>
                        <a:t>1能搜</a:t>
                      </a:r>
                      <a:r>
                        <a:rPr lang="en-US" sz="1400" b="0">
                          <a:solidFill>
                            <a:srgbClr val="424242"/>
                          </a:solidFill>
                          <a:latin typeface="仿宋" panose="02010609060101010101" charset="-122"/>
                          <a:ea typeface="仿宋" panose="02010609060101010101" charset="-122"/>
                          <a:cs typeface="仿宋" panose="02010609060101010101" charset="-122"/>
                        </a:rPr>
                        <a:t>集整理互联网推广渠道</a:t>
                      </a:r>
                      <a:r>
                        <a:rPr lang="en-US" sz="1400" b="0">
                          <a:solidFill>
                            <a:srgbClr val="2A2A2A"/>
                          </a:solidFill>
                          <a:latin typeface="仿宋" panose="02010609060101010101" charset="-122"/>
                          <a:ea typeface="仿宋" panose="02010609060101010101" charset="-122"/>
                          <a:cs typeface="仿宋" panose="02010609060101010101" charset="-122"/>
                        </a:rPr>
                        <a:t>5.2.2能用推广工具增加视频观看、互动等指标</a:t>
                      </a:r>
                      <a:endParaRPr lang="en-US" altLang="en-US" sz="1400" b="0">
                        <a:solidFill>
                          <a:srgbClr val="2A2A2A"/>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2A2A2A"/>
                          </a:solidFill>
                          <a:latin typeface="仿宋" panose="02010609060101010101" charset="-122"/>
                          <a:ea typeface="仿宋" panose="02010609060101010101" charset="-122"/>
                          <a:cs typeface="仿宋" panose="02010609060101010101" charset="-122"/>
                        </a:rPr>
                        <a:t>5.2.</a:t>
                      </a:r>
                      <a:r>
                        <a:rPr lang="en-US" sz="1400" b="0">
                          <a:solidFill>
                            <a:srgbClr val="161616"/>
                          </a:solidFill>
                          <a:latin typeface="仿宋" panose="02010609060101010101" charset="-122"/>
                          <a:ea typeface="仿宋" panose="02010609060101010101" charset="-122"/>
                          <a:cs typeface="仿宋" panose="02010609060101010101" charset="-122"/>
                        </a:rPr>
                        <a:t>1推广</a:t>
                      </a:r>
                      <a:r>
                        <a:rPr lang="en-US" sz="1400" b="0">
                          <a:solidFill>
                            <a:srgbClr val="424242"/>
                          </a:solidFill>
                          <a:latin typeface="仿宋" panose="02010609060101010101" charset="-122"/>
                          <a:ea typeface="仿宋" panose="02010609060101010101" charset="-122"/>
                          <a:cs typeface="仿宋" panose="02010609060101010101" charset="-122"/>
                        </a:rPr>
                        <a:t>渠道的搜集方法</a:t>
                      </a:r>
                      <a:r>
                        <a:rPr lang="en-US" sz="1400" b="0">
                          <a:solidFill>
                            <a:srgbClr val="2A2A2A"/>
                          </a:solidFill>
                          <a:latin typeface="仿宋" panose="02010609060101010101" charset="-122"/>
                          <a:ea typeface="仿宋" panose="02010609060101010101" charset="-122"/>
                          <a:cs typeface="仿宋" panose="02010609060101010101" charset="-122"/>
                        </a:rPr>
                        <a:t>5.2</a:t>
                      </a:r>
                      <a:r>
                        <a:rPr lang="en-US" sz="1400" b="0">
                          <a:latin typeface="仿宋" panose="02010609060101010101" charset="-122"/>
                          <a:ea typeface="仿宋" panose="02010609060101010101" charset="-122"/>
                          <a:cs typeface="仿宋" panose="02010609060101010101" charset="-122"/>
                        </a:rPr>
                        <a:t>.</a:t>
                      </a:r>
                      <a:r>
                        <a:rPr lang="en-US" sz="1400" b="0">
                          <a:solidFill>
                            <a:srgbClr val="2A2A2A"/>
                          </a:solidFill>
                          <a:latin typeface="仿宋" panose="02010609060101010101" charset="-122"/>
                          <a:ea typeface="仿宋" panose="02010609060101010101" charset="-122"/>
                          <a:cs typeface="仿宋" panose="02010609060101010101" charset="-122"/>
                        </a:rPr>
                        <a:t>2推广工具的使用方法</a:t>
                      </a:r>
                      <a:endParaRPr lang="en-US" altLang="en-US" sz="1400" b="0">
                        <a:solidFill>
                          <a:srgbClr val="2A2A2A"/>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ustDataLst>
      <p:tags r:id="rId4"/>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876300" y="333375"/>
            <a:ext cx="10440035" cy="753745"/>
          </a:xfrm>
        </p:spPr>
        <p:txBody>
          <a:bodyPr>
            <a:normAutofit fontScale="90000"/>
          </a:bodyPr>
          <a:p>
            <a:r>
              <a:rPr lang="zh-CN" altLang="en-US">
                <a:solidFill>
                  <a:schemeClr val="accent1"/>
                </a:solidFill>
              </a:rPr>
              <a:t>平台管理员考核职业功能</a:t>
            </a:r>
            <a:endParaRPr lang="zh-CN" altLang="en-US">
              <a:solidFill>
                <a:schemeClr val="accent1"/>
              </a:solidFill>
            </a:endParaRPr>
          </a:p>
        </p:txBody>
      </p:sp>
      <p:graphicFrame>
        <p:nvGraphicFramePr>
          <p:cNvPr id="7" name="表格 6"/>
          <p:cNvGraphicFramePr/>
          <p:nvPr/>
        </p:nvGraphicFramePr>
        <p:xfrm>
          <a:off x="876300" y="1177290"/>
          <a:ext cx="9660890" cy="213360"/>
        </p:xfrm>
        <a:graphic>
          <a:graphicData uri="http://schemas.openxmlformats.org/drawingml/2006/table">
            <a:tbl>
              <a:tblPr firstRow="1" bandRow="1">
                <a:tableStyleId>{5940675A-B579-460E-94D1-54222C63F5DA}</a:tableStyleId>
              </a:tblPr>
              <a:tblGrid>
                <a:gridCol w="976630"/>
                <a:gridCol w="1639570"/>
                <a:gridCol w="4091305"/>
                <a:gridCol w="2953385"/>
              </a:tblGrid>
              <a:tr h="0">
                <a:tc>
                  <a:txBody>
                    <a:bodyPr/>
                    <a:p>
                      <a:pPr indent="0" algn="ctr">
                        <a:buNone/>
                      </a:pPr>
                      <a:r>
                        <a:rPr lang="en-US" sz="1400" b="1">
                          <a:solidFill>
                            <a:srgbClr val="1C1C1C"/>
                          </a:solidFill>
                          <a:latin typeface="仿宋" panose="02010609060101010101" charset="-122"/>
                          <a:ea typeface="仿宋" panose="02010609060101010101" charset="-122"/>
                          <a:cs typeface="仿宋" panose="02010609060101010101" charset="-122"/>
                        </a:rPr>
                        <a:t>职业功能</a:t>
                      </a:r>
                      <a:endParaRPr lang="en-US" altLang="en-US" sz="1400" b="1">
                        <a:solidFill>
                          <a:srgbClr val="1C1C1C"/>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333333"/>
                          </a:solidFill>
                          <a:latin typeface="仿宋" panose="02010609060101010101" charset="-122"/>
                          <a:ea typeface="仿宋" panose="02010609060101010101" charset="-122"/>
                          <a:cs typeface="仿宋" panose="02010609060101010101" charset="-122"/>
                        </a:rPr>
                        <a:t>工作内容</a:t>
                      </a:r>
                      <a:endParaRPr lang="en-US" altLang="en-US" sz="1400" b="1">
                        <a:solidFill>
                          <a:srgbClr val="333333"/>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1C1C1C"/>
                          </a:solidFill>
                          <a:latin typeface="仿宋" panose="02010609060101010101" charset="-122"/>
                          <a:ea typeface="仿宋" panose="02010609060101010101" charset="-122"/>
                          <a:cs typeface="仿宋" panose="02010609060101010101" charset="-122"/>
                        </a:rPr>
                        <a:t>技能要求</a:t>
                      </a:r>
                      <a:endParaRPr lang="en-US" altLang="en-US" sz="1400" b="1">
                        <a:solidFill>
                          <a:srgbClr val="1C1C1C"/>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1C1C1C"/>
                          </a:solidFill>
                          <a:latin typeface="仿宋" panose="02010609060101010101" charset="-122"/>
                          <a:ea typeface="仿宋" panose="02010609060101010101" charset="-122"/>
                          <a:cs typeface="仿宋" panose="02010609060101010101" charset="-122"/>
                        </a:rPr>
                        <a:t>相关知识</a:t>
                      </a:r>
                      <a:r>
                        <a:rPr lang="en-US" sz="1400" b="1">
                          <a:solidFill>
                            <a:srgbClr val="1C1C1C"/>
                          </a:solidFill>
                          <a:latin typeface="Calibri" panose="020F0502020204030204" charset="0"/>
                          <a:cs typeface="Calibri" panose="020F0502020204030204" charset="0"/>
                        </a:rPr>
                        <a:t>要求</a:t>
                      </a:r>
                      <a:endParaRPr lang="en-US" altLang="en-US" sz="1400" b="1">
                        <a:solidFill>
                          <a:srgbClr val="1C1C1C"/>
                        </a:solidFill>
                        <a:latin typeface="Calibri" panose="020F0502020204030204" charset="0"/>
                        <a:ea typeface="仿宋" panose="02010609060101010101" charset="-122"/>
                        <a:cs typeface="Calibri" panose="020F0502020204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aphicFrame>
        <p:nvGraphicFramePr>
          <p:cNvPr id="2" name="表格 1"/>
          <p:cNvGraphicFramePr/>
          <p:nvPr>
            <p:custDataLst>
              <p:tags r:id="rId1"/>
            </p:custDataLst>
          </p:nvPr>
        </p:nvGraphicFramePr>
        <p:xfrm>
          <a:off x="876300" y="1390650"/>
          <a:ext cx="9660255" cy="2265045"/>
        </p:xfrm>
        <a:graphic>
          <a:graphicData uri="http://schemas.openxmlformats.org/drawingml/2006/table">
            <a:tbl>
              <a:tblPr firstRow="1" bandRow="1">
                <a:tableStyleId>{5940675A-B579-460E-94D1-54222C63F5DA}</a:tableStyleId>
              </a:tblPr>
              <a:tblGrid>
                <a:gridCol w="974725"/>
                <a:gridCol w="1641475"/>
                <a:gridCol w="4089400"/>
                <a:gridCol w="2954655"/>
              </a:tblGrid>
              <a:tr h="824865">
                <a:tc rowSpan="3">
                  <a:txBody>
                    <a:bodyPr/>
                    <a:p>
                      <a:pPr indent="0" algn="ctr">
                        <a:buNone/>
                      </a:pPr>
                      <a:r>
                        <a:rPr lang="en-US" sz="1400" b="0">
                          <a:solidFill>
                            <a:srgbClr val="2A2A2A"/>
                          </a:solidFill>
                          <a:latin typeface="仿宋" panose="02010609060101010101" charset="-122"/>
                          <a:ea typeface="仿宋" panose="02010609060101010101" charset="-122"/>
                          <a:cs typeface="仿宋" panose="02010609060101010101" charset="-122"/>
                        </a:rPr>
                        <a:t>1工作准备</a:t>
                      </a:r>
                      <a:endParaRPr lang="en-US" altLang="en-US" sz="1400" b="0">
                        <a:solidFill>
                          <a:srgbClr val="2A2A2A"/>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1F1F1F"/>
                          </a:solidFill>
                          <a:latin typeface="仿宋" panose="02010609060101010101" charset="-122"/>
                          <a:ea typeface="仿宋" panose="02010609060101010101" charset="-122"/>
                          <a:cs typeface="仿宋" panose="02010609060101010101" charset="-122"/>
                        </a:rPr>
                        <a:t>1.1</a:t>
                      </a:r>
                      <a:r>
                        <a:rPr lang="en-US" sz="1400" b="0">
                          <a:solidFill>
                            <a:srgbClr val="444444"/>
                          </a:solidFill>
                          <a:latin typeface="仿宋" panose="02010609060101010101" charset="-122"/>
                          <a:ea typeface="仿宋" panose="02010609060101010101" charset="-122"/>
                          <a:cs typeface="仿宋" panose="02010609060101010101" charset="-122"/>
                        </a:rPr>
                        <a:t>宣传</a:t>
                      </a:r>
                      <a:r>
                        <a:rPr lang="en-US" sz="1400" b="0">
                          <a:solidFill>
                            <a:srgbClr val="1F1F1F"/>
                          </a:solidFill>
                          <a:latin typeface="仿宋" panose="02010609060101010101" charset="-122"/>
                          <a:ea typeface="仿宋" panose="02010609060101010101" charset="-122"/>
                          <a:cs typeface="仿宋" panose="02010609060101010101" charset="-122"/>
                        </a:rPr>
                        <a:t>准备</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1.1.</a:t>
                      </a:r>
                      <a:r>
                        <a:rPr lang="en-US" sz="1400" b="0">
                          <a:latin typeface="仿宋" panose="02010609060101010101" charset="-122"/>
                          <a:ea typeface="仿宋" panose="02010609060101010101" charset="-122"/>
                          <a:cs typeface="仿宋" panose="02010609060101010101" charset="-122"/>
                        </a:rPr>
                        <a:t>1</a:t>
                      </a:r>
                      <a:r>
                        <a:rPr lang="en-US" sz="1400" b="0">
                          <a:solidFill>
                            <a:srgbClr val="1F1F1F"/>
                          </a:solidFill>
                          <a:latin typeface="仿宋" panose="02010609060101010101" charset="-122"/>
                          <a:ea typeface="仿宋" panose="02010609060101010101" charset="-122"/>
                          <a:cs typeface="仿宋" panose="02010609060101010101" charset="-122"/>
                        </a:rPr>
                        <a:t>能制定</a:t>
                      </a:r>
                      <a:r>
                        <a:rPr lang="en-US" sz="1400" b="0">
                          <a:solidFill>
                            <a:srgbClr val="444444"/>
                          </a:solidFill>
                          <a:latin typeface="仿宋" panose="02010609060101010101" charset="-122"/>
                          <a:ea typeface="仿宋" panose="02010609060101010101" charset="-122"/>
                          <a:cs typeface="仿宋" panose="02010609060101010101" charset="-122"/>
                        </a:rPr>
                        <a:t>产品素</a:t>
                      </a:r>
                      <a:r>
                        <a:rPr lang="en-US" sz="1400" b="0">
                          <a:solidFill>
                            <a:srgbClr val="1F1F1F"/>
                          </a:solidFill>
                          <a:latin typeface="仿宋" panose="02010609060101010101" charset="-122"/>
                          <a:ea typeface="仿宋" panose="02010609060101010101" charset="-122"/>
                          <a:cs typeface="仿宋" panose="02010609060101010101" charset="-122"/>
                        </a:rPr>
                        <a:t>材搜</a:t>
                      </a:r>
                      <a:r>
                        <a:rPr lang="en-US" sz="1400" b="0">
                          <a:solidFill>
                            <a:srgbClr val="444444"/>
                          </a:solidFill>
                          <a:latin typeface="仿宋" panose="02010609060101010101" charset="-122"/>
                          <a:ea typeface="仿宋" panose="02010609060101010101" charset="-122"/>
                          <a:cs typeface="仿宋" panose="02010609060101010101" charset="-122"/>
                        </a:rPr>
                        <a:t>集</a:t>
                      </a:r>
                      <a:r>
                        <a:rPr lang="en-US" sz="1400" b="0">
                          <a:solidFill>
                            <a:srgbClr val="1F1F1F"/>
                          </a:solidFill>
                          <a:latin typeface="仿宋" panose="02010609060101010101" charset="-122"/>
                          <a:ea typeface="仿宋" panose="02010609060101010101" charset="-122"/>
                          <a:cs typeface="仿宋" panose="02010609060101010101" charset="-122"/>
                        </a:rPr>
                        <a:t>计划(A)1.1.2能制作产品专属</a:t>
                      </a:r>
                      <a:r>
                        <a:rPr lang="en-US" sz="1400" b="0">
                          <a:solidFill>
                            <a:srgbClr val="444444"/>
                          </a:solidFill>
                          <a:latin typeface="仿宋" panose="02010609060101010101" charset="-122"/>
                          <a:ea typeface="仿宋" panose="02010609060101010101" charset="-122"/>
                          <a:cs typeface="仿宋" panose="02010609060101010101" charset="-122"/>
                        </a:rPr>
                        <a:t>宣</a:t>
                      </a:r>
                      <a:r>
                        <a:rPr lang="en-US" sz="1400" b="0">
                          <a:solidFill>
                            <a:srgbClr val="1F1F1F"/>
                          </a:solidFill>
                          <a:latin typeface="仿宋" panose="02010609060101010101" charset="-122"/>
                          <a:ea typeface="仿宋" panose="02010609060101010101" charset="-122"/>
                          <a:cs typeface="仿宋" panose="02010609060101010101" charset="-122"/>
                        </a:rPr>
                        <a:t>传素材(ABC)1.1.3能执行跨平台</a:t>
                      </a:r>
                      <a:r>
                        <a:rPr lang="en-US" sz="1400" b="0">
                          <a:solidFill>
                            <a:srgbClr val="444444"/>
                          </a:solidFill>
                          <a:latin typeface="仿宋" panose="02010609060101010101" charset="-122"/>
                          <a:ea typeface="仿宋" panose="02010609060101010101" charset="-122"/>
                          <a:cs typeface="仿宋" panose="02010609060101010101" charset="-122"/>
                        </a:rPr>
                        <a:t>宣传</a:t>
                      </a:r>
                      <a:r>
                        <a:rPr lang="en-US" sz="1400" b="0">
                          <a:solidFill>
                            <a:srgbClr val="1F1F1F"/>
                          </a:solidFill>
                          <a:latin typeface="仿宋" panose="02010609060101010101" charset="-122"/>
                          <a:ea typeface="仿宋" panose="02010609060101010101" charset="-122"/>
                          <a:cs typeface="仿宋" panose="02010609060101010101" charset="-122"/>
                        </a:rPr>
                        <a:t>计划(BC)1.1.</a:t>
                      </a:r>
                      <a:r>
                        <a:rPr lang="en-US" sz="1400" b="0">
                          <a:solidFill>
                            <a:srgbClr val="333333"/>
                          </a:solidFill>
                          <a:latin typeface="仿宋" panose="02010609060101010101" charset="-122"/>
                          <a:ea typeface="仿宋" panose="02010609060101010101" charset="-122"/>
                          <a:cs typeface="仿宋" panose="02010609060101010101" charset="-122"/>
                        </a:rPr>
                        <a:t>4能制定宣传数据监控方案C D)</a:t>
                      </a:r>
                      <a:r>
                        <a:rPr lang="en-US" sz="1400" b="0">
                          <a:solidFill>
                            <a:srgbClr val="1F1F1F"/>
                          </a:solidFill>
                          <a:latin typeface="仿宋" panose="02010609060101010101" charset="-122"/>
                          <a:ea typeface="仿宋" panose="02010609060101010101" charset="-122"/>
                          <a:cs typeface="仿宋" panose="02010609060101010101" charset="-122"/>
                        </a:rPr>
                        <a:t>1.1.5能运用工具对素材进行转码(D)</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1.1.1产品素材搜</a:t>
                      </a:r>
                      <a:r>
                        <a:rPr lang="en-US" sz="1400" b="0">
                          <a:solidFill>
                            <a:srgbClr val="444444"/>
                          </a:solidFill>
                          <a:latin typeface="仿宋" panose="02010609060101010101" charset="-122"/>
                          <a:ea typeface="仿宋" panose="02010609060101010101" charset="-122"/>
                          <a:cs typeface="仿宋" panose="02010609060101010101" charset="-122"/>
                        </a:rPr>
                        <a:t>集</a:t>
                      </a:r>
                      <a:r>
                        <a:rPr lang="en-US" sz="1400" b="0">
                          <a:solidFill>
                            <a:srgbClr val="1F1F1F"/>
                          </a:solidFill>
                          <a:latin typeface="仿宋" panose="02010609060101010101" charset="-122"/>
                          <a:ea typeface="仿宋" panose="02010609060101010101" charset="-122"/>
                          <a:cs typeface="仿宋" panose="02010609060101010101" charset="-122"/>
                        </a:rPr>
                        <a:t>的方法1.1.2数据监控方</a:t>
                      </a:r>
                      <a:r>
                        <a:rPr lang="en-US" sz="1400" b="0">
                          <a:solidFill>
                            <a:srgbClr val="444444"/>
                          </a:solidFill>
                          <a:latin typeface="仿宋" panose="02010609060101010101" charset="-122"/>
                          <a:ea typeface="仿宋" panose="02010609060101010101" charset="-122"/>
                          <a:cs typeface="仿宋" panose="02010609060101010101" charset="-122"/>
                        </a:rPr>
                        <a:t>案</a:t>
                      </a:r>
                      <a:r>
                        <a:rPr lang="en-US" sz="1400" b="0">
                          <a:solidFill>
                            <a:srgbClr val="1F1F1F"/>
                          </a:solidFill>
                          <a:latin typeface="仿宋" panose="02010609060101010101" charset="-122"/>
                          <a:ea typeface="仿宋" panose="02010609060101010101" charset="-122"/>
                          <a:cs typeface="仿宋" panose="02010609060101010101" charset="-122"/>
                        </a:rPr>
                        <a:t>的</a:t>
                      </a:r>
                      <a:r>
                        <a:rPr lang="en-US" sz="1400" b="0">
                          <a:solidFill>
                            <a:srgbClr val="444444"/>
                          </a:solidFill>
                          <a:latin typeface="仿宋" panose="02010609060101010101" charset="-122"/>
                          <a:ea typeface="仿宋" panose="02010609060101010101" charset="-122"/>
                          <a:cs typeface="仿宋" panose="02010609060101010101" charset="-122"/>
                        </a:rPr>
                        <a:t>主要</a:t>
                      </a:r>
                      <a:r>
                        <a:rPr lang="en-US" sz="1400" b="0">
                          <a:solidFill>
                            <a:srgbClr val="1F1F1F"/>
                          </a:solidFill>
                          <a:latin typeface="仿宋" panose="02010609060101010101" charset="-122"/>
                          <a:ea typeface="仿宋" panose="02010609060101010101" charset="-122"/>
                          <a:cs typeface="仿宋" panose="02010609060101010101" charset="-122"/>
                        </a:rPr>
                        <a:t>内容1.1.3</a:t>
                      </a:r>
                      <a:r>
                        <a:rPr lang="en-US" sz="1400" b="0">
                          <a:solidFill>
                            <a:srgbClr val="444444"/>
                          </a:solidFill>
                          <a:latin typeface="仿宋" panose="02010609060101010101" charset="-122"/>
                          <a:ea typeface="仿宋" panose="02010609060101010101" charset="-122"/>
                          <a:cs typeface="仿宋" panose="02010609060101010101" charset="-122"/>
                        </a:rPr>
                        <a:t>音</a:t>
                      </a:r>
                      <a:r>
                        <a:rPr lang="en-US" sz="1400" b="0">
                          <a:solidFill>
                            <a:srgbClr val="1F1F1F"/>
                          </a:solidFill>
                          <a:latin typeface="仿宋" panose="02010609060101010101" charset="-122"/>
                          <a:ea typeface="仿宋" panose="02010609060101010101" charset="-122"/>
                          <a:cs typeface="仿宋" panose="02010609060101010101" charset="-122"/>
                        </a:rPr>
                        <a:t>视频转码的方法</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8488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lgn="ctr">
                        <a:buNone/>
                      </a:pPr>
                      <a:r>
                        <a:rPr lang="en-US" sz="1400" b="0">
                          <a:solidFill>
                            <a:srgbClr val="1F1F1F"/>
                          </a:solidFill>
                          <a:latin typeface="仿宋" panose="02010609060101010101" charset="-122"/>
                          <a:ea typeface="仿宋" panose="02010609060101010101" charset="-122"/>
                          <a:cs typeface="仿宋" panose="02010609060101010101" charset="-122"/>
                        </a:rPr>
                        <a:t>1.2设备、软件和材料准备</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1.2.1能盘点样品库A1.2</a:t>
                      </a:r>
                      <a:r>
                        <a:rPr lang="en-US" sz="1400" b="0">
                          <a:latin typeface="仿宋" panose="02010609060101010101" charset="-122"/>
                          <a:ea typeface="仿宋" panose="02010609060101010101" charset="-122"/>
                          <a:cs typeface="仿宋" panose="02010609060101010101" charset="-122"/>
                        </a:rPr>
                        <a:t>.</a:t>
                      </a:r>
                      <a:r>
                        <a:rPr lang="en-US" sz="1400" b="0">
                          <a:solidFill>
                            <a:srgbClr val="1F1F1F"/>
                          </a:solidFill>
                          <a:latin typeface="仿宋" panose="02010609060101010101" charset="-122"/>
                          <a:ea typeface="仿宋" panose="02010609060101010101" charset="-122"/>
                          <a:cs typeface="仿宋" panose="02010609060101010101" charset="-122"/>
                        </a:rPr>
                        <a:t>2能制定样品（道具）搭配计划ABC1.2</a:t>
                      </a:r>
                      <a:r>
                        <a:rPr lang="en-US" sz="1400" b="0">
                          <a:latin typeface="仿宋" panose="02010609060101010101" charset="-122"/>
                          <a:ea typeface="仿宋" panose="02010609060101010101" charset="-122"/>
                          <a:cs typeface="仿宋" panose="02010609060101010101" charset="-122"/>
                        </a:rPr>
                        <a:t>.</a:t>
                      </a:r>
                      <a:r>
                        <a:rPr lang="en-US" sz="1400" b="0">
                          <a:solidFill>
                            <a:srgbClr val="1F1F1F"/>
                          </a:solidFill>
                          <a:latin typeface="仿宋" panose="02010609060101010101" charset="-122"/>
                          <a:ea typeface="仿宋" panose="02010609060101010101" charset="-122"/>
                          <a:cs typeface="仿宋" panose="02010609060101010101" charset="-122"/>
                        </a:rPr>
                        <a:t>3能制定出镜者形象方</a:t>
                      </a:r>
                      <a:r>
                        <a:rPr lang="en-US" sz="1400" b="0">
                          <a:solidFill>
                            <a:srgbClr val="444444"/>
                          </a:solidFill>
                          <a:latin typeface="仿宋" panose="02010609060101010101" charset="-122"/>
                          <a:ea typeface="仿宋" panose="02010609060101010101" charset="-122"/>
                          <a:cs typeface="仿宋" panose="02010609060101010101" charset="-122"/>
                        </a:rPr>
                        <a:t>案</a:t>
                      </a:r>
                      <a:r>
                        <a:rPr lang="en-US" sz="1400" b="0">
                          <a:solidFill>
                            <a:srgbClr val="1F1F1F"/>
                          </a:solidFill>
                          <a:latin typeface="仿宋" panose="02010609060101010101" charset="-122"/>
                          <a:ea typeface="仿宋" panose="02010609060101010101" charset="-122"/>
                          <a:cs typeface="仿宋" panose="02010609060101010101" charset="-122"/>
                        </a:rPr>
                        <a:t>BC1.2.</a:t>
                      </a:r>
                      <a:r>
                        <a:rPr lang="en-US" sz="1400" b="0">
                          <a:solidFill>
                            <a:srgbClr val="333333"/>
                          </a:solidFill>
                          <a:latin typeface="仿宋" panose="02010609060101010101" charset="-122"/>
                          <a:ea typeface="仿宋" panose="02010609060101010101" charset="-122"/>
                          <a:cs typeface="仿宋" panose="02010609060101010101" charset="-122"/>
                        </a:rPr>
                        <a:t>4能根据销售需求选择硬件设备D</a:t>
                      </a:r>
                      <a:r>
                        <a:rPr lang="en-US" sz="1400" b="0">
                          <a:solidFill>
                            <a:srgbClr val="1F1F1F"/>
                          </a:solidFill>
                          <a:latin typeface="仿宋" panose="02010609060101010101" charset="-122"/>
                          <a:ea typeface="仿宋" panose="02010609060101010101" charset="-122"/>
                          <a:cs typeface="仿宋" panose="02010609060101010101" charset="-122"/>
                        </a:rPr>
                        <a:t>1.2.5能</a:t>
                      </a:r>
                      <a:r>
                        <a:rPr lang="en-US" sz="1400" b="0">
                          <a:solidFill>
                            <a:srgbClr val="444444"/>
                          </a:solidFill>
                          <a:latin typeface="仿宋" panose="02010609060101010101" charset="-122"/>
                          <a:ea typeface="仿宋" panose="02010609060101010101" charset="-122"/>
                          <a:cs typeface="仿宋" panose="02010609060101010101" charset="-122"/>
                        </a:rPr>
                        <a:t>完</a:t>
                      </a:r>
                      <a:r>
                        <a:rPr lang="en-US" sz="1400" b="0">
                          <a:solidFill>
                            <a:srgbClr val="1F1F1F"/>
                          </a:solidFill>
                          <a:latin typeface="仿宋" panose="02010609060101010101" charset="-122"/>
                          <a:ea typeface="仿宋" panose="02010609060101010101" charset="-122"/>
                          <a:cs typeface="仿宋" panose="02010609060101010101" charset="-122"/>
                        </a:rPr>
                        <a:t>成多种设备的搭建与联调D</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1.2</a:t>
                      </a:r>
                      <a:r>
                        <a:rPr lang="en-US" sz="1400" b="0">
                          <a:latin typeface="仿宋" panose="02010609060101010101" charset="-122"/>
                          <a:ea typeface="仿宋" panose="02010609060101010101" charset="-122"/>
                          <a:cs typeface="仿宋" panose="02010609060101010101" charset="-122"/>
                        </a:rPr>
                        <a:t>.</a:t>
                      </a:r>
                      <a:r>
                        <a:rPr lang="en-US" sz="1400" b="0">
                          <a:solidFill>
                            <a:srgbClr val="1F1F1F"/>
                          </a:solidFill>
                          <a:latin typeface="仿宋" panose="02010609060101010101" charset="-122"/>
                          <a:ea typeface="仿宋" panose="02010609060101010101" charset="-122"/>
                          <a:cs typeface="仿宋" panose="02010609060101010101" charset="-122"/>
                        </a:rPr>
                        <a:t>1样品库的盘点方法1.2</a:t>
                      </a:r>
                      <a:r>
                        <a:rPr lang="en-US" sz="1400" b="0">
                          <a:latin typeface="仿宋" panose="02010609060101010101" charset="-122"/>
                          <a:ea typeface="仿宋" panose="02010609060101010101" charset="-122"/>
                          <a:cs typeface="仿宋" panose="02010609060101010101" charset="-122"/>
                        </a:rPr>
                        <a:t>.</a:t>
                      </a:r>
                      <a:r>
                        <a:rPr lang="en-US" sz="1400" b="0">
                          <a:solidFill>
                            <a:srgbClr val="1F1F1F"/>
                          </a:solidFill>
                          <a:latin typeface="仿宋" panose="02010609060101010101" charset="-122"/>
                          <a:ea typeface="仿宋" panose="02010609060101010101" charset="-122"/>
                          <a:cs typeface="仿宋" panose="02010609060101010101" charset="-122"/>
                        </a:rPr>
                        <a:t>2样品（道</a:t>
                      </a:r>
                      <a:r>
                        <a:rPr lang="en-US" sz="1400" b="0">
                          <a:solidFill>
                            <a:srgbClr val="444444"/>
                          </a:solidFill>
                          <a:latin typeface="仿宋" panose="02010609060101010101" charset="-122"/>
                          <a:ea typeface="仿宋" panose="02010609060101010101" charset="-122"/>
                          <a:cs typeface="仿宋" panose="02010609060101010101" charset="-122"/>
                        </a:rPr>
                        <a:t>具</a:t>
                      </a:r>
                      <a:r>
                        <a:rPr lang="en-US" sz="1400" b="0">
                          <a:solidFill>
                            <a:srgbClr val="1F1F1F"/>
                          </a:solidFill>
                          <a:latin typeface="仿宋" panose="02010609060101010101" charset="-122"/>
                          <a:ea typeface="仿宋" panose="02010609060101010101" charset="-122"/>
                          <a:cs typeface="仿宋" panose="02010609060101010101" charset="-122"/>
                        </a:rPr>
                        <a:t>）的搭配</a:t>
                      </a:r>
                      <a:r>
                        <a:rPr lang="en-US" sz="1400" b="0">
                          <a:solidFill>
                            <a:srgbClr val="333333"/>
                          </a:solidFill>
                          <a:latin typeface="仿宋" panose="02010609060101010101" charset="-122"/>
                          <a:ea typeface="仿宋" panose="02010609060101010101" charset="-122"/>
                          <a:cs typeface="仿宋" panose="02010609060101010101" charset="-122"/>
                        </a:rPr>
                        <a:t>方法</a:t>
                      </a:r>
                      <a:r>
                        <a:rPr lang="en-US" sz="1400" b="0">
                          <a:solidFill>
                            <a:srgbClr val="1F1F1F"/>
                          </a:solidFill>
                          <a:latin typeface="仿宋" panose="02010609060101010101" charset="-122"/>
                          <a:ea typeface="仿宋" panose="02010609060101010101" charset="-122"/>
                          <a:cs typeface="仿宋" panose="02010609060101010101" charset="-122"/>
                        </a:rPr>
                        <a:t>1.2</a:t>
                      </a:r>
                      <a:r>
                        <a:rPr lang="en-US" sz="1400" b="0">
                          <a:latin typeface="仿宋" panose="02010609060101010101" charset="-122"/>
                          <a:ea typeface="仿宋" panose="02010609060101010101" charset="-122"/>
                          <a:cs typeface="仿宋" panose="02010609060101010101" charset="-122"/>
                        </a:rPr>
                        <a:t>.</a:t>
                      </a:r>
                      <a:r>
                        <a:rPr lang="en-US" sz="1400" b="0">
                          <a:solidFill>
                            <a:srgbClr val="1F1F1F"/>
                          </a:solidFill>
                          <a:latin typeface="仿宋" panose="02010609060101010101" charset="-122"/>
                          <a:ea typeface="仿宋" panose="02010609060101010101" charset="-122"/>
                          <a:cs typeface="仿宋" panose="02010609060101010101" charset="-122"/>
                        </a:rPr>
                        <a:t>3形象管理方法1.2.</a:t>
                      </a:r>
                      <a:r>
                        <a:rPr lang="en-US" sz="1400" b="0">
                          <a:solidFill>
                            <a:srgbClr val="333333"/>
                          </a:solidFill>
                          <a:latin typeface="仿宋" panose="02010609060101010101" charset="-122"/>
                          <a:ea typeface="仿宋" panose="02010609060101010101" charset="-122"/>
                          <a:cs typeface="仿宋" panose="02010609060101010101" charset="-122"/>
                        </a:rPr>
                        <a:t>4设备搭建与联调的方法</a:t>
                      </a:r>
                      <a:endParaRPr lang="en-US" altLang="en-US" sz="1400" b="0">
                        <a:solidFill>
                          <a:srgbClr val="333333"/>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3939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gn="ctr">
                        <a:buNone/>
                      </a:pPr>
                      <a:r>
                        <a:rPr lang="en-US" sz="1400" b="0">
                          <a:solidFill>
                            <a:srgbClr val="1F1F1F"/>
                          </a:solidFill>
                          <a:latin typeface="仿宋" panose="02010609060101010101" charset="-122"/>
                          <a:ea typeface="仿宋" panose="02010609060101010101" charset="-122"/>
                          <a:cs typeface="仿宋" panose="02010609060101010101" charset="-122"/>
                        </a:rPr>
                        <a:t>1.3风险评估</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1.3.1能评估团队协作风险1.3.2能制定并执行风险应对计划</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1.3.1团队合作风险的预判方法1.3</a:t>
                      </a:r>
                      <a:r>
                        <a:rPr lang="en-US" sz="1400" b="0">
                          <a:latin typeface="仿宋" panose="02010609060101010101" charset="-122"/>
                          <a:ea typeface="仿宋" panose="02010609060101010101" charset="-122"/>
                          <a:cs typeface="仿宋" panose="02010609060101010101" charset="-122"/>
                        </a:rPr>
                        <a:t>.</a:t>
                      </a:r>
                      <a:r>
                        <a:rPr lang="en-US" sz="1400" b="0">
                          <a:solidFill>
                            <a:srgbClr val="1F1F1F"/>
                          </a:solidFill>
                          <a:latin typeface="仿宋" panose="02010609060101010101" charset="-122"/>
                          <a:ea typeface="仿宋" panose="02010609060101010101" charset="-122"/>
                          <a:cs typeface="仿宋" panose="02010609060101010101" charset="-122"/>
                        </a:rPr>
                        <a:t>2风险应对计划内容制</a:t>
                      </a:r>
                      <a:r>
                        <a:rPr lang="en-US" sz="1400" b="0">
                          <a:solidFill>
                            <a:srgbClr val="333333"/>
                          </a:solidFill>
                          <a:latin typeface="仿宋" panose="02010609060101010101" charset="-122"/>
                          <a:ea typeface="仿宋" panose="02010609060101010101" charset="-122"/>
                          <a:cs typeface="仿宋" panose="02010609060101010101" charset="-122"/>
                        </a:rPr>
                        <a:t>定方法</a:t>
                      </a:r>
                      <a:endParaRPr lang="en-US" altLang="en-US" sz="1400" b="0">
                        <a:solidFill>
                          <a:srgbClr val="333333"/>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graphicFrame>
        <p:nvGraphicFramePr>
          <p:cNvPr id="8" name="表格 7"/>
          <p:cNvGraphicFramePr/>
          <p:nvPr>
            <p:custDataLst>
              <p:tags r:id="rId2"/>
            </p:custDataLst>
          </p:nvPr>
        </p:nvGraphicFramePr>
        <p:xfrm>
          <a:off x="875030" y="4922520"/>
          <a:ext cx="9661525" cy="1689100"/>
        </p:xfrm>
        <a:graphic>
          <a:graphicData uri="http://schemas.openxmlformats.org/drawingml/2006/table">
            <a:tbl>
              <a:tblPr firstRow="1" bandRow="1">
                <a:tableStyleId>{5940675A-B579-460E-94D1-54222C63F5DA}</a:tableStyleId>
              </a:tblPr>
              <a:tblGrid>
                <a:gridCol w="973455"/>
                <a:gridCol w="1643380"/>
                <a:gridCol w="4088765"/>
                <a:gridCol w="2955925"/>
              </a:tblGrid>
              <a:tr h="844550">
                <a:tc rowSpan="2">
                  <a:txBody>
                    <a:bodyPr/>
                    <a:p>
                      <a:pPr indent="0" algn="ctr">
                        <a:buNone/>
                      </a:pPr>
                      <a:r>
                        <a:rPr lang="en-US" sz="1400" b="0">
                          <a:solidFill>
                            <a:srgbClr val="1C1C1C"/>
                          </a:solidFill>
                          <a:latin typeface="仿宋" panose="02010609060101010101" charset="-122"/>
                          <a:ea typeface="仿宋" panose="02010609060101010101" charset="-122"/>
                          <a:cs typeface="仿宋" panose="02010609060101010101" charset="-122"/>
                        </a:rPr>
                        <a:t>7</a:t>
                      </a:r>
                      <a:r>
                        <a:rPr lang="en-US" sz="1400" b="0">
                          <a:latin typeface="仿宋" panose="02010609060101010101" charset="-122"/>
                          <a:ea typeface="仿宋" panose="02010609060101010101" charset="-122"/>
                          <a:cs typeface="仿宋" panose="02010609060101010101" charset="-122"/>
                        </a:rPr>
                        <a:t>售后与复盘</a:t>
                      </a:r>
                      <a:endParaRPr lang="en-US" altLang="en-US" sz="1400" b="0">
                        <a:solidFill>
                          <a:srgbClr val="1C1C1C"/>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1C1C1C"/>
                          </a:solidFill>
                          <a:latin typeface="仿宋" panose="02010609060101010101" charset="-122"/>
                          <a:ea typeface="仿宋" panose="02010609060101010101" charset="-122"/>
                          <a:cs typeface="仿宋" panose="02010609060101010101" charset="-122"/>
                        </a:rPr>
                        <a:t>7</a:t>
                      </a:r>
                      <a:r>
                        <a:rPr lang="en-US" sz="1400" b="0">
                          <a:latin typeface="仿宋" panose="02010609060101010101" charset="-122"/>
                          <a:ea typeface="仿宋" panose="02010609060101010101" charset="-122"/>
                          <a:cs typeface="仿宋" panose="02010609060101010101" charset="-122"/>
                        </a:rPr>
                        <a:t>.</a:t>
                      </a:r>
                      <a:r>
                        <a:rPr lang="en-US" sz="1400" b="0">
                          <a:solidFill>
                            <a:srgbClr val="1C1C1C"/>
                          </a:solidFill>
                          <a:latin typeface="仿宋" panose="02010609060101010101" charset="-122"/>
                          <a:ea typeface="仿宋" panose="02010609060101010101" charset="-122"/>
                          <a:cs typeface="仿宋" panose="02010609060101010101" charset="-122"/>
                        </a:rPr>
                        <a:t>1</a:t>
                      </a:r>
                      <a:r>
                        <a:rPr lang="en-US" sz="1400" b="0">
                          <a:solidFill>
                            <a:srgbClr val="3B3B3B"/>
                          </a:solidFill>
                          <a:latin typeface="仿宋" panose="02010609060101010101" charset="-122"/>
                          <a:ea typeface="仿宋" panose="02010609060101010101" charset="-122"/>
                          <a:cs typeface="仿宋" panose="02010609060101010101" charset="-122"/>
                        </a:rPr>
                        <a:t>售后</a:t>
                      </a:r>
                      <a:endParaRPr lang="en-US" altLang="en-US" sz="1400" b="0">
                        <a:solidFill>
                          <a:srgbClr val="3B3B3B"/>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C1C1C"/>
                          </a:solidFill>
                          <a:latin typeface="仿宋" panose="02010609060101010101" charset="-122"/>
                          <a:ea typeface="仿宋" panose="02010609060101010101" charset="-122"/>
                          <a:cs typeface="仿宋" panose="02010609060101010101" charset="-122"/>
                        </a:rPr>
                        <a:t>7</a:t>
                      </a:r>
                      <a:r>
                        <a:rPr lang="en-US" sz="1400" b="0">
                          <a:latin typeface="仿宋" panose="02010609060101010101" charset="-122"/>
                          <a:ea typeface="仿宋" panose="02010609060101010101" charset="-122"/>
                          <a:cs typeface="仿宋" panose="02010609060101010101" charset="-122"/>
                        </a:rPr>
                        <a:t>.</a:t>
                      </a:r>
                      <a:r>
                        <a:rPr lang="en-US" sz="1400" b="0">
                          <a:solidFill>
                            <a:srgbClr val="1C1C1C"/>
                          </a:solidFill>
                          <a:latin typeface="仿宋" panose="02010609060101010101" charset="-122"/>
                          <a:ea typeface="仿宋" panose="02010609060101010101" charset="-122"/>
                          <a:cs typeface="仿宋" panose="02010609060101010101" charset="-122"/>
                        </a:rPr>
                        <a:t>1.1能分析和汇总</a:t>
                      </a:r>
                      <a:r>
                        <a:rPr lang="en-US" sz="1400" b="0">
                          <a:solidFill>
                            <a:srgbClr val="3B3B3B"/>
                          </a:solidFill>
                          <a:latin typeface="仿宋" panose="02010609060101010101" charset="-122"/>
                          <a:ea typeface="仿宋" panose="02010609060101010101" charset="-122"/>
                          <a:cs typeface="仿宋" panose="02010609060101010101" charset="-122"/>
                        </a:rPr>
                        <a:t>异常数据</a:t>
                      </a:r>
                      <a:r>
                        <a:rPr lang="en-US" sz="1400" b="0">
                          <a:solidFill>
                            <a:srgbClr val="1C1C1C"/>
                          </a:solidFill>
                          <a:latin typeface="仿宋" panose="02010609060101010101" charset="-122"/>
                          <a:ea typeface="仿宋" panose="02010609060101010101" charset="-122"/>
                          <a:cs typeface="仿宋" panose="02010609060101010101" charset="-122"/>
                        </a:rPr>
                        <a:t>7.1.2能</a:t>
                      </a:r>
                      <a:r>
                        <a:rPr lang="en-US" sz="1400" b="0">
                          <a:solidFill>
                            <a:srgbClr val="3B3B3B"/>
                          </a:solidFill>
                          <a:latin typeface="仿宋" panose="02010609060101010101" charset="-122"/>
                          <a:ea typeface="仿宋" panose="02010609060101010101" charset="-122"/>
                          <a:cs typeface="仿宋" panose="02010609060101010101" charset="-122"/>
                        </a:rPr>
                        <a:t>建立售后标准工</a:t>
                      </a:r>
                      <a:r>
                        <a:rPr lang="en-US" sz="1400" b="0">
                          <a:solidFill>
                            <a:srgbClr val="1C1C1C"/>
                          </a:solidFill>
                          <a:latin typeface="仿宋" panose="02010609060101010101" charset="-122"/>
                          <a:ea typeface="仿宋" panose="02010609060101010101" charset="-122"/>
                          <a:cs typeface="仿宋" panose="02010609060101010101" charset="-122"/>
                        </a:rPr>
                        <a:t>作流程</a:t>
                      </a:r>
                      <a:endParaRPr lang="en-US" altLang="en-US" sz="1400" b="0">
                        <a:solidFill>
                          <a:srgbClr val="1C1C1C"/>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C1C1C"/>
                          </a:solidFill>
                          <a:latin typeface="仿宋" panose="02010609060101010101" charset="-122"/>
                          <a:ea typeface="仿宋" panose="02010609060101010101" charset="-122"/>
                          <a:cs typeface="仿宋" panose="02010609060101010101" charset="-122"/>
                        </a:rPr>
                        <a:t>7.1.1</a:t>
                      </a:r>
                      <a:r>
                        <a:rPr lang="en-US" sz="1400" b="0">
                          <a:solidFill>
                            <a:srgbClr val="3B3B3B"/>
                          </a:solidFill>
                          <a:latin typeface="仿宋" panose="02010609060101010101" charset="-122"/>
                          <a:ea typeface="仿宋" panose="02010609060101010101" charset="-122"/>
                          <a:cs typeface="仿宋" panose="02010609060101010101" charset="-122"/>
                        </a:rPr>
                        <a:t>异常数据</a:t>
                      </a:r>
                      <a:r>
                        <a:rPr lang="en-US" sz="1400" b="0">
                          <a:solidFill>
                            <a:srgbClr val="1C1C1C"/>
                          </a:solidFill>
                          <a:latin typeface="仿宋" panose="02010609060101010101" charset="-122"/>
                          <a:ea typeface="仿宋" panose="02010609060101010101" charset="-122"/>
                          <a:cs typeface="仿宋" panose="02010609060101010101" charset="-122"/>
                        </a:rPr>
                        <a:t>的分析和汇</a:t>
                      </a:r>
                      <a:r>
                        <a:rPr lang="en-US" sz="1400" b="0">
                          <a:solidFill>
                            <a:srgbClr val="2D2D2D"/>
                          </a:solidFill>
                          <a:latin typeface="仿宋" panose="02010609060101010101" charset="-122"/>
                          <a:ea typeface="仿宋" panose="02010609060101010101" charset="-122"/>
                          <a:cs typeface="仿宋" panose="02010609060101010101" charset="-122"/>
                        </a:rPr>
                        <a:t>总方法</a:t>
                      </a:r>
                      <a:r>
                        <a:rPr lang="en-US" sz="1400" b="0">
                          <a:solidFill>
                            <a:srgbClr val="1C1C1C"/>
                          </a:solidFill>
                          <a:latin typeface="仿宋" panose="02010609060101010101" charset="-122"/>
                          <a:ea typeface="仿宋" panose="02010609060101010101" charset="-122"/>
                          <a:cs typeface="仿宋" panose="02010609060101010101" charset="-122"/>
                        </a:rPr>
                        <a:t>7.1.2</a:t>
                      </a:r>
                      <a:r>
                        <a:rPr lang="en-US" sz="1400" b="0">
                          <a:solidFill>
                            <a:srgbClr val="3B3B3B"/>
                          </a:solidFill>
                          <a:latin typeface="仿宋" panose="02010609060101010101" charset="-122"/>
                          <a:ea typeface="仿宋" panose="02010609060101010101" charset="-122"/>
                          <a:cs typeface="仿宋" panose="02010609060101010101" charset="-122"/>
                        </a:rPr>
                        <a:t>售后标准工</a:t>
                      </a:r>
                      <a:r>
                        <a:rPr lang="en-US" sz="1400" b="0">
                          <a:solidFill>
                            <a:srgbClr val="1C1C1C"/>
                          </a:solidFill>
                          <a:latin typeface="仿宋" panose="02010609060101010101" charset="-122"/>
                          <a:ea typeface="仿宋" panose="02010609060101010101" charset="-122"/>
                          <a:cs typeface="仿宋" panose="02010609060101010101" charset="-122"/>
                        </a:rPr>
                        <a:t>作流程的</a:t>
                      </a:r>
                      <a:r>
                        <a:rPr lang="en-US" sz="1400" b="0">
                          <a:solidFill>
                            <a:srgbClr val="3B3B3B"/>
                          </a:solidFill>
                          <a:latin typeface="仿宋" panose="02010609060101010101" charset="-122"/>
                          <a:ea typeface="仿宋" panose="02010609060101010101" charset="-122"/>
                          <a:cs typeface="仿宋" panose="02010609060101010101" charset="-122"/>
                        </a:rPr>
                        <a:t>主要</a:t>
                      </a:r>
                      <a:r>
                        <a:rPr lang="en-US" sz="1400" b="0">
                          <a:solidFill>
                            <a:srgbClr val="1C1C1C"/>
                          </a:solidFill>
                          <a:latin typeface="仿宋" panose="02010609060101010101" charset="-122"/>
                          <a:ea typeface="仿宋" panose="02010609060101010101" charset="-122"/>
                          <a:cs typeface="仿宋" panose="02010609060101010101" charset="-122"/>
                        </a:rPr>
                        <a:t>内容</a:t>
                      </a:r>
                      <a:endParaRPr lang="en-US" altLang="en-US" sz="1400" b="0">
                        <a:solidFill>
                          <a:srgbClr val="1C1C1C"/>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84455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gn="ctr">
                        <a:buNone/>
                      </a:pPr>
                      <a:r>
                        <a:rPr lang="en-US" sz="1400" b="0">
                          <a:solidFill>
                            <a:srgbClr val="1C1C1C"/>
                          </a:solidFill>
                          <a:latin typeface="仿宋" panose="02010609060101010101" charset="-122"/>
                          <a:ea typeface="仿宋" panose="02010609060101010101" charset="-122"/>
                          <a:cs typeface="仿宋" panose="02010609060101010101" charset="-122"/>
                        </a:rPr>
                        <a:t>7.2</a:t>
                      </a:r>
                      <a:r>
                        <a:rPr lang="en-US" sz="1400" b="0">
                          <a:solidFill>
                            <a:srgbClr val="3B3B3B"/>
                          </a:solidFill>
                          <a:latin typeface="仿宋" panose="02010609060101010101" charset="-122"/>
                          <a:ea typeface="仿宋" panose="02010609060101010101" charset="-122"/>
                          <a:cs typeface="仿宋" panose="02010609060101010101" charset="-122"/>
                        </a:rPr>
                        <a:t>复盘</a:t>
                      </a:r>
                      <a:endParaRPr lang="en-US" altLang="en-US" sz="1400" b="0">
                        <a:solidFill>
                          <a:srgbClr val="3B3B3B"/>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C1C1C"/>
                          </a:solidFill>
                          <a:latin typeface="仿宋" panose="02010609060101010101" charset="-122"/>
                          <a:ea typeface="仿宋" panose="02010609060101010101" charset="-122"/>
                          <a:cs typeface="仿宋" panose="02010609060101010101" charset="-122"/>
                        </a:rPr>
                        <a:t>7.2.1能对售前预测数据进行</a:t>
                      </a:r>
                      <a:r>
                        <a:rPr lang="en-US" sz="1400" b="0">
                          <a:solidFill>
                            <a:srgbClr val="3B3B3B"/>
                          </a:solidFill>
                          <a:latin typeface="仿宋" panose="02010609060101010101" charset="-122"/>
                          <a:ea typeface="仿宋" panose="02010609060101010101" charset="-122"/>
                          <a:cs typeface="仿宋" panose="02010609060101010101" charset="-122"/>
                        </a:rPr>
                        <a:t>复核</a:t>
                      </a:r>
                      <a:r>
                        <a:rPr lang="en-US" sz="1400" b="0">
                          <a:solidFill>
                            <a:srgbClr val="1C1C1C"/>
                          </a:solidFill>
                          <a:latin typeface="仿宋" panose="02010609060101010101" charset="-122"/>
                          <a:ea typeface="仿宋" panose="02010609060101010101" charset="-122"/>
                          <a:cs typeface="仿宋" panose="02010609060101010101" charset="-122"/>
                        </a:rPr>
                        <a:t>7.2.2能通过</a:t>
                      </a:r>
                      <a:r>
                        <a:rPr lang="en-US" sz="1400" b="0">
                          <a:solidFill>
                            <a:srgbClr val="3B3B3B"/>
                          </a:solidFill>
                          <a:latin typeface="仿宋" panose="02010609060101010101" charset="-122"/>
                          <a:ea typeface="仿宋" panose="02010609060101010101" charset="-122"/>
                          <a:cs typeface="仿宋" panose="02010609060101010101" charset="-122"/>
                        </a:rPr>
                        <a:t>复盘提</a:t>
                      </a:r>
                      <a:r>
                        <a:rPr lang="en-US" sz="1400" b="0">
                          <a:solidFill>
                            <a:srgbClr val="1C1C1C"/>
                          </a:solidFill>
                          <a:latin typeface="仿宋" panose="02010609060101010101" charset="-122"/>
                          <a:ea typeface="仿宋" panose="02010609060101010101" charset="-122"/>
                          <a:cs typeface="仿宋" panose="02010609060101010101" charset="-122"/>
                        </a:rPr>
                        <a:t>出</a:t>
                      </a:r>
                      <a:r>
                        <a:rPr lang="en-US" sz="1400" b="0">
                          <a:solidFill>
                            <a:srgbClr val="3B3B3B"/>
                          </a:solidFill>
                          <a:latin typeface="仿宋" panose="02010609060101010101" charset="-122"/>
                          <a:ea typeface="仿宋" panose="02010609060101010101" charset="-122"/>
                          <a:cs typeface="仿宋" panose="02010609060101010101" charset="-122"/>
                        </a:rPr>
                        <a:t>营</a:t>
                      </a:r>
                      <a:r>
                        <a:rPr lang="en-US" sz="1400" b="0">
                          <a:solidFill>
                            <a:srgbClr val="1C1C1C"/>
                          </a:solidFill>
                          <a:latin typeface="仿宋" panose="02010609060101010101" charset="-122"/>
                          <a:ea typeface="仿宋" panose="02010609060101010101" charset="-122"/>
                          <a:cs typeface="仿宋" panose="02010609060101010101" charset="-122"/>
                        </a:rPr>
                        <a:t>销</a:t>
                      </a:r>
                      <a:r>
                        <a:rPr lang="en-US" sz="1400" b="0">
                          <a:solidFill>
                            <a:srgbClr val="3B3B3B"/>
                          </a:solidFill>
                          <a:latin typeface="仿宋" panose="02010609060101010101" charset="-122"/>
                          <a:ea typeface="仿宋" panose="02010609060101010101" charset="-122"/>
                          <a:cs typeface="仿宋" panose="02010609060101010101" charset="-122"/>
                        </a:rPr>
                        <a:t>方案</a:t>
                      </a:r>
                      <a:r>
                        <a:rPr lang="en-US" sz="1400" b="0">
                          <a:solidFill>
                            <a:srgbClr val="1C1C1C"/>
                          </a:solidFill>
                          <a:latin typeface="仿宋" panose="02010609060101010101" charset="-122"/>
                          <a:ea typeface="仿宋" panose="02010609060101010101" charset="-122"/>
                          <a:cs typeface="仿宋" panose="02010609060101010101" charset="-122"/>
                        </a:rPr>
                        <a:t>的优化</a:t>
                      </a:r>
                      <a:r>
                        <a:rPr lang="en-US" sz="1400" b="0">
                          <a:solidFill>
                            <a:srgbClr val="3B3B3B"/>
                          </a:solidFill>
                          <a:latin typeface="仿宋" panose="02010609060101010101" charset="-122"/>
                          <a:ea typeface="仿宋" panose="02010609060101010101" charset="-122"/>
                          <a:cs typeface="仿宋" panose="02010609060101010101" charset="-122"/>
                        </a:rPr>
                        <a:t>建</a:t>
                      </a:r>
                      <a:r>
                        <a:rPr lang="en-US" sz="1400" b="0">
                          <a:solidFill>
                            <a:srgbClr val="1C1C1C"/>
                          </a:solidFill>
                          <a:latin typeface="仿宋" panose="02010609060101010101" charset="-122"/>
                          <a:ea typeface="仿宋" panose="02010609060101010101" charset="-122"/>
                          <a:cs typeface="仿宋" panose="02010609060101010101" charset="-122"/>
                        </a:rPr>
                        <a:t>议</a:t>
                      </a:r>
                      <a:endParaRPr lang="en-US" altLang="en-US" sz="1400" b="0">
                        <a:solidFill>
                          <a:srgbClr val="1C1C1C"/>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C1C1C"/>
                          </a:solidFill>
                          <a:latin typeface="仿宋" panose="02010609060101010101" charset="-122"/>
                          <a:ea typeface="仿宋" panose="02010609060101010101" charset="-122"/>
                          <a:cs typeface="仿宋" panose="02010609060101010101" charset="-122"/>
                        </a:rPr>
                        <a:t>7.2.1数据</a:t>
                      </a:r>
                      <a:r>
                        <a:rPr lang="en-US" sz="1400" b="0">
                          <a:solidFill>
                            <a:srgbClr val="3B3B3B"/>
                          </a:solidFill>
                          <a:latin typeface="仿宋" panose="02010609060101010101" charset="-122"/>
                          <a:ea typeface="仿宋" panose="02010609060101010101" charset="-122"/>
                          <a:cs typeface="仿宋" panose="02010609060101010101" charset="-122"/>
                        </a:rPr>
                        <a:t>复核方法</a:t>
                      </a:r>
                      <a:r>
                        <a:rPr lang="en-US" sz="1400" b="0">
                          <a:solidFill>
                            <a:srgbClr val="1C1C1C"/>
                          </a:solidFill>
                          <a:latin typeface="仿宋" panose="02010609060101010101" charset="-122"/>
                          <a:ea typeface="仿宋" panose="02010609060101010101" charset="-122"/>
                          <a:cs typeface="仿宋" panose="02010609060101010101" charset="-122"/>
                        </a:rPr>
                        <a:t>7.2</a:t>
                      </a:r>
                      <a:r>
                        <a:rPr lang="en-US" sz="1400" b="0">
                          <a:latin typeface="仿宋" panose="02010609060101010101" charset="-122"/>
                          <a:ea typeface="仿宋" panose="02010609060101010101" charset="-122"/>
                          <a:cs typeface="仿宋" panose="02010609060101010101" charset="-122"/>
                        </a:rPr>
                        <a:t>.</a:t>
                      </a:r>
                      <a:r>
                        <a:rPr lang="en-US" sz="1400" b="0">
                          <a:solidFill>
                            <a:srgbClr val="1C1C1C"/>
                          </a:solidFill>
                          <a:latin typeface="仿宋" panose="02010609060101010101" charset="-122"/>
                          <a:ea typeface="仿宋" panose="02010609060101010101" charset="-122"/>
                          <a:cs typeface="仿宋" panose="02010609060101010101" charset="-122"/>
                        </a:rPr>
                        <a:t>2</a:t>
                      </a:r>
                      <a:r>
                        <a:rPr lang="en-US" sz="1400" b="0">
                          <a:solidFill>
                            <a:srgbClr val="3B3B3B"/>
                          </a:solidFill>
                          <a:latin typeface="仿宋" panose="02010609060101010101" charset="-122"/>
                          <a:ea typeface="仿宋" panose="02010609060101010101" charset="-122"/>
                          <a:cs typeface="仿宋" panose="02010609060101010101" charset="-122"/>
                        </a:rPr>
                        <a:t>营销方案</a:t>
                      </a:r>
                      <a:r>
                        <a:rPr lang="en-US" sz="1400" b="0">
                          <a:solidFill>
                            <a:srgbClr val="1C1C1C"/>
                          </a:solidFill>
                          <a:latin typeface="仿宋" panose="02010609060101010101" charset="-122"/>
                          <a:ea typeface="仿宋" panose="02010609060101010101" charset="-122"/>
                          <a:cs typeface="仿宋" panose="02010609060101010101" charset="-122"/>
                        </a:rPr>
                        <a:t>优化方法</a:t>
                      </a:r>
                      <a:endParaRPr lang="en-US" altLang="en-US" sz="1400" b="0">
                        <a:solidFill>
                          <a:srgbClr val="1C1C1C"/>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graphicFrame>
        <p:nvGraphicFramePr>
          <p:cNvPr id="5" name="表格 4"/>
          <p:cNvGraphicFramePr/>
          <p:nvPr>
            <p:custDataLst>
              <p:tags r:id="rId3"/>
            </p:custDataLst>
          </p:nvPr>
        </p:nvGraphicFramePr>
        <p:xfrm>
          <a:off x="875665" y="3655695"/>
          <a:ext cx="9660890" cy="1266190"/>
        </p:xfrm>
        <a:graphic>
          <a:graphicData uri="http://schemas.openxmlformats.org/drawingml/2006/table">
            <a:tbl>
              <a:tblPr firstRow="1" bandRow="1">
                <a:tableStyleId>{5940675A-B579-460E-94D1-54222C63F5DA}</a:tableStyleId>
              </a:tblPr>
              <a:tblGrid>
                <a:gridCol w="974725"/>
                <a:gridCol w="1642110"/>
                <a:gridCol w="4088130"/>
                <a:gridCol w="2955925"/>
              </a:tblGrid>
              <a:tr h="640080">
                <a:tc rowSpan="2">
                  <a:txBody>
                    <a:bodyPr/>
                    <a:p>
                      <a:pPr indent="0" algn="ctr">
                        <a:buNone/>
                      </a:pPr>
                      <a:r>
                        <a:rPr lang="en-US" sz="1400" b="0">
                          <a:solidFill>
                            <a:srgbClr val="1C1C1C"/>
                          </a:solidFill>
                          <a:latin typeface="仿宋" panose="02010609060101010101" charset="-122"/>
                          <a:ea typeface="仿宋" panose="02010609060101010101" charset="-122"/>
                          <a:cs typeface="仿宋" panose="02010609060101010101" charset="-122"/>
                        </a:rPr>
                        <a:t>6</a:t>
                      </a:r>
                      <a:r>
                        <a:rPr lang="en-US" sz="1400" b="0">
                          <a:latin typeface="仿宋" panose="02010609060101010101" charset="-122"/>
                          <a:ea typeface="仿宋" panose="02010609060101010101" charset="-122"/>
                          <a:cs typeface="仿宋" panose="02010609060101010101" charset="-122"/>
                        </a:rPr>
                        <a:t>技术支持与互动管理</a:t>
                      </a:r>
                      <a:endParaRPr lang="en-US" altLang="en-US" sz="1400" b="0">
                        <a:solidFill>
                          <a:srgbClr val="1C1C1C"/>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1C1C1C"/>
                          </a:solidFill>
                          <a:latin typeface="仿宋" panose="02010609060101010101" charset="-122"/>
                          <a:ea typeface="仿宋" panose="02010609060101010101" charset="-122"/>
                          <a:cs typeface="仿宋" panose="02010609060101010101" charset="-122"/>
                        </a:rPr>
                        <a:t>6</a:t>
                      </a:r>
                      <a:r>
                        <a:rPr lang="en-US" sz="1400" b="0">
                          <a:latin typeface="仿宋" panose="02010609060101010101" charset="-122"/>
                          <a:ea typeface="仿宋" panose="02010609060101010101" charset="-122"/>
                          <a:cs typeface="仿宋" panose="02010609060101010101" charset="-122"/>
                        </a:rPr>
                        <a:t>.</a:t>
                      </a:r>
                      <a:r>
                        <a:rPr lang="en-US" sz="1400" b="0">
                          <a:solidFill>
                            <a:srgbClr val="1C1C1C"/>
                          </a:solidFill>
                          <a:latin typeface="仿宋" panose="02010609060101010101" charset="-122"/>
                          <a:ea typeface="仿宋" panose="02010609060101010101" charset="-122"/>
                          <a:cs typeface="仿宋" panose="02010609060101010101" charset="-122"/>
                        </a:rPr>
                        <a:t>1技术</a:t>
                      </a:r>
                      <a:r>
                        <a:rPr lang="en-US" sz="1400" b="0">
                          <a:solidFill>
                            <a:srgbClr val="2D2D2D"/>
                          </a:solidFill>
                          <a:latin typeface="仿宋" panose="02010609060101010101" charset="-122"/>
                          <a:ea typeface="仿宋" panose="02010609060101010101" charset="-122"/>
                          <a:cs typeface="仿宋" panose="02010609060101010101" charset="-122"/>
                        </a:rPr>
                        <a:t>支待</a:t>
                      </a:r>
                      <a:endParaRPr lang="en-US" altLang="en-US" sz="1400" b="0">
                        <a:solidFill>
                          <a:srgbClr val="2D2D2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C1C1C"/>
                          </a:solidFill>
                          <a:latin typeface="仿宋" panose="02010609060101010101" charset="-122"/>
                          <a:ea typeface="仿宋" panose="02010609060101010101" charset="-122"/>
                          <a:cs typeface="仿宋" panose="02010609060101010101" charset="-122"/>
                        </a:rPr>
                        <a:t>6.1.1能根据</a:t>
                      </a:r>
                      <a:r>
                        <a:rPr lang="en-US" sz="1400" b="0">
                          <a:solidFill>
                            <a:srgbClr val="3B3B3B"/>
                          </a:solidFill>
                          <a:latin typeface="仿宋" panose="02010609060101010101" charset="-122"/>
                          <a:ea typeface="仿宋" panose="02010609060101010101" charset="-122"/>
                          <a:cs typeface="仿宋" panose="02010609060101010101" charset="-122"/>
                        </a:rPr>
                        <a:t>直播</a:t>
                      </a:r>
                      <a:r>
                        <a:rPr lang="en-US" sz="1400" b="0">
                          <a:solidFill>
                            <a:srgbClr val="1C1C1C"/>
                          </a:solidFill>
                          <a:latin typeface="仿宋" panose="02010609060101010101" charset="-122"/>
                          <a:ea typeface="仿宋" panose="02010609060101010101" charset="-122"/>
                          <a:cs typeface="仿宋" panose="02010609060101010101" charset="-122"/>
                        </a:rPr>
                        <a:t>计划</a:t>
                      </a:r>
                      <a:r>
                        <a:rPr lang="en-US" sz="1400" b="0">
                          <a:solidFill>
                            <a:srgbClr val="3B3B3B"/>
                          </a:solidFill>
                          <a:latin typeface="仿宋" panose="02010609060101010101" charset="-122"/>
                          <a:ea typeface="仿宋" panose="02010609060101010101" charset="-122"/>
                          <a:cs typeface="仿宋" panose="02010609060101010101" charset="-122"/>
                        </a:rPr>
                        <a:t>整理设备清单</a:t>
                      </a:r>
                      <a:r>
                        <a:rPr lang="en-US" sz="1400" b="0">
                          <a:solidFill>
                            <a:srgbClr val="1C1C1C"/>
                          </a:solidFill>
                          <a:latin typeface="仿宋" panose="02010609060101010101" charset="-122"/>
                          <a:ea typeface="仿宋" panose="02010609060101010101" charset="-122"/>
                          <a:cs typeface="仿宋" panose="02010609060101010101" charset="-122"/>
                        </a:rPr>
                        <a:t>6</a:t>
                      </a:r>
                      <a:r>
                        <a:rPr lang="en-US" sz="1400" b="0">
                          <a:latin typeface="仿宋" panose="02010609060101010101" charset="-122"/>
                          <a:ea typeface="仿宋" panose="02010609060101010101" charset="-122"/>
                          <a:cs typeface="仿宋" panose="02010609060101010101" charset="-122"/>
                        </a:rPr>
                        <a:t>.</a:t>
                      </a:r>
                      <a:r>
                        <a:rPr lang="en-US" sz="1400" b="0">
                          <a:solidFill>
                            <a:srgbClr val="1C1C1C"/>
                          </a:solidFill>
                          <a:latin typeface="仿宋" panose="02010609060101010101" charset="-122"/>
                          <a:ea typeface="仿宋" panose="02010609060101010101" charset="-122"/>
                          <a:cs typeface="仿宋" panose="02010609060101010101" charset="-122"/>
                        </a:rPr>
                        <a:t>1.2能排除现场设备故</a:t>
                      </a:r>
                      <a:r>
                        <a:rPr lang="en-US" sz="1400" b="0">
                          <a:solidFill>
                            <a:srgbClr val="3B3B3B"/>
                          </a:solidFill>
                          <a:latin typeface="仿宋" panose="02010609060101010101" charset="-122"/>
                          <a:ea typeface="仿宋" panose="02010609060101010101" charset="-122"/>
                          <a:cs typeface="仿宋" panose="02010609060101010101" charset="-122"/>
                        </a:rPr>
                        <a:t>障</a:t>
                      </a:r>
                      <a:r>
                        <a:rPr lang="en-US" sz="1400" b="0">
                          <a:solidFill>
                            <a:srgbClr val="1C1C1C"/>
                          </a:solidFill>
                          <a:latin typeface="仿宋" panose="02010609060101010101" charset="-122"/>
                          <a:ea typeface="仿宋" panose="02010609060101010101" charset="-122"/>
                          <a:cs typeface="仿宋" panose="02010609060101010101" charset="-122"/>
                        </a:rPr>
                        <a:t>6.1.</a:t>
                      </a:r>
                      <a:r>
                        <a:rPr lang="en-US" sz="1400" b="0">
                          <a:solidFill>
                            <a:srgbClr val="2D2D2D"/>
                          </a:solidFill>
                          <a:latin typeface="仿宋" panose="02010609060101010101" charset="-122"/>
                          <a:ea typeface="仿宋" panose="02010609060101010101" charset="-122"/>
                          <a:cs typeface="仿宋" panose="02010609060101010101" charset="-122"/>
                        </a:rPr>
                        <a:t>3能在直播界面配置功能</a:t>
                      </a:r>
                      <a:r>
                        <a:rPr lang="en-US" sz="1400" b="0">
                          <a:solidFill>
                            <a:srgbClr val="1C1C1C"/>
                          </a:solidFill>
                          <a:latin typeface="仿宋" panose="02010609060101010101" charset="-122"/>
                          <a:ea typeface="仿宋" panose="02010609060101010101" charset="-122"/>
                          <a:cs typeface="仿宋" panose="02010609060101010101" charset="-122"/>
                        </a:rPr>
                        <a:t>6</a:t>
                      </a:r>
                      <a:r>
                        <a:rPr lang="en-US" sz="1400" b="0">
                          <a:latin typeface="仿宋" panose="02010609060101010101" charset="-122"/>
                          <a:ea typeface="仿宋" panose="02010609060101010101" charset="-122"/>
                          <a:cs typeface="仿宋" panose="02010609060101010101" charset="-122"/>
                        </a:rPr>
                        <a:t>.</a:t>
                      </a:r>
                      <a:r>
                        <a:rPr lang="en-US" sz="1400" b="0">
                          <a:solidFill>
                            <a:srgbClr val="1C1C1C"/>
                          </a:solidFill>
                          <a:latin typeface="仿宋" panose="02010609060101010101" charset="-122"/>
                          <a:ea typeface="仿宋" panose="02010609060101010101" charset="-122"/>
                          <a:cs typeface="仿宋" panose="02010609060101010101" charset="-122"/>
                        </a:rPr>
                        <a:t>1.</a:t>
                      </a:r>
                      <a:r>
                        <a:rPr lang="en-US" sz="1400" b="0">
                          <a:solidFill>
                            <a:srgbClr val="2D2D2D"/>
                          </a:solidFill>
                          <a:latin typeface="仿宋" panose="02010609060101010101" charset="-122"/>
                          <a:ea typeface="仿宋" panose="02010609060101010101" charset="-122"/>
                          <a:cs typeface="仿宋" panose="02010609060101010101" charset="-122"/>
                        </a:rPr>
                        <a:t>4能将企业提供的产品素材刊登</a:t>
                      </a:r>
                      <a:r>
                        <a:rPr lang="en-US" sz="1400" b="0">
                          <a:solidFill>
                            <a:srgbClr val="3B3B3B"/>
                          </a:solidFill>
                          <a:latin typeface="仿宋" panose="02010609060101010101" charset="-122"/>
                          <a:ea typeface="仿宋" panose="02010609060101010101" charset="-122"/>
                          <a:cs typeface="仿宋" panose="02010609060101010101" charset="-122"/>
                        </a:rPr>
                        <a:t>至直播</a:t>
                      </a:r>
                      <a:r>
                        <a:rPr lang="en-US" sz="1400" b="0">
                          <a:solidFill>
                            <a:srgbClr val="1C1C1C"/>
                          </a:solidFill>
                          <a:latin typeface="仿宋" panose="02010609060101010101" charset="-122"/>
                          <a:ea typeface="仿宋" panose="02010609060101010101" charset="-122"/>
                          <a:cs typeface="仿宋" panose="02010609060101010101" charset="-122"/>
                        </a:rPr>
                        <a:t>间</a:t>
                      </a:r>
                      <a:endParaRPr lang="en-US" altLang="en-US" sz="1400" b="0">
                        <a:solidFill>
                          <a:srgbClr val="1C1C1C"/>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C1C1C"/>
                          </a:solidFill>
                          <a:latin typeface="仿宋" panose="02010609060101010101" charset="-122"/>
                          <a:ea typeface="仿宋" panose="02010609060101010101" charset="-122"/>
                          <a:cs typeface="仿宋" panose="02010609060101010101" charset="-122"/>
                        </a:rPr>
                        <a:t>6.1.1设备选择的</a:t>
                      </a:r>
                      <a:r>
                        <a:rPr lang="en-US" sz="1400" b="0">
                          <a:solidFill>
                            <a:srgbClr val="3B3B3B"/>
                          </a:solidFill>
                          <a:latin typeface="仿宋" panose="02010609060101010101" charset="-122"/>
                          <a:ea typeface="仿宋" panose="02010609060101010101" charset="-122"/>
                          <a:cs typeface="仿宋" panose="02010609060101010101" charset="-122"/>
                        </a:rPr>
                        <a:t>要</a:t>
                      </a:r>
                      <a:r>
                        <a:rPr lang="en-US" sz="1400" b="0">
                          <a:solidFill>
                            <a:srgbClr val="1C1C1C"/>
                          </a:solidFill>
                          <a:latin typeface="仿宋" panose="02010609060101010101" charset="-122"/>
                          <a:ea typeface="仿宋" panose="02010609060101010101" charset="-122"/>
                          <a:cs typeface="仿宋" panose="02010609060101010101" charset="-122"/>
                        </a:rPr>
                        <a:t>求6</a:t>
                      </a:r>
                      <a:r>
                        <a:rPr lang="en-US" sz="1400" b="0">
                          <a:latin typeface="仿宋" panose="02010609060101010101" charset="-122"/>
                          <a:ea typeface="仿宋" panose="02010609060101010101" charset="-122"/>
                          <a:cs typeface="仿宋" panose="02010609060101010101" charset="-122"/>
                        </a:rPr>
                        <a:t>.</a:t>
                      </a:r>
                      <a:r>
                        <a:rPr lang="en-US" sz="1400" b="0">
                          <a:solidFill>
                            <a:srgbClr val="1C1C1C"/>
                          </a:solidFill>
                          <a:latin typeface="仿宋" panose="02010609060101010101" charset="-122"/>
                          <a:ea typeface="仿宋" panose="02010609060101010101" charset="-122"/>
                          <a:cs typeface="仿宋" panose="02010609060101010101" charset="-122"/>
                        </a:rPr>
                        <a:t>1.2设备故</a:t>
                      </a:r>
                      <a:r>
                        <a:rPr lang="en-US" sz="1400" b="0">
                          <a:solidFill>
                            <a:srgbClr val="3B3B3B"/>
                          </a:solidFill>
                          <a:latin typeface="仿宋" panose="02010609060101010101" charset="-122"/>
                          <a:ea typeface="仿宋" panose="02010609060101010101" charset="-122"/>
                          <a:cs typeface="仿宋" panose="02010609060101010101" charset="-122"/>
                        </a:rPr>
                        <a:t>障</a:t>
                      </a:r>
                      <a:r>
                        <a:rPr lang="en-US" sz="1400" b="0">
                          <a:solidFill>
                            <a:srgbClr val="1C1C1C"/>
                          </a:solidFill>
                          <a:latin typeface="仿宋" panose="02010609060101010101" charset="-122"/>
                          <a:ea typeface="仿宋" panose="02010609060101010101" charset="-122"/>
                          <a:cs typeface="仿宋" panose="02010609060101010101" charset="-122"/>
                        </a:rPr>
                        <a:t>的排除方</a:t>
                      </a:r>
                      <a:r>
                        <a:rPr lang="en-US" sz="1400" b="0">
                          <a:solidFill>
                            <a:srgbClr val="3B3B3B"/>
                          </a:solidFill>
                          <a:latin typeface="仿宋" panose="02010609060101010101" charset="-122"/>
                          <a:ea typeface="仿宋" panose="02010609060101010101" charset="-122"/>
                          <a:cs typeface="仿宋" panose="02010609060101010101" charset="-122"/>
                        </a:rPr>
                        <a:t>法</a:t>
                      </a:r>
                      <a:r>
                        <a:rPr lang="en-US" sz="1400" b="0">
                          <a:solidFill>
                            <a:srgbClr val="1C1C1C"/>
                          </a:solidFill>
                          <a:latin typeface="仿宋" panose="02010609060101010101" charset="-122"/>
                          <a:ea typeface="仿宋" panose="02010609060101010101" charset="-122"/>
                          <a:cs typeface="仿宋" panose="02010609060101010101" charset="-122"/>
                        </a:rPr>
                        <a:t>6.1.</a:t>
                      </a:r>
                      <a:r>
                        <a:rPr lang="en-US" sz="1400" b="0">
                          <a:solidFill>
                            <a:srgbClr val="2D2D2D"/>
                          </a:solidFill>
                          <a:latin typeface="仿宋" panose="02010609060101010101" charset="-122"/>
                          <a:ea typeface="仿宋" panose="02010609060101010101" charset="-122"/>
                          <a:cs typeface="仿宋" panose="02010609060101010101" charset="-122"/>
                        </a:rPr>
                        <a:t>3直播间功能配置方法</a:t>
                      </a:r>
                      <a:r>
                        <a:rPr lang="en-US" sz="1400" b="0">
                          <a:solidFill>
                            <a:srgbClr val="1C1C1C"/>
                          </a:solidFill>
                          <a:latin typeface="仿宋" panose="02010609060101010101" charset="-122"/>
                          <a:ea typeface="仿宋" panose="02010609060101010101" charset="-122"/>
                          <a:cs typeface="仿宋" panose="02010609060101010101" charset="-122"/>
                        </a:rPr>
                        <a:t>6</a:t>
                      </a:r>
                      <a:r>
                        <a:rPr lang="en-US" sz="1400" b="0">
                          <a:latin typeface="仿宋" panose="02010609060101010101" charset="-122"/>
                          <a:ea typeface="仿宋" panose="02010609060101010101" charset="-122"/>
                          <a:cs typeface="仿宋" panose="02010609060101010101" charset="-122"/>
                        </a:rPr>
                        <a:t>.</a:t>
                      </a:r>
                      <a:r>
                        <a:rPr lang="en-US" sz="1400" b="0">
                          <a:solidFill>
                            <a:srgbClr val="1C1C1C"/>
                          </a:solidFill>
                          <a:latin typeface="仿宋" panose="02010609060101010101" charset="-122"/>
                          <a:ea typeface="仿宋" panose="02010609060101010101" charset="-122"/>
                          <a:cs typeface="仿宋" panose="02010609060101010101" charset="-122"/>
                        </a:rPr>
                        <a:t>1.</a:t>
                      </a:r>
                      <a:r>
                        <a:rPr lang="en-US" sz="1400" b="0">
                          <a:solidFill>
                            <a:srgbClr val="3B3B3B"/>
                          </a:solidFill>
                          <a:latin typeface="仿宋" panose="02010609060101010101" charset="-122"/>
                          <a:ea typeface="仿宋" panose="02010609060101010101" charset="-122"/>
                          <a:cs typeface="仿宋" panose="02010609060101010101" charset="-122"/>
                        </a:rPr>
                        <a:t>4产</a:t>
                      </a:r>
                      <a:r>
                        <a:rPr lang="en-US" sz="1400" b="0">
                          <a:solidFill>
                            <a:srgbClr val="1C1C1C"/>
                          </a:solidFill>
                          <a:latin typeface="仿宋" panose="02010609060101010101" charset="-122"/>
                          <a:ea typeface="仿宋" panose="02010609060101010101" charset="-122"/>
                          <a:cs typeface="仿宋" panose="02010609060101010101" charset="-122"/>
                        </a:rPr>
                        <a:t>品</a:t>
                      </a:r>
                      <a:r>
                        <a:rPr lang="en-US" sz="1400" b="0">
                          <a:solidFill>
                            <a:srgbClr val="3B3B3B"/>
                          </a:solidFill>
                          <a:latin typeface="仿宋" panose="02010609060101010101" charset="-122"/>
                          <a:ea typeface="仿宋" panose="02010609060101010101" charset="-122"/>
                          <a:cs typeface="仿宋" panose="02010609060101010101" charset="-122"/>
                        </a:rPr>
                        <a:t>素</a:t>
                      </a:r>
                      <a:r>
                        <a:rPr lang="en-US" sz="1400" b="0">
                          <a:solidFill>
                            <a:srgbClr val="1C1C1C"/>
                          </a:solidFill>
                          <a:latin typeface="仿宋" panose="02010609060101010101" charset="-122"/>
                          <a:ea typeface="仿宋" panose="02010609060101010101" charset="-122"/>
                          <a:cs typeface="仿宋" panose="02010609060101010101" charset="-122"/>
                        </a:rPr>
                        <a:t>材的刊</a:t>
                      </a:r>
                      <a:r>
                        <a:rPr lang="en-US" sz="1400" b="0">
                          <a:solidFill>
                            <a:srgbClr val="3B3B3B"/>
                          </a:solidFill>
                          <a:latin typeface="仿宋" panose="02010609060101010101" charset="-122"/>
                          <a:ea typeface="仿宋" panose="02010609060101010101" charset="-122"/>
                          <a:cs typeface="仿宋" panose="02010609060101010101" charset="-122"/>
                        </a:rPr>
                        <a:t>登方法</a:t>
                      </a:r>
                      <a:endParaRPr lang="en-US" altLang="en-US" sz="1400" b="0">
                        <a:solidFill>
                          <a:srgbClr val="3B3B3B"/>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2611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gn="ctr">
                        <a:buNone/>
                      </a:pPr>
                      <a:r>
                        <a:rPr lang="en-US" sz="1400" b="0">
                          <a:solidFill>
                            <a:srgbClr val="1C1C1C"/>
                          </a:solidFill>
                          <a:latin typeface="仿宋" panose="02010609060101010101" charset="-122"/>
                          <a:ea typeface="仿宋" panose="02010609060101010101" charset="-122"/>
                          <a:cs typeface="仿宋" panose="02010609060101010101" charset="-122"/>
                        </a:rPr>
                        <a:t>6</a:t>
                      </a:r>
                      <a:r>
                        <a:rPr lang="en-US" sz="1400" b="0">
                          <a:latin typeface="仿宋" panose="02010609060101010101" charset="-122"/>
                          <a:ea typeface="仿宋" panose="02010609060101010101" charset="-122"/>
                          <a:cs typeface="仿宋" panose="02010609060101010101" charset="-122"/>
                        </a:rPr>
                        <a:t>.</a:t>
                      </a:r>
                      <a:r>
                        <a:rPr lang="en-US" sz="1400" b="0">
                          <a:solidFill>
                            <a:srgbClr val="1C1C1C"/>
                          </a:solidFill>
                          <a:latin typeface="仿宋" panose="02010609060101010101" charset="-122"/>
                          <a:ea typeface="仿宋" panose="02010609060101010101" charset="-122"/>
                          <a:cs typeface="仿宋" panose="02010609060101010101" charset="-122"/>
                        </a:rPr>
                        <a:t>2</a:t>
                      </a:r>
                      <a:r>
                        <a:rPr lang="en-US" sz="1400" b="0">
                          <a:solidFill>
                            <a:srgbClr val="3B3B3B"/>
                          </a:solidFill>
                          <a:latin typeface="仿宋" panose="02010609060101010101" charset="-122"/>
                          <a:ea typeface="仿宋" panose="02010609060101010101" charset="-122"/>
                          <a:cs typeface="仿宋" panose="02010609060101010101" charset="-122"/>
                        </a:rPr>
                        <a:t>互动管理</a:t>
                      </a:r>
                      <a:endParaRPr lang="en-US" altLang="en-US" sz="1400" b="0">
                        <a:solidFill>
                          <a:srgbClr val="3B3B3B"/>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C1C1C"/>
                          </a:solidFill>
                          <a:latin typeface="仿宋" panose="02010609060101010101" charset="-122"/>
                          <a:ea typeface="仿宋" panose="02010609060101010101" charset="-122"/>
                          <a:cs typeface="仿宋" panose="02010609060101010101" charset="-122"/>
                        </a:rPr>
                        <a:t>6</a:t>
                      </a:r>
                      <a:r>
                        <a:rPr lang="en-US" sz="1400" b="0">
                          <a:latin typeface="仿宋" panose="02010609060101010101" charset="-122"/>
                          <a:ea typeface="仿宋" panose="02010609060101010101" charset="-122"/>
                          <a:cs typeface="仿宋" panose="02010609060101010101" charset="-122"/>
                        </a:rPr>
                        <a:t>.</a:t>
                      </a:r>
                      <a:r>
                        <a:rPr lang="en-US" sz="1400" b="0">
                          <a:solidFill>
                            <a:srgbClr val="1C1C1C"/>
                          </a:solidFill>
                          <a:latin typeface="仿宋" panose="02010609060101010101" charset="-122"/>
                          <a:ea typeface="仿宋" panose="02010609060101010101" charset="-122"/>
                          <a:cs typeface="仿宋" panose="02010609060101010101" charset="-122"/>
                        </a:rPr>
                        <a:t>2</a:t>
                      </a:r>
                      <a:r>
                        <a:rPr lang="en-US" sz="1400" b="0">
                          <a:latin typeface="仿宋" panose="02010609060101010101" charset="-122"/>
                          <a:ea typeface="仿宋" panose="02010609060101010101" charset="-122"/>
                          <a:cs typeface="仿宋" panose="02010609060101010101" charset="-122"/>
                        </a:rPr>
                        <a:t>.</a:t>
                      </a:r>
                      <a:r>
                        <a:rPr lang="en-US" sz="1400" b="0">
                          <a:solidFill>
                            <a:srgbClr val="1C1C1C"/>
                          </a:solidFill>
                          <a:latin typeface="仿宋" panose="02010609060101010101" charset="-122"/>
                          <a:ea typeface="仿宋" panose="02010609060101010101" charset="-122"/>
                          <a:cs typeface="仿宋" panose="02010609060101010101" charset="-122"/>
                        </a:rPr>
                        <a:t>1能制定互动</a:t>
                      </a:r>
                      <a:r>
                        <a:rPr lang="en-US" sz="1400" b="0">
                          <a:solidFill>
                            <a:srgbClr val="3B3B3B"/>
                          </a:solidFill>
                          <a:latin typeface="仿宋" panose="02010609060101010101" charset="-122"/>
                          <a:ea typeface="仿宋" panose="02010609060101010101" charset="-122"/>
                          <a:cs typeface="仿宋" panose="02010609060101010101" charset="-122"/>
                        </a:rPr>
                        <a:t>管理规</a:t>
                      </a:r>
                      <a:r>
                        <a:rPr lang="en-US" sz="1400" b="0">
                          <a:solidFill>
                            <a:srgbClr val="1C1C1C"/>
                          </a:solidFill>
                          <a:latin typeface="仿宋" panose="02010609060101010101" charset="-122"/>
                          <a:ea typeface="仿宋" panose="02010609060101010101" charset="-122"/>
                          <a:cs typeface="仿宋" panose="02010609060101010101" charset="-122"/>
                        </a:rPr>
                        <a:t>则6.2.2能</a:t>
                      </a:r>
                      <a:r>
                        <a:rPr lang="en-US" sz="1400" b="0">
                          <a:solidFill>
                            <a:srgbClr val="3B3B3B"/>
                          </a:solidFill>
                          <a:latin typeface="仿宋" panose="02010609060101010101" charset="-122"/>
                          <a:ea typeface="仿宋" panose="02010609060101010101" charset="-122"/>
                          <a:cs typeface="仿宋" panose="02010609060101010101" charset="-122"/>
                        </a:rPr>
                        <a:t>建立互动常</a:t>
                      </a:r>
                      <a:r>
                        <a:rPr lang="en-US" sz="1400" b="0">
                          <a:solidFill>
                            <a:srgbClr val="1C1C1C"/>
                          </a:solidFill>
                          <a:latin typeface="仿宋" panose="02010609060101010101" charset="-122"/>
                          <a:ea typeface="仿宋" panose="02010609060101010101" charset="-122"/>
                          <a:cs typeface="仿宋" panose="02010609060101010101" charset="-122"/>
                        </a:rPr>
                        <a:t>见问题</a:t>
                      </a:r>
                      <a:r>
                        <a:rPr lang="en-US" sz="1400" b="0">
                          <a:solidFill>
                            <a:srgbClr val="3B3B3B"/>
                          </a:solidFill>
                          <a:latin typeface="仿宋" panose="02010609060101010101" charset="-122"/>
                          <a:ea typeface="仿宋" panose="02010609060101010101" charset="-122"/>
                          <a:cs typeface="仿宋" panose="02010609060101010101" charset="-122"/>
                        </a:rPr>
                        <a:t>库</a:t>
                      </a:r>
                      <a:endParaRPr lang="en-US" altLang="en-US" sz="1400" b="0">
                        <a:solidFill>
                          <a:srgbClr val="3B3B3B"/>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C1C1C"/>
                          </a:solidFill>
                          <a:latin typeface="仿宋" panose="02010609060101010101" charset="-122"/>
                          <a:ea typeface="仿宋" panose="02010609060101010101" charset="-122"/>
                          <a:cs typeface="仿宋" panose="02010609060101010101" charset="-122"/>
                        </a:rPr>
                        <a:t>6</a:t>
                      </a:r>
                      <a:r>
                        <a:rPr lang="en-US" sz="1400" b="0">
                          <a:latin typeface="仿宋" panose="02010609060101010101" charset="-122"/>
                          <a:ea typeface="仿宋" panose="02010609060101010101" charset="-122"/>
                          <a:cs typeface="仿宋" panose="02010609060101010101" charset="-122"/>
                        </a:rPr>
                        <a:t>.</a:t>
                      </a:r>
                      <a:r>
                        <a:rPr lang="en-US" sz="1400" b="0">
                          <a:solidFill>
                            <a:srgbClr val="1C1C1C"/>
                          </a:solidFill>
                          <a:latin typeface="仿宋" panose="02010609060101010101" charset="-122"/>
                          <a:ea typeface="仿宋" panose="02010609060101010101" charset="-122"/>
                          <a:cs typeface="仿宋" panose="02010609060101010101" charset="-122"/>
                        </a:rPr>
                        <a:t>2</a:t>
                      </a:r>
                      <a:r>
                        <a:rPr lang="en-US" sz="1400" b="0">
                          <a:latin typeface="仿宋" panose="02010609060101010101" charset="-122"/>
                          <a:ea typeface="仿宋" panose="02010609060101010101" charset="-122"/>
                          <a:cs typeface="仿宋" panose="02010609060101010101" charset="-122"/>
                        </a:rPr>
                        <a:t>.</a:t>
                      </a:r>
                      <a:r>
                        <a:rPr lang="en-US" sz="1400" b="0">
                          <a:solidFill>
                            <a:srgbClr val="1C1C1C"/>
                          </a:solidFill>
                          <a:latin typeface="仿宋" panose="02010609060101010101" charset="-122"/>
                          <a:ea typeface="仿宋" panose="02010609060101010101" charset="-122"/>
                          <a:cs typeface="仿宋" panose="02010609060101010101" charset="-122"/>
                        </a:rPr>
                        <a:t>1互</a:t>
                      </a:r>
                      <a:r>
                        <a:rPr lang="en-US" sz="1400" b="0">
                          <a:solidFill>
                            <a:srgbClr val="3B3B3B"/>
                          </a:solidFill>
                          <a:latin typeface="仿宋" panose="02010609060101010101" charset="-122"/>
                          <a:ea typeface="仿宋" panose="02010609060101010101" charset="-122"/>
                          <a:cs typeface="仿宋" panose="02010609060101010101" charset="-122"/>
                        </a:rPr>
                        <a:t>动管理</a:t>
                      </a:r>
                      <a:r>
                        <a:rPr lang="en-US" sz="1400" b="0">
                          <a:solidFill>
                            <a:srgbClr val="1C1C1C"/>
                          </a:solidFill>
                          <a:latin typeface="仿宋" panose="02010609060101010101" charset="-122"/>
                          <a:ea typeface="仿宋" panose="02010609060101010101" charset="-122"/>
                          <a:cs typeface="仿宋" panose="02010609060101010101" charset="-122"/>
                        </a:rPr>
                        <a:t>规则的制定</a:t>
                      </a:r>
                      <a:r>
                        <a:rPr lang="en-US" sz="1400" b="0">
                          <a:solidFill>
                            <a:srgbClr val="3B3B3B"/>
                          </a:solidFill>
                          <a:latin typeface="仿宋" panose="02010609060101010101" charset="-122"/>
                          <a:ea typeface="仿宋" panose="02010609060101010101" charset="-122"/>
                          <a:cs typeface="仿宋" panose="02010609060101010101" charset="-122"/>
                        </a:rPr>
                        <a:t>方法</a:t>
                      </a:r>
                      <a:r>
                        <a:rPr lang="en-US" sz="1400" b="0">
                          <a:solidFill>
                            <a:srgbClr val="1C1C1C"/>
                          </a:solidFill>
                          <a:latin typeface="仿宋" panose="02010609060101010101" charset="-122"/>
                          <a:ea typeface="仿宋" panose="02010609060101010101" charset="-122"/>
                          <a:cs typeface="仿宋" panose="02010609060101010101" charset="-122"/>
                        </a:rPr>
                        <a:t>6</a:t>
                      </a:r>
                      <a:r>
                        <a:rPr lang="en-US" sz="1400" b="0">
                          <a:latin typeface="仿宋" panose="02010609060101010101" charset="-122"/>
                          <a:ea typeface="仿宋" panose="02010609060101010101" charset="-122"/>
                          <a:cs typeface="仿宋" panose="02010609060101010101" charset="-122"/>
                        </a:rPr>
                        <a:t>.</a:t>
                      </a:r>
                      <a:r>
                        <a:rPr lang="en-US" sz="1400" b="0">
                          <a:solidFill>
                            <a:srgbClr val="1C1C1C"/>
                          </a:solidFill>
                          <a:latin typeface="仿宋" panose="02010609060101010101" charset="-122"/>
                          <a:ea typeface="仿宋" panose="02010609060101010101" charset="-122"/>
                          <a:cs typeface="仿宋" panose="02010609060101010101" charset="-122"/>
                        </a:rPr>
                        <a:t>2</a:t>
                      </a:r>
                      <a:r>
                        <a:rPr lang="en-US" sz="1400" b="0">
                          <a:latin typeface="仿宋" panose="02010609060101010101" charset="-122"/>
                          <a:ea typeface="仿宋" panose="02010609060101010101" charset="-122"/>
                          <a:cs typeface="仿宋" panose="02010609060101010101" charset="-122"/>
                        </a:rPr>
                        <a:t>.</a:t>
                      </a:r>
                      <a:r>
                        <a:rPr lang="en-US" sz="1400" b="0">
                          <a:solidFill>
                            <a:srgbClr val="1C1C1C"/>
                          </a:solidFill>
                          <a:latin typeface="仿宋" panose="02010609060101010101" charset="-122"/>
                          <a:ea typeface="仿宋" panose="02010609060101010101" charset="-122"/>
                          <a:cs typeface="仿宋" panose="02010609060101010101" charset="-122"/>
                        </a:rPr>
                        <a:t>2问题库的</a:t>
                      </a:r>
                      <a:r>
                        <a:rPr lang="en-US" sz="1400" b="0">
                          <a:solidFill>
                            <a:srgbClr val="3B3B3B"/>
                          </a:solidFill>
                          <a:latin typeface="仿宋" panose="02010609060101010101" charset="-122"/>
                          <a:ea typeface="仿宋" panose="02010609060101010101" charset="-122"/>
                          <a:cs typeface="仿宋" panose="02010609060101010101" charset="-122"/>
                        </a:rPr>
                        <a:t>建立方法</a:t>
                      </a:r>
                      <a:endParaRPr lang="en-US" altLang="en-US" sz="1400" b="0">
                        <a:solidFill>
                          <a:srgbClr val="3B3B3B"/>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ustDataLst>
      <p:tags r:id="rId4"/>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custDataLst>
              <p:tags r:id="rId1"/>
            </p:custDataLst>
          </p:nvPr>
        </p:nvSpPr>
        <p:spPr>
          <a:xfrm>
            <a:off x="2819400" y="3546475"/>
            <a:ext cx="7432040" cy="527685"/>
          </a:xfrm>
        </p:spPr>
        <p:txBody>
          <a:bodyPr/>
          <a:lstStyle/>
          <a:p>
            <a:r>
              <a:rPr lang="zh-CN" altLang="en-US" dirty="0"/>
              <a:t>Level 3 (Senior Engineer)</a:t>
            </a:r>
            <a:endParaRPr lang="zh-CN" altLang="en-US" dirty="0"/>
          </a:p>
        </p:txBody>
      </p:sp>
      <p:sp>
        <p:nvSpPr>
          <p:cNvPr id="4" name="标题 3"/>
          <p:cNvSpPr>
            <a:spLocks noGrp="1"/>
          </p:cNvSpPr>
          <p:nvPr>
            <p:ph type="title"/>
            <p:custDataLst>
              <p:tags r:id="rId2"/>
            </p:custDataLst>
          </p:nvPr>
        </p:nvSpPr>
        <p:spPr>
          <a:xfrm>
            <a:off x="2819400" y="2602230"/>
            <a:ext cx="7502525" cy="869950"/>
          </a:xfrm>
        </p:spPr>
        <p:txBody>
          <a:bodyPr>
            <a:noAutofit/>
          </a:bodyPr>
          <a:lstStyle/>
          <a:p>
            <a:r>
              <a:rPr lang="zh-CN" altLang="en-US" dirty="0"/>
              <a:t>三级（高级工）</a:t>
            </a:r>
            <a:endParaRPr lang="zh-CN" altLang="en-US" dirty="0"/>
          </a:p>
        </p:txBody>
      </p:sp>
      <p:sp>
        <p:nvSpPr>
          <p:cNvPr id="5" name="文本框 4"/>
          <p:cNvSpPr txBox="1"/>
          <p:nvPr>
            <p:custDataLst>
              <p:tags r:id="rId3"/>
            </p:custDataLst>
          </p:nvPr>
        </p:nvSpPr>
        <p:spPr>
          <a:xfrm>
            <a:off x="579381" y="2481397"/>
            <a:ext cx="1896110" cy="1861185"/>
          </a:xfrm>
          <a:prstGeom prst="rect">
            <a:avLst/>
          </a:prstGeom>
          <a:noFill/>
        </p:spPr>
        <p:txBody>
          <a:bodyPr wrap="none" rtlCol="0" anchor="ctr">
            <a:spAutoFit/>
          </a:bodyPr>
          <a:lstStyle>
            <a:defPPr>
              <a:defRPr lang="zh-CN"/>
            </a:defPPr>
          </a:lstStyle>
          <a:p>
            <a:pPr algn="ctr"/>
            <a:r>
              <a:rPr lang="en-US" altLang="zh-CN" sz="11500" dirty="0">
                <a:solidFill>
                  <a:srgbClr val="FFFFFF"/>
                </a:solidFill>
                <a:latin typeface="微软雅黑" panose="020B0503020204020204" charset="-122"/>
                <a:ea typeface="微软雅黑" panose="020B0503020204020204" charset="-122"/>
              </a:rPr>
              <a:t>03</a:t>
            </a:r>
            <a:endParaRPr lang="en-US" altLang="zh-CN" sz="11500" dirty="0">
              <a:solidFill>
                <a:srgbClr val="FFFFFF"/>
              </a:solidFill>
              <a:latin typeface="微软雅黑" panose="020B0503020204020204" charset="-122"/>
              <a:ea typeface="微软雅黑" panose="020B0503020204020204" charset="-122"/>
            </a:endParaRPr>
          </a:p>
        </p:txBody>
      </p:sp>
    </p:spTree>
    <p:custDataLst>
      <p:tags r:id="rId4"/>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876300" y="333375"/>
            <a:ext cx="10440035" cy="753745"/>
          </a:xfrm>
        </p:spPr>
        <p:txBody>
          <a:bodyPr>
            <a:normAutofit fontScale="90000"/>
          </a:bodyPr>
          <a:p>
            <a:r>
              <a:rPr lang="zh-CN" altLang="en-US">
                <a:solidFill>
                  <a:schemeClr val="accent1"/>
                </a:solidFill>
              </a:rPr>
              <a:t>选品策划员考核职业功能</a:t>
            </a:r>
            <a:endParaRPr lang="zh-CN" altLang="en-US">
              <a:solidFill>
                <a:schemeClr val="accent1"/>
              </a:solidFill>
            </a:endParaRPr>
          </a:p>
        </p:txBody>
      </p:sp>
      <p:graphicFrame>
        <p:nvGraphicFramePr>
          <p:cNvPr id="6" name="表格 5"/>
          <p:cNvGraphicFramePr/>
          <p:nvPr>
            <p:custDataLst>
              <p:tags r:id="rId1"/>
            </p:custDataLst>
          </p:nvPr>
        </p:nvGraphicFramePr>
        <p:xfrm>
          <a:off x="876300" y="1790700"/>
          <a:ext cx="9583420" cy="2054225"/>
        </p:xfrm>
        <a:graphic>
          <a:graphicData uri="http://schemas.openxmlformats.org/drawingml/2006/table">
            <a:tbl>
              <a:tblPr firstRow="1" bandRow="1">
                <a:tableStyleId>{5940675A-B579-460E-94D1-54222C63F5DA}</a:tableStyleId>
              </a:tblPr>
              <a:tblGrid>
                <a:gridCol w="1257300"/>
                <a:gridCol w="1069975"/>
                <a:gridCol w="4142740"/>
                <a:gridCol w="3113405"/>
              </a:tblGrid>
              <a:tr h="459740">
                <a:tc rowSpan="3">
                  <a:txBody>
                    <a:bodyPr/>
                    <a:p>
                      <a:pPr indent="0" algn="ctr">
                        <a:buNone/>
                      </a:pPr>
                      <a:r>
                        <a:rPr lang="en-US" sz="1200" b="0">
                          <a:solidFill>
                            <a:srgbClr val="161616"/>
                          </a:solidFill>
                          <a:latin typeface="Times New Roman" panose="02020603050405020304" charset="0"/>
                          <a:cs typeface="Times New Roman" panose="02020603050405020304" charset="0"/>
                        </a:rPr>
                        <a:t>1</a:t>
                      </a:r>
                      <a:r>
                        <a:rPr lang="en-US" sz="1400" b="0">
                          <a:solidFill>
                            <a:srgbClr val="282828"/>
                          </a:solidFill>
                          <a:latin typeface="Calibri" panose="020F0502020204030204" charset="0"/>
                          <a:cs typeface="Calibri" panose="020F0502020204030204" charset="0"/>
                        </a:rPr>
                        <a:t>工作准备</a:t>
                      </a:r>
                      <a:endParaRPr lang="en-US" sz="1400" b="0">
                        <a:solidFill>
                          <a:srgbClr val="282828"/>
                        </a:solidFill>
                        <a:latin typeface="Calibri" panose="020F0502020204030204" charset="0"/>
                        <a:cs typeface="Calibri" panose="020F0502020204030204" charset="0"/>
                      </a:endParaRPr>
                    </a:p>
                    <a:p>
                      <a:pPr indent="0" algn="ctr">
                        <a:buNone/>
                      </a:pPr>
                      <a:r>
                        <a:rPr lang="en-US" altLang="zh-CN" sz="300">
                          <a:latin typeface="Calibri" panose="020F0502020204030204" charset="0"/>
                        </a:rPr>
                        <a:t> </a:t>
                      </a:r>
                      <a:endParaRPr lang="en-US" altLang="zh-CN" sz="300">
                        <a:latin typeface="Calibri" panose="020F0502020204030204" charset="0"/>
                      </a:endParaRPr>
                    </a:p>
                    <a:p>
                      <a:pPr indent="0" algn="ctr">
                        <a:buNone/>
                      </a:pPr>
                      <a:r>
                        <a:rPr lang="en-US" altLang="zh-CN" sz="300">
                          <a:latin typeface="Calibri" panose="020F0502020204030204" charset="0"/>
                        </a:rPr>
                        <a:t> </a:t>
                      </a:r>
                      <a:endParaRPr lang="en-US" altLang="zh-CN" sz="300" b="0">
                        <a:latin typeface="Calibri" panose="020F0502020204030204" charset="0"/>
                        <a:cs typeface="Calibri" panose="020F05020202040302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1F1F1F"/>
                          </a:solidFill>
                          <a:latin typeface="仿宋" panose="02010609060101010101" charset="-122"/>
                          <a:ea typeface="仿宋" panose="02010609060101010101" charset="-122"/>
                          <a:cs typeface="仿宋" panose="02010609060101010101" charset="-122"/>
                        </a:rPr>
                        <a:t>1.1宣传准备</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1.1.1能建立第三方宣传供应商资源库1.1.2能计算预热投入产出比1.1.3能协调引流资源扩大宣传渠道ABC</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1.1.1第三方资源库的建立方法1.1.2投入产出比的测算方法</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853440">
                <a:tc vMerge="1">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1F1F1F"/>
                          </a:solidFill>
                          <a:latin typeface="仿宋" panose="02010609060101010101" charset="-122"/>
                          <a:ea typeface="仿宋" panose="02010609060101010101" charset="-122"/>
                          <a:cs typeface="仿宋" panose="02010609060101010101" charset="-122"/>
                        </a:rPr>
                        <a:t>1.2设备、软件和材料准备</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1.2.1能建立样品出入库管理制度A1.2.2能根据营销计划选购硬件设备D1.2.3能制定道具采买计划ABC1.2.4能制定工作计划BC1.2.5能制定设备状态检测标准D</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1.2.1出入库管理制度的建立办法1.2.2设备采购要求1.2.3道具的采买要求。1.2.4设备检测的相关知识</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41045">
                <a:tc vMerge="1">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1F1F1F"/>
                          </a:solidFill>
                          <a:latin typeface="仿宋" panose="02010609060101010101" charset="-122"/>
                          <a:ea typeface="仿宋" panose="02010609060101010101" charset="-122"/>
                          <a:cs typeface="仿宋" panose="02010609060101010101" charset="-122"/>
                        </a:rPr>
                        <a:t>1.3风险评估</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1.3.1能制定风险管理奖惩制度1.3.2能评估风险防控方案的时效性</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1.3.1奖惩制度制度的主要内容1.3.2风险防控的建立方法</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graphicFrame>
        <p:nvGraphicFramePr>
          <p:cNvPr id="8" name="表格 7"/>
          <p:cNvGraphicFramePr/>
          <p:nvPr/>
        </p:nvGraphicFramePr>
        <p:xfrm>
          <a:off x="876935" y="1206500"/>
          <a:ext cx="9582150" cy="584200"/>
        </p:xfrm>
        <a:graphic>
          <a:graphicData uri="http://schemas.openxmlformats.org/drawingml/2006/table">
            <a:tbl>
              <a:tblPr firstRow="1" bandRow="1">
                <a:tableStyleId>{5940675A-B579-460E-94D1-54222C63F5DA}</a:tableStyleId>
              </a:tblPr>
              <a:tblGrid>
                <a:gridCol w="1256665"/>
                <a:gridCol w="1068705"/>
                <a:gridCol w="4144010"/>
                <a:gridCol w="3112770"/>
              </a:tblGrid>
              <a:tr h="584200">
                <a:tc>
                  <a:txBody>
                    <a:bodyPr/>
                    <a:p>
                      <a:pPr indent="0" algn="ctr">
                        <a:buNone/>
                      </a:pPr>
                      <a:r>
                        <a:rPr lang="en-US" sz="1400" b="1">
                          <a:solidFill>
                            <a:srgbClr val="1C1C1C"/>
                          </a:solidFill>
                          <a:latin typeface="仿宋" panose="02010609060101010101" charset="-122"/>
                          <a:ea typeface="仿宋" panose="02010609060101010101" charset="-122"/>
                          <a:cs typeface="仿宋" panose="02010609060101010101" charset="-122"/>
                        </a:rPr>
                        <a:t>职业功能</a:t>
                      </a:r>
                      <a:endParaRPr lang="en-US" altLang="en-US" sz="1400" b="1">
                        <a:solidFill>
                          <a:srgbClr val="1C1C1C"/>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1C1C1C"/>
                          </a:solidFill>
                          <a:latin typeface="仿宋" panose="02010609060101010101" charset="-122"/>
                          <a:ea typeface="仿宋" panose="02010609060101010101" charset="-122"/>
                          <a:cs typeface="仿宋" panose="02010609060101010101" charset="-122"/>
                        </a:rPr>
                        <a:t>工作内容</a:t>
                      </a:r>
                      <a:endParaRPr lang="en-US" altLang="en-US" sz="1400" b="1">
                        <a:solidFill>
                          <a:srgbClr val="1C1C1C"/>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1C1C1C"/>
                          </a:solidFill>
                          <a:latin typeface="仿宋" panose="02010609060101010101" charset="-122"/>
                          <a:ea typeface="仿宋" panose="02010609060101010101" charset="-122"/>
                          <a:cs typeface="仿宋" panose="02010609060101010101" charset="-122"/>
                        </a:rPr>
                        <a:t>技能要求</a:t>
                      </a:r>
                      <a:endParaRPr lang="en-US" altLang="en-US" sz="1400" b="1">
                        <a:solidFill>
                          <a:srgbClr val="1C1C1C"/>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1C1C1C"/>
                          </a:solidFill>
                          <a:latin typeface="仿宋" panose="02010609060101010101" charset="-122"/>
                          <a:ea typeface="仿宋" panose="02010609060101010101" charset="-122"/>
                          <a:cs typeface="仿宋" panose="02010609060101010101" charset="-122"/>
                        </a:rPr>
                        <a:t>相关知识要求</a:t>
                      </a:r>
                      <a:endParaRPr lang="en-US" altLang="en-US" sz="1400" b="1">
                        <a:solidFill>
                          <a:srgbClr val="1C1C1C"/>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graphicFrame>
        <p:nvGraphicFramePr>
          <p:cNvPr id="9" name="表格 8"/>
          <p:cNvGraphicFramePr/>
          <p:nvPr>
            <p:custDataLst>
              <p:tags r:id="rId2"/>
            </p:custDataLst>
          </p:nvPr>
        </p:nvGraphicFramePr>
        <p:xfrm>
          <a:off x="876935" y="3844925"/>
          <a:ext cx="9583420" cy="1212215"/>
        </p:xfrm>
        <a:graphic>
          <a:graphicData uri="http://schemas.openxmlformats.org/drawingml/2006/table">
            <a:tbl>
              <a:tblPr firstRow="1" bandRow="1">
                <a:tableStyleId>{5940675A-B579-460E-94D1-54222C63F5DA}</a:tableStyleId>
              </a:tblPr>
              <a:tblGrid>
                <a:gridCol w="1257300"/>
                <a:gridCol w="1068070"/>
                <a:gridCol w="4144645"/>
                <a:gridCol w="3113405"/>
              </a:tblGrid>
              <a:tr h="467360">
                <a:tc rowSpan="2">
                  <a:txBody>
                    <a:bodyPr/>
                    <a:p>
                      <a:pPr indent="0" algn="ctr">
                        <a:buNone/>
                      </a:pPr>
                      <a:r>
                        <a:rPr lang="en-US" sz="1200" b="0">
                          <a:solidFill>
                            <a:srgbClr val="282828"/>
                          </a:solidFill>
                          <a:latin typeface="Times New Roman" panose="02020603050405020304" charset="0"/>
                          <a:cs typeface="Times New Roman" panose="02020603050405020304" charset="0"/>
                        </a:rPr>
                        <a:t>2</a:t>
                      </a:r>
                      <a:r>
                        <a:rPr lang="en-US" sz="1400" b="0">
                          <a:solidFill>
                            <a:srgbClr val="414141"/>
                          </a:solidFill>
                          <a:latin typeface="Calibri" panose="020F0502020204030204" charset="0"/>
                          <a:cs typeface="Calibri" panose="020F0502020204030204" charset="0"/>
                        </a:rPr>
                        <a:t>产品</a:t>
                      </a:r>
                      <a:r>
                        <a:rPr lang="en-US" sz="1400" b="0">
                          <a:solidFill>
                            <a:srgbClr val="282828"/>
                          </a:solidFill>
                          <a:latin typeface="Calibri" panose="020F0502020204030204" charset="0"/>
                          <a:cs typeface="Calibri" panose="020F0502020204030204" charset="0"/>
                        </a:rPr>
                        <a:t>信息收媒</a:t>
                      </a:r>
                      <a:endParaRPr lang="en-US" altLang="en-US" sz="1400" b="0">
                        <a:solidFill>
                          <a:srgbClr val="282828"/>
                        </a:solidFill>
                        <a:latin typeface="Calibri" panose="020F0502020204030204" charset="0"/>
                        <a:ea typeface="Times New Roman" panose="02020603050405020304" charset="0"/>
                        <a:cs typeface="Calibri" panose="020F05020202040302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1F1F1F"/>
                          </a:solidFill>
                          <a:latin typeface="仿宋" panose="02010609060101010101" charset="-122"/>
                          <a:ea typeface="仿宋" panose="02010609060101010101" charset="-122"/>
                          <a:cs typeface="仿宋" panose="02010609060101010101" charset="-122"/>
                        </a:rPr>
                        <a:t>2.1市场信息管理</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2.1.1能定期跟踪并整理产品销售数据2.1.2能维护供应商管理系统2.1.3能维护产品价格跟踪系统</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2.1.1数据的整理方法2.1.2系统维护方法2.1.3价格跟踪办法</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4485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gn="ctr">
                        <a:buNone/>
                      </a:pPr>
                      <a:r>
                        <a:rPr lang="en-US" sz="1400" b="0">
                          <a:solidFill>
                            <a:srgbClr val="1F1F1F"/>
                          </a:solidFill>
                          <a:latin typeface="仿宋" panose="02010609060101010101" charset="-122"/>
                          <a:ea typeface="仿宋" panose="02010609060101010101" charset="-122"/>
                          <a:cs typeface="仿宋" panose="02010609060101010101" charset="-122"/>
                        </a:rPr>
                        <a:t>2.2市场信息分析</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2.2.1能对采集到的信息进行分类2.2.2能对采集到的信息进行比对2.2.3能依据调研信息做出产品选择2.2.4能够分析产品价格设置的合理性</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2.2.1信息分类的方法。2.2.2信息比对的相关内容2.2.3价格分析的方法</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graphicFrame>
        <p:nvGraphicFramePr>
          <p:cNvPr id="10" name="表格 9"/>
          <p:cNvGraphicFramePr/>
          <p:nvPr>
            <p:custDataLst>
              <p:tags r:id="rId3"/>
            </p:custDataLst>
          </p:nvPr>
        </p:nvGraphicFramePr>
        <p:xfrm>
          <a:off x="876300" y="5057140"/>
          <a:ext cx="9583420" cy="1359535"/>
        </p:xfrm>
        <a:graphic>
          <a:graphicData uri="http://schemas.openxmlformats.org/drawingml/2006/table">
            <a:tbl>
              <a:tblPr firstRow="1" bandRow="1">
                <a:tableStyleId>{5940675A-B579-460E-94D1-54222C63F5DA}</a:tableStyleId>
              </a:tblPr>
              <a:tblGrid>
                <a:gridCol w="1257300"/>
                <a:gridCol w="1068705"/>
                <a:gridCol w="4144010"/>
                <a:gridCol w="3113405"/>
              </a:tblGrid>
              <a:tr h="623570">
                <a:tc rowSpan="2">
                  <a:txBody>
                    <a:bodyPr/>
                    <a:p>
                      <a:pPr indent="0" algn="ctr">
                        <a:buNone/>
                      </a:pPr>
                      <a:r>
                        <a:rPr lang="en-US" sz="1200" b="0">
                          <a:solidFill>
                            <a:srgbClr val="282828"/>
                          </a:solidFill>
                          <a:latin typeface="Times New Roman" panose="02020603050405020304" charset="0"/>
                          <a:cs typeface="Times New Roman" panose="02020603050405020304" charset="0"/>
                        </a:rPr>
                        <a:t>3</a:t>
                      </a:r>
                      <a:r>
                        <a:rPr lang="en-US" sz="1400" b="0">
                          <a:solidFill>
                            <a:srgbClr val="414141"/>
                          </a:solidFill>
                          <a:latin typeface="Calibri" panose="020F0502020204030204" charset="0"/>
                          <a:cs typeface="Calibri" panose="020F0502020204030204" charset="0"/>
                        </a:rPr>
                        <a:t>产品</a:t>
                      </a:r>
                      <a:r>
                        <a:rPr lang="en-US" sz="1400" b="0">
                          <a:solidFill>
                            <a:srgbClr val="282828"/>
                          </a:solidFill>
                          <a:latin typeface="Calibri" panose="020F0502020204030204" charset="0"/>
                          <a:cs typeface="Calibri" panose="020F0502020204030204" charset="0"/>
                        </a:rPr>
                        <a:t>确定及规</a:t>
                      </a:r>
                      <a:r>
                        <a:rPr lang="en-US" sz="1200" b="0">
                          <a:solidFill>
                            <a:srgbClr val="1D1D1D"/>
                          </a:solidFill>
                          <a:latin typeface="Calibri" panose="020F0502020204030204" charset="0"/>
                          <a:cs typeface="Calibri" panose="020F0502020204030204" charset="0"/>
                        </a:rPr>
                        <a:t>划</a:t>
                      </a:r>
                      <a:endParaRPr lang="en-US" altLang="en-US" sz="1200" b="0">
                        <a:solidFill>
                          <a:srgbClr val="1D1D1D"/>
                        </a:solidFill>
                        <a:latin typeface="Calibri" panose="020F0502020204030204" charset="0"/>
                        <a:ea typeface="Times New Roman" panose="02020603050405020304" charset="0"/>
                        <a:cs typeface="Calibri" panose="020F05020202040302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1F1F1F"/>
                          </a:solidFill>
                          <a:latin typeface="仿宋" panose="02010609060101010101" charset="-122"/>
                          <a:ea typeface="仿宋" panose="02010609060101010101" charset="-122"/>
                          <a:cs typeface="仿宋" panose="02010609060101010101" charset="-122"/>
                        </a:rPr>
                        <a:t>3.1确定比对</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3.1.1能够比对产品与竞品之间的价格差异3.1.2能够比对产品与竞品之间的功能差异</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3.1.1产品和竞品的比对方法3.1.2产品与竞品功能比对方法</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3596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gn="ctr">
                        <a:buNone/>
                      </a:pPr>
                      <a:r>
                        <a:rPr lang="en-US" sz="1400" b="0">
                          <a:solidFill>
                            <a:srgbClr val="1F1F1F"/>
                          </a:solidFill>
                          <a:latin typeface="仿宋" panose="02010609060101010101" charset="-122"/>
                          <a:ea typeface="仿宋" panose="02010609060101010101" charset="-122"/>
                          <a:cs typeface="仿宋" panose="02010609060101010101" charset="-122"/>
                        </a:rPr>
                        <a:t>3.2确定合作方式</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3.2.1能够根据产品定制营销方式，与企业进行洽谈3.2.2能够判定不同营销方式的合作风险</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3.2.1定制营销方案的编写方法3.2.2风险预判方法</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ustDataLst>
      <p:tags r:id="rId4"/>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8" name="组合 27"/>
          <p:cNvGrpSpPr/>
          <p:nvPr/>
        </p:nvGrpSpPr>
        <p:grpSpPr>
          <a:xfrm>
            <a:off x="1018540" y="1445895"/>
            <a:ext cx="4538345" cy="4033520"/>
            <a:chOff x="5621" y="1789"/>
            <a:chExt cx="7147" cy="6352"/>
          </a:xfrm>
        </p:grpSpPr>
        <p:sp>
          <p:nvSpPr>
            <p:cNvPr id="27" name="椭圆 26"/>
            <p:cNvSpPr/>
            <p:nvPr/>
          </p:nvSpPr>
          <p:spPr>
            <a:xfrm>
              <a:off x="6197" y="1981"/>
              <a:ext cx="5862" cy="5862"/>
            </a:xfrm>
            <a:prstGeom prst="ellipse">
              <a:avLst/>
            </a:prstGeom>
            <a:solidFill>
              <a:schemeClr val="bg1">
                <a:lumMod val="95000"/>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4" name="组合 13"/>
            <p:cNvGrpSpPr/>
            <p:nvPr/>
          </p:nvGrpSpPr>
          <p:grpSpPr>
            <a:xfrm>
              <a:off x="7959" y="3743"/>
              <a:ext cx="2337" cy="2337"/>
              <a:chOff x="3436" y="1577"/>
              <a:chExt cx="2337" cy="2337"/>
            </a:xfrm>
          </p:grpSpPr>
          <p:sp>
            <p:nvSpPr>
              <p:cNvPr id="4" name="椭圆 3"/>
              <p:cNvSpPr/>
              <p:nvPr/>
            </p:nvSpPr>
            <p:spPr>
              <a:xfrm>
                <a:off x="3436" y="1577"/>
                <a:ext cx="2337" cy="23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3524" y="1996"/>
                <a:ext cx="2160" cy="1501"/>
              </a:xfrm>
              <a:prstGeom prst="rect">
                <a:avLst/>
              </a:prstGeom>
              <a:noFill/>
            </p:spPr>
            <p:txBody>
              <a:bodyPr wrap="square" rtlCol="0">
                <a:spAutoFit/>
              </a:bodyPr>
              <a:p>
                <a:pPr algn="ctr"/>
                <a:r>
                  <a:rPr lang="zh-CN" altLang="en-US" sz="2800" b="1"/>
                  <a:t>互联网</a:t>
                </a:r>
                <a:endParaRPr lang="zh-CN" altLang="en-US" sz="2800" b="1"/>
              </a:p>
              <a:p>
                <a:pPr algn="ctr"/>
                <a:r>
                  <a:rPr lang="zh-CN" altLang="en-US" sz="2800" b="1"/>
                  <a:t>平台</a:t>
                </a:r>
                <a:endParaRPr lang="zh-CN" altLang="en-US" sz="2800" b="1"/>
              </a:p>
            </p:txBody>
          </p:sp>
        </p:grpSp>
        <p:grpSp>
          <p:nvGrpSpPr>
            <p:cNvPr id="15" name="组合 14"/>
            <p:cNvGrpSpPr/>
            <p:nvPr/>
          </p:nvGrpSpPr>
          <p:grpSpPr>
            <a:xfrm>
              <a:off x="10431" y="1789"/>
              <a:ext cx="2337" cy="2337"/>
              <a:chOff x="3436" y="1577"/>
              <a:chExt cx="2337" cy="2337"/>
            </a:xfrm>
          </p:grpSpPr>
          <p:sp>
            <p:nvSpPr>
              <p:cNvPr id="16" name="椭圆 15"/>
              <p:cNvSpPr/>
              <p:nvPr/>
            </p:nvSpPr>
            <p:spPr>
              <a:xfrm>
                <a:off x="3436" y="1577"/>
                <a:ext cx="2337" cy="2337"/>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p:cNvSpPr txBox="1"/>
              <p:nvPr/>
            </p:nvSpPr>
            <p:spPr>
              <a:xfrm>
                <a:off x="3704" y="2455"/>
                <a:ext cx="1802" cy="580"/>
              </a:xfrm>
              <a:prstGeom prst="rect">
                <a:avLst/>
              </a:prstGeom>
              <a:noFill/>
            </p:spPr>
            <p:txBody>
              <a:bodyPr wrap="square" rtlCol="0">
                <a:spAutoFit/>
              </a:bodyPr>
              <a:p>
                <a:pPr algn="ctr"/>
                <a:r>
                  <a:rPr lang="zh-CN" altLang="en-US"/>
                  <a:t>营销人员</a:t>
                </a:r>
                <a:endParaRPr lang="zh-CN" altLang="en-US"/>
              </a:p>
            </p:txBody>
          </p:sp>
        </p:grpSp>
        <p:grpSp>
          <p:nvGrpSpPr>
            <p:cNvPr id="18" name="组合 17"/>
            <p:cNvGrpSpPr/>
            <p:nvPr/>
          </p:nvGrpSpPr>
          <p:grpSpPr>
            <a:xfrm>
              <a:off x="5622" y="1789"/>
              <a:ext cx="2336" cy="2336"/>
              <a:chOff x="3436" y="1577"/>
              <a:chExt cx="2336" cy="2336"/>
            </a:xfrm>
          </p:grpSpPr>
          <p:sp>
            <p:nvSpPr>
              <p:cNvPr id="19" name="椭圆 18"/>
              <p:cNvSpPr/>
              <p:nvPr/>
            </p:nvSpPr>
            <p:spPr>
              <a:xfrm>
                <a:off x="3436" y="1577"/>
                <a:ext cx="2337" cy="2337"/>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文本框 19"/>
              <p:cNvSpPr txBox="1"/>
              <p:nvPr/>
            </p:nvSpPr>
            <p:spPr>
              <a:xfrm>
                <a:off x="4077" y="2456"/>
                <a:ext cx="1054" cy="580"/>
              </a:xfrm>
              <a:prstGeom prst="rect">
                <a:avLst/>
              </a:prstGeom>
              <a:noFill/>
            </p:spPr>
            <p:txBody>
              <a:bodyPr wrap="square" rtlCol="0">
                <a:spAutoFit/>
              </a:bodyPr>
              <a:p>
                <a:pPr algn="ctr"/>
                <a:r>
                  <a:rPr lang="zh-CN" altLang="en-US"/>
                  <a:t>企业</a:t>
                </a:r>
                <a:endParaRPr lang="zh-CN" altLang="en-US"/>
              </a:p>
            </p:txBody>
          </p:sp>
        </p:grpSp>
        <p:grpSp>
          <p:nvGrpSpPr>
            <p:cNvPr id="21" name="组合 20"/>
            <p:cNvGrpSpPr/>
            <p:nvPr/>
          </p:nvGrpSpPr>
          <p:grpSpPr>
            <a:xfrm>
              <a:off x="5621" y="5804"/>
              <a:ext cx="2337" cy="2337"/>
              <a:chOff x="3435" y="1577"/>
              <a:chExt cx="2337" cy="2337"/>
            </a:xfrm>
          </p:grpSpPr>
          <p:sp>
            <p:nvSpPr>
              <p:cNvPr id="22" name="椭圆 21"/>
              <p:cNvSpPr/>
              <p:nvPr/>
            </p:nvSpPr>
            <p:spPr>
              <a:xfrm>
                <a:off x="3435" y="1577"/>
                <a:ext cx="2337" cy="2337"/>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文本框 22"/>
              <p:cNvSpPr txBox="1"/>
              <p:nvPr/>
            </p:nvSpPr>
            <p:spPr>
              <a:xfrm>
                <a:off x="3671" y="2456"/>
                <a:ext cx="1866" cy="580"/>
              </a:xfrm>
              <a:prstGeom prst="rect">
                <a:avLst/>
              </a:prstGeom>
              <a:noFill/>
            </p:spPr>
            <p:txBody>
              <a:bodyPr wrap="square" rtlCol="0">
                <a:spAutoFit/>
              </a:bodyPr>
              <a:p>
                <a:pPr algn="ctr"/>
                <a:r>
                  <a:rPr lang="zh-CN" altLang="en-US"/>
                  <a:t>终端用户</a:t>
                </a:r>
                <a:endParaRPr lang="zh-CN" altLang="en-US"/>
              </a:p>
            </p:txBody>
          </p:sp>
        </p:grpSp>
        <p:grpSp>
          <p:nvGrpSpPr>
            <p:cNvPr id="24" name="组合 23"/>
            <p:cNvGrpSpPr/>
            <p:nvPr/>
          </p:nvGrpSpPr>
          <p:grpSpPr>
            <a:xfrm>
              <a:off x="10431" y="5803"/>
              <a:ext cx="2337" cy="2337"/>
              <a:chOff x="3436" y="1577"/>
              <a:chExt cx="2337" cy="2337"/>
            </a:xfrm>
          </p:grpSpPr>
          <p:sp>
            <p:nvSpPr>
              <p:cNvPr id="25" name="椭圆 24"/>
              <p:cNvSpPr/>
              <p:nvPr/>
            </p:nvSpPr>
            <p:spPr>
              <a:xfrm>
                <a:off x="3436" y="1577"/>
                <a:ext cx="2337" cy="2337"/>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文本框 25"/>
              <p:cNvSpPr txBox="1"/>
              <p:nvPr/>
            </p:nvSpPr>
            <p:spPr>
              <a:xfrm>
                <a:off x="4077" y="2456"/>
                <a:ext cx="1054" cy="580"/>
              </a:xfrm>
              <a:prstGeom prst="rect">
                <a:avLst/>
              </a:prstGeom>
              <a:noFill/>
            </p:spPr>
            <p:txBody>
              <a:bodyPr wrap="square" rtlCol="0">
                <a:spAutoFit/>
              </a:bodyPr>
              <a:p>
                <a:pPr algn="ctr"/>
                <a:r>
                  <a:rPr lang="zh-CN" altLang="en-US"/>
                  <a:t>物流</a:t>
                </a:r>
                <a:endParaRPr lang="zh-CN" altLang="en-US"/>
              </a:p>
            </p:txBody>
          </p:sp>
        </p:grpSp>
      </p:grpSp>
      <p:sp>
        <p:nvSpPr>
          <p:cNvPr id="29" name="文本框 28"/>
          <p:cNvSpPr txBox="1"/>
          <p:nvPr/>
        </p:nvSpPr>
        <p:spPr>
          <a:xfrm>
            <a:off x="6243320" y="2003425"/>
            <a:ext cx="5071110" cy="3322955"/>
          </a:xfrm>
          <a:prstGeom prst="rect">
            <a:avLst/>
          </a:prstGeom>
          <a:noFill/>
        </p:spPr>
        <p:txBody>
          <a:bodyPr wrap="square" rtlCol="0">
            <a:spAutoFit/>
          </a:bodyPr>
          <a:p>
            <a:pPr indent="0" fontAlgn="auto">
              <a:lnSpc>
                <a:spcPct val="150000"/>
              </a:lnSpc>
            </a:pPr>
            <a:r>
              <a:rPr lang="zh-CN" altLang="en-US" sz="2800">
                <a:solidFill>
                  <a:schemeClr val="accent1"/>
                </a:solidFill>
                <a:latin typeface="微软雅黑" panose="020B0503020204020204" charset="-122"/>
                <a:ea typeface="微软雅黑" panose="020B0503020204020204" charset="-122"/>
                <a:cs typeface="+mj-cs"/>
              </a:rPr>
              <a:t>他们通过互联网平台将企业、营销人员、物流（供应</a:t>
            </a:r>
            <a:r>
              <a:rPr lang="zh-CN" altLang="en-US" sz="2800">
                <a:solidFill>
                  <a:schemeClr val="accent1"/>
                </a:solidFill>
                <a:latin typeface="微软雅黑" panose="020B0503020204020204" charset="-122"/>
                <a:ea typeface="微软雅黑" panose="020B0503020204020204" charset="-122"/>
                <a:cs typeface="+mj-cs"/>
              </a:rPr>
              <a:t>链）和终端用户融合贯穿起来。迅速构建了“互联网+”的新型消费生态</a:t>
            </a:r>
            <a:endParaRPr lang="zh-CN" altLang="en-US" sz="2800">
              <a:solidFill>
                <a:schemeClr val="accent1"/>
              </a:solidFill>
              <a:latin typeface="微软雅黑" panose="020B0503020204020204" charset="-122"/>
              <a:ea typeface="微软雅黑" panose="020B0503020204020204" charset="-122"/>
              <a:cs typeface="+mj-cs"/>
            </a:endParaRPr>
          </a:p>
        </p:txBody>
      </p:sp>
    </p:spTree>
    <p:custDataLst>
      <p:tags r:id="rId1"/>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876300" y="333375"/>
            <a:ext cx="10440035" cy="753745"/>
          </a:xfrm>
        </p:spPr>
        <p:txBody>
          <a:bodyPr>
            <a:normAutofit fontScale="90000"/>
          </a:bodyPr>
          <a:p>
            <a:r>
              <a:rPr lang="zh-CN" altLang="en-US">
                <a:solidFill>
                  <a:schemeClr val="accent1"/>
                </a:solidFill>
              </a:rPr>
              <a:t>直播销售员考核职业功能</a:t>
            </a:r>
            <a:endParaRPr lang="zh-CN" altLang="en-US">
              <a:solidFill>
                <a:schemeClr val="accent1"/>
              </a:solidFill>
            </a:endParaRPr>
          </a:p>
        </p:txBody>
      </p:sp>
      <p:graphicFrame>
        <p:nvGraphicFramePr>
          <p:cNvPr id="6" name="表格 5"/>
          <p:cNvGraphicFramePr/>
          <p:nvPr>
            <p:custDataLst>
              <p:tags r:id="rId1"/>
            </p:custDataLst>
          </p:nvPr>
        </p:nvGraphicFramePr>
        <p:xfrm>
          <a:off x="876300" y="1790700"/>
          <a:ext cx="9583420" cy="2054225"/>
        </p:xfrm>
        <a:graphic>
          <a:graphicData uri="http://schemas.openxmlformats.org/drawingml/2006/table">
            <a:tbl>
              <a:tblPr firstRow="1" bandRow="1">
                <a:tableStyleId>{5940675A-B579-460E-94D1-54222C63F5DA}</a:tableStyleId>
              </a:tblPr>
              <a:tblGrid>
                <a:gridCol w="1257300"/>
                <a:gridCol w="1069975"/>
                <a:gridCol w="4142740"/>
                <a:gridCol w="3113405"/>
              </a:tblGrid>
              <a:tr h="459740">
                <a:tc rowSpan="3">
                  <a:txBody>
                    <a:bodyPr/>
                    <a:p>
                      <a:pPr indent="0" algn="ctr">
                        <a:buNone/>
                      </a:pPr>
                      <a:r>
                        <a:rPr lang="en-US" sz="1200" b="0">
                          <a:solidFill>
                            <a:srgbClr val="161616"/>
                          </a:solidFill>
                          <a:latin typeface="Times New Roman" panose="02020603050405020304" charset="0"/>
                          <a:cs typeface="Times New Roman" panose="02020603050405020304" charset="0"/>
                        </a:rPr>
                        <a:t>1</a:t>
                      </a:r>
                      <a:r>
                        <a:rPr lang="en-US" sz="1400" b="0">
                          <a:solidFill>
                            <a:srgbClr val="282828"/>
                          </a:solidFill>
                          <a:latin typeface="Calibri" panose="020F0502020204030204" charset="0"/>
                          <a:cs typeface="Calibri" panose="020F0502020204030204" charset="0"/>
                        </a:rPr>
                        <a:t>工作准备</a:t>
                      </a:r>
                      <a:endParaRPr lang="en-US" sz="1400" b="0">
                        <a:solidFill>
                          <a:srgbClr val="282828"/>
                        </a:solidFill>
                        <a:latin typeface="Calibri" panose="020F0502020204030204" charset="0"/>
                        <a:cs typeface="Calibri" panose="020F0502020204030204" charset="0"/>
                      </a:endParaRPr>
                    </a:p>
                    <a:p>
                      <a:pPr indent="0" algn="ctr">
                        <a:buNone/>
                      </a:pPr>
                      <a:r>
                        <a:rPr lang="en-US" altLang="zh-CN" sz="300">
                          <a:latin typeface="Calibri" panose="020F0502020204030204" charset="0"/>
                        </a:rPr>
                        <a:t> </a:t>
                      </a:r>
                      <a:endParaRPr lang="en-US" altLang="zh-CN" sz="300">
                        <a:latin typeface="Calibri" panose="020F0502020204030204" charset="0"/>
                      </a:endParaRPr>
                    </a:p>
                    <a:p>
                      <a:pPr indent="0" algn="ctr">
                        <a:buNone/>
                      </a:pPr>
                      <a:r>
                        <a:rPr lang="en-US" altLang="zh-CN" sz="300">
                          <a:latin typeface="Calibri" panose="020F0502020204030204" charset="0"/>
                        </a:rPr>
                        <a:t> </a:t>
                      </a:r>
                      <a:endParaRPr lang="en-US" altLang="zh-CN" sz="300" b="0">
                        <a:latin typeface="Calibri" panose="020F0502020204030204" charset="0"/>
                        <a:cs typeface="Calibri" panose="020F05020202040302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1F1F1F"/>
                          </a:solidFill>
                          <a:latin typeface="仿宋" panose="02010609060101010101" charset="-122"/>
                          <a:ea typeface="仿宋" panose="02010609060101010101" charset="-122"/>
                          <a:cs typeface="仿宋" panose="02010609060101010101" charset="-122"/>
                        </a:rPr>
                        <a:t>1.1宣传准备</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1.1.1能建立第三方宣传供应商资源库1.1.2能计算预热投入产出比1.1.3能协调引流资源扩大宣传渠道ABC</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1.1.1第三方资源库的建立方法1.1.2投入产出比的测算方法</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853440">
                <a:tc vMerge="1">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1F1F1F"/>
                          </a:solidFill>
                          <a:latin typeface="仿宋" panose="02010609060101010101" charset="-122"/>
                          <a:ea typeface="仿宋" panose="02010609060101010101" charset="-122"/>
                          <a:cs typeface="仿宋" panose="02010609060101010101" charset="-122"/>
                        </a:rPr>
                        <a:t>1.2设备、软件和材料准备</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1.2.1能建立样品出入库管理制度A1.2.2能根据营销计划选购硬件设备D1.2.3能制定道具采买计划ABC1.2.4能制定工作计划BC1.2.5能制定设备状态检测标准D</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1.2.1出入库管理制度的建立办法1.2.2设备采购要求1.2.3道具的采买要求。1.2.4设备检测的相关知识</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41045">
                <a:tc vMerge="1">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1F1F1F"/>
                          </a:solidFill>
                          <a:latin typeface="仿宋" panose="02010609060101010101" charset="-122"/>
                          <a:ea typeface="仿宋" panose="02010609060101010101" charset="-122"/>
                          <a:cs typeface="仿宋" panose="02010609060101010101" charset="-122"/>
                        </a:rPr>
                        <a:t>1.3风险评估</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1.3.1能制定风险管理奖惩制度1.3.2能评估风险防控方案的时效性</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1.3.1奖惩制度制度的主要内容1.3.2风险防控的建立方法</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graphicFrame>
        <p:nvGraphicFramePr>
          <p:cNvPr id="8" name="表格 7"/>
          <p:cNvGraphicFramePr/>
          <p:nvPr/>
        </p:nvGraphicFramePr>
        <p:xfrm>
          <a:off x="876935" y="1206500"/>
          <a:ext cx="9582150" cy="584200"/>
        </p:xfrm>
        <a:graphic>
          <a:graphicData uri="http://schemas.openxmlformats.org/drawingml/2006/table">
            <a:tbl>
              <a:tblPr firstRow="1" bandRow="1">
                <a:tableStyleId>{5940675A-B579-460E-94D1-54222C63F5DA}</a:tableStyleId>
              </a:tblPr>
              <a:tblGrid>
                <a:gridCol w="1256665"/>
                <a:gridCol w="1068705"/>
                <a:gridCol w="4144010"/>
                <a:gridCol w="3112770"/>
              </a:tblGrid>
              <a:tr h="584200">
                <a:tc>
                  <a:txBody>
                    <a:bodyPr/>
                    <a:p>
                      <a:pPr indent="0" algn="ctr">
                        <a:buNone/>
                      </a:pPr>
                      <a:r>
                        <a:rPr lang="en-US" sz="1400" b="1">
                          <a:solidFill>
                            <a:srgbClr val="1C1C1C"/>
                          </a:solidFill>
                          <a:latin typeface="仿宋" panose="02010609060101010101" charset="-122"/>
                          <a:ea typeface="仿宋" panose="02010609060101010101" charset="-122"/>
                          <a:cs typeface="仿宋" panose="02010609060101010101" charset="-122"/>
                        </a:rPr>
                        <a:t>职业功能</a:t>
                      </a:r>
                      <a:endParaRPr lang="en-US" altLang="en-US" sz="1400" b="1">
                        <a:solidFill>
                          <a:srgbClr val="1C1C1C"/>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1C1C1C"/>
                          </a:solidFill>
                          <a:latin typeface="仿宋" panose="02010609060101010101" charset="-122"/>
                          <a:ea typeface="仿宋" panose="02010609060101010101" charset="-122"/>
                          <a:cs typeface="仿宋" panose="02010609060101010101" charset="-122"/>
                        </a:rPr>
                        <a:t>工作内容</a:t>
                      </a:r>
                      <a:endParaRPr lang="en-US" altLang="en-US" sz="1400" b="1">
                        <a:solidFill>
                          <a:srgbClr val="1C1C1C"/>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1C1C1C"/>
                          </a:solidFill>
                          <a:latin typeface="仿宋" panose="02010609060101010101" charset="-122"/>
                          <a:ea typeface="仿宋" panose="02010609060101010101" charset="-122"/>
                          <a:cs typeface="仿宋" panose="02010609060101010101" charset="-122"/>
                        </a:rPr>
                        <a:t>技能要求</a:t>
                      </a:r>
                      <a:endParaRPr lang="en-US" altLang="en-US" sz="1400" b="1">
                        <a:solidFill>
                          <a:srgbClr val="1C1C1C"/>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1C1C1C"/>
                          </a:solidFill>
                          <a:latin typeface="仿宋" panose="02010609060101010101" charset="-122"/>
                          <a:ea typeface="仿宋" panose="02010609060101010101" charset="-122"/>
                          <a:cs typeface="仿宋" panose="02010609060101010101" charset="-122"/>
                        </a:rPr>
                        <a:t>相关知识要求</a:t>
                      </a:r>
                      <a:endParaRPr lang="en-US" altLang="en-US" sz="1400" b="1">
                        <a:solidFill>
                          <a:srgbClr val="1C1C1C"/>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graphicFrame>
        <p:nvGraphicFramePr>
          <p:cNvPr id="2" name="表格 1"/>
          <p:cNvGraphicFramePr/>
          <p:nvPr>
            <p:custDataLst>
              <p:tags r:id="rId2"/>
            </p:custDataLst>
          </p:nvPr>
        </p:nvGraphicFramePr>
        <p:xfrm>
          <a:off x="876300" y="3844925"/>
          <a:ext cx="9583420" cy="1217930"/>
        </p:xfrm>
        <a:graphic>
          <a:graphicData uri="http://schemas.openxmlformats.org/drawingml/2006/table">
            <a:tbl>
              <a:tblPr firstRow="1" bandRow="1">
                <a:tableStyleId>{5940675A-B579-460E-94D1-54222C63F5DA}</a:tableStyleId>
              </a:tblPr>
              <a:tblGrid>
                <a:gridCol w="1257300"/>
                <a:gridCol w="1068070"/>
                <a:gridCol w="4144645"/>
                <a:gridCol w="3113405"/>
              </a:tblGrid>
              <a:tr h="661670">
                <a:tc rowSpan="2">
                  <a:txBody>
                    <a:bodyPr/>
                    <a:p>
                      <a:pPr indent="0" algn="ctr">
                        <a:buNone/>
                      </a:pPr>
                      <a:r>
                        <a:rPr lang="en-US" sz="1400" b="0">
                          <a:solidFill>
                            <a:srgbClr val="1D1D1D"/>
                          </a:solidFill>
                          <a:latin typeface="Times New Roman" panose="02020603050405020304" charset="0"/>
                          <a:cs typeface="Times New Roman" panose="02020603050405020304" charset="0"/>
                        </a:rPr>
                        <a:t>4</a:t>
                      </a:r>
                      <a:r>
                        <a:rPr lang="en-US" sz="1200" b="0">
                          <a:solidFill>
                            <a:srgbClr val="414141"/>
                          </a:solidFill>
                          <a:latin typeface="Calibri" panose="020F0502020204030204" charset="0"/>
                          <a:cs typeface="Calibri" panose="020F0502020204030204" charset="0"/>
                        </a:rPr>
                        <a:t>直</a:t>
                      </a:r>
                      <a:r>
                        <a:rPr lang="en-US" sz="1200" b="0">
                          <a:solidFill>
                            <a:srgbClr val="2F2F2F"/>
                          </a:solidFill>
                          <a:latin typeface="Calibri" panose="020F0502020204030204" charset="0"/>
                          <a:cs typeface="Calibri" panose="020F0502020204030204" charset="0"/>
                        </a:rPr>
                        <a:t>播</a:t>
                      </a:r>
                      <a:endParaRPr lang="en-US" sz="1200" b="0">
                        <a:solidFill>
                          <a:srgbClr val="2F2F2F"/>
                        </a:solidFill>
                        <a:latin typeface="Calibri" panose="020F0502020204030204" charset="0"/>
                        <a:cs typeface="Calibri" panose="020F0502020204030204" charset="0"/>
                      </a:endParaRPr>
                    </a:p>
                    <a:p>
                      <a:pPr indent="0" algn="ctr">
                        <a:buNone/>
                      </a:pPr>
                      <a:r>
                        <a:rPr lang="en-US" altLang="zh-CN" sz="1400">
                          <a:solidFill>
                            <a:srgbClr val="282828"/>
                          </a:solidFill>
                          <a:latin typeface="Calibri" panose="020F0502020204030204" charset="0"/>
                        </a:rPr>
                        <a:t> </a:t>
                      </a:r>
                      <a:endParaRPr lang="en-US" altLang="zh-CN" sz="1400" b="0">
                        <a:solidFill>
                          <a:srgbClr val="282828"/>
                        </a:solidFill>
                        <a:latin typeface="Calibri" panose="020F0502020204030204" charset="0"/>
                        <a:cs typeface="Calibri" panose="020F05020202040302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1F1F1F"/>
                          </a:solidFill>
                          <a:latin typeface="仿宋" panose="02010609060101010101" charset="-122"/>
                          <a:ea typeface="仿宋" panose="02010609060101010101" charset="-122"/>
                          <a:cs typeface="仿宋" panose="02010609060101010101" charset="-122"/>
                        </a:rPr>
                        <a:t>4.1直播预演</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4.1.1能组织团队进行直播预演4.1.2能根据预演效果调整营销方案</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4.1.1团队配合方法4.1.2营销方案的调整方法</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56260">
                <a:tc vMerge="1">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1F1F1F"/>
                          </a:solidFill>
                          <a:latin typeface="仿宋" panose="02010609060101010101" charset="-122"/>
                          <a:ea typeface="仿宋" panose="02010609060101010101" charset="-122"/>
                          <a:cs typeface="仿宋" panose="02010609060101010101" charset="-122"/>
                        </a:rPr>
                        <a:t>4.2直播售卖</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4.2.1能对个人情绪进行控制管理4.2.2能调动直播间气氛4.2.3能根据用户反馈实时调整直播策略</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4.2.1个人情绪管控技巧4.2.2气氛调动技巧4.2.3用户反馈的鉴别技巧</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graphicFrame>
        <p:nvGraphicFramePr>
          <p:cNvPr id="3" name="表格 2"/>
          <p:cNvGraphicFramePr/>
          <p:nvPr>
            <p:custDataLst>
              <p:tags r:id="rId3"/>
            </p:custDataLst>
          </p:nvPr>
        </p:nvGraphicFramePr>
        <p:xfrm>
          <a:off x="876935" y="5062855"/>
          <a:ext cx="9582150" cy="1258570"/>
        </p:xfrm>
        <a:graphic>
          <a:graphicData uri="http://schemas.openxmlformats.org/drawingml/2006/table">
            <a:tbl>
              <a:tblPr firstRow="1" bandRow="1">
                <a:tableStyleId>{5940675A-B579-460E-94D1-54222C63F5DA}</a:tableStyleId>
              </a:tblPr>
              <a:tblGrid>
                <a:gridCol w="1257300"/>
                <a:gridCol w="1068070"/>
                <a:gridCol w="4143375"/>
                <a:gridCol w="3113405"/>
              </a:tblGrid>
              <a:tr h="466725">
                <a:tc rowSpan="2">
                  <a:txBody>
                    <a:bodyPr/>
                    <a:p>
                      <a:pPr indent="0" algn="ctr">
                        <a:buNone/>
                      </a:pPr>
                      <a:r>
                        <a:rPr lang="en-US" sz="1400" b="0">
                          <a:solidFill>
                            <a:srgbClr val="1D1D1D"/>
                          </a:solidFill>
                          <a:latin typeface="Times New Roman" panose="02020603050405020304" charset="0"/>
                          <a:cs typeface="Times New Roman" panose="02020603050405020304" charset="0"/>
                        </a:rPr>
                        <a:t>7</a:t>
                      </a:r>
                      <a:r>
                        <a:rPr lang="en-US" sz="1200" b="0">
                          <a:solidFill>
                            <a:srgbClr val="414141"/>
                          </a:solidFill>
                          <a:latin typeface="Calibri" panose="020F0502020204030204" charset="0"/>
                          <a:cs typeface="Calibri" panose="020F0502020204030204" charset="0"/>
                        </a:rPr>
                        <a:t>售后与复</a:t>
                      </a:r>
                      <a:r>
                        <a:rPr lang="en-US" sz="1200" b="0">
                          <a:solidFill>
                            <a:srgbClr val="2F2F2F"/>
                          </a:solidFill>
                          <a:latin typeface="Calibri" panose="020F0502020204030204" charset="0"/>
                          <a:cs typeface="Calibri" panose="020F0502020204030204" charset="0"/>
                        </a:rPr>
                        <a:t>盘</a:t>
                      </a:r>
                      <a:endParaRPr lang="en-US" altLang="en-US" sz="1200" b="0">
                        <a:solidFill>
                          <a:srgbClr val="2F2F2F"/>
                        </a:solidFill>
                        <a:latin typeface="Calibri" panose="020F0502020204030204" charset="0"/>
                        <a:ea typeface="Times New Roman" panose="02020603050405020304" charset="0"/>
                        <a:cs typeface="Calibri" panose="020F05020202040302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1F1F1F"/>
                          </a:solidFill>
                          <a:latin typeface="仿宋" panose="02010609060101010101" charset="-122"/>
                          <a:ea typeface="仿宋" panose="02010609060101010101" charset="-122"/>
                          <a:cs typeface="仿宋" panose="02010609060101010101" charset="-122"/>
                        </a:rPr>
                        <a:t>7.1售后</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7.1.1能使用智能交互系统回复反馈信息7.1.2能撰写汇总售后工作报告</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7.1.1智能交互系统的使用方法7.1.2工作报告主要内容撰写的技巧</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9184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gn="ctr">
                        <a:buNone/>
                      </a:pPr>
                      <a:r>
                        <a:rPr lang="en-US" sz="1400" b="0">
                          <a:solidFill>
                            <a:srgbClr val="1F1F1F"/>
                          </a:solidFill>
                          <a:latin typeface="仿宋" panose="02010609060101010101" charset="-122"/>
                          <a:ea typeface="仿宋" panose="02010609060101010101" charset="-122"/>
                          <a:cs typeface="仿宋" panose="02010609060101010101" charset="-122"/>
                        </a:rPr>
                        <a:t>7.2复盘</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7.2.1能制定数据采集操作流程D7.2.2能反馈数据采集操作流程的建议7.2.3能制定数据分析的标准</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7.2.1数据系统和操作流程的制定方法7.2.2数据分析标准制定方法</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ustDataLst>
      <p:tags r:id="rId4"/>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876300" y="333375"/>
            <a:ext cx="10440035" cy="753745"/>
          </a:xfrm>
        </p:spPr>
        <p:txBody>
          <a:bodyPr>
            <a:normAutofit fontScale="90000"/>
          </a:bodyPr>
          <a:p>
            <a:r>
              <a:rPr lang="zh-CN" altLang="en-US">
                <a:solidFill>
                  <a:schemeClr val="accent1"/>
                </a:solidFill>
              </a:rPr>
              <a:t>视频（短）创推员考核职业功能</a:t>
            </a:r>
            <a:endParaRPr lang="zh-CN" altLang="en-US">
              <a:solidFill>
                <a:schemeClr val="accent1"/>
              </a:solidFill>
            </a:endParaRPr>
          </a:p>
        </p:txBody>
      </p:sp>
      <p:graphicFrame>
        <p:nvGraphicFramePr>
          <p:cNvPr id="6" name="表格 5"/>
          <p:cNvGraphicFramePr/>
          <p:nvPr>
            <p:custDataLst>
              <p:tags r:id="rId1"/>
            </p:custDataLst>
          </p:nvPr>
        </p:nvGraphicFramePr>
        <p:xfrm>
          <a:off x="876300" y="1790700"/>
          <a:ext cx="9583420" cy="1934210"/>
        </p:xfrm>
        <a:graphic>
          <a:graphicData uri="http://schemas.openxmlformats.org/drawingml/2006/table">
            <a:tbl>
              <a:tblPr firstRow="1" bandRow="1">
                <a:tableStyleId>{5940675A-B579-460E-94D1-54222C63F5DA}</a:tableStyleId>
              </a:tblPr>
              <a:tblGrid>
                <a:gridCol w="1257300"/>
                <a:gridCol w="1069975"/>
                <a:gridCol w="4142740"/>
                <a:gridCol w="3113405"/>
              </a:tblGrid>
              <a:tr h="459740">
                <a:tc rowSpan="3">
                  <a:txBody>
                    <a:bodyPr/>
                    <a:p>
                      <a:pPr indent="0" algn="ctr">
                        <a:buNone/>
                      </a:pPr>
                      <a:r>
                        <a:rPr lang="en-US" sz="1200" b="0">
                          <a:solidFill>
                            <a:srgbClr val="161616"/>
                          </a:solidFill>
                          <a:latin typeface="Times New Roman" panose="02020603050405020304" charset="0"/>
                          <a:cs typeface="Times New Roman" panose="02020603050405020304" charset="0"/>
                        </a:rPr>
                        <a:t>1</a:t>
                      </a:r>
                      <a:r>
                        <a:rPr lang="en-US" sz="1400" b="0">
                          <a:solidFill>
                            <a:srgbClr val="282828"/>
                          </a:solidFill>
                          <a:latin typeface="Calibri" panose="020F0502020204030204" charset="0"/>
                          <a:cs typeface="Calibri" panose="020F0502020204030204" charset="0"/>
                        </a:rPr>
                        <a:t>工作准备</a:t>
                      </a:r>
                      <a:endParaRPr lang="en-US" sz="1400" b="0">
                        <a:solidFill>
                          <a:srgbClr val="282828"/>
                        </a:solidFill>
                        <a:latin typeface="Calibri" panose="020F0502020204030204" charset="0"/>
                        <a:cs typeface="Calibri" panose="020F0502020204030204" charset="0"/>
                      </a:endParaRPr>
                    </a:p>
                    <a:p>
                      <a:pPr indent="0" algn="ctr">
                        <a:buNone/>
                      </a:pPr>
                      <a:r>
                        <a:rPr lang="en-US" altLang="zh-CN" sz="300">
                          <a:latin typeface="Calibri" panose="020F0502020204030204" charset="0"/>
                        </a:rPr>
                        <a:t> </a:t>
                      </a:r>
                      <a:endParaRPr lang="en-US" altLang="zh-CN" sz="300">
                        <a:latin typeface="Calibri" panose="020F0502020204030204" charset="0"/>
                      </a:endParaRPr>
                    </a:p>
                    <a:p>
                      <a:pPr indent="0" algn="ctr">
                        <a:buNone/>
                      </a:pPr>
                      <a:r>
                        <a:rPr lang="en-US" altLang="zh-CN" sz="300">
                          <a:latin typeface="Calibri" panose="020F0502020204030204" charset="0"/>
                        </a:rPr>
                        <a:t> </a:t>
                      </a:r>
                      <a:endParaRPr lang="en-US" altLang="zh-CN" sz="300" b="0">
                        <a:latin typeface="Calibri" panose="020F0502020204030204" charset="0"/>
                        <a:cs typeface="Calibri" panose="020F05020202040302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1F1F1F"/>
                          </a:solidFill>
                          <a:latin typeface="仿宋" panose="02010609060101010101" charset="-122"/>
                          <a:ea typeface="仿宋" panose="02010609060101010101" charset="-122"/>
                          <a:cs typeface="仿宋" panose="02010609060101010101" charset="-122"/>
                        </a:rPr>
                        <a:t>1.1宣传准备</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1.1.1能建立第三方宣传供应商资源库1.1.2能计算预热投入产出比1.1.3能协调引流资源扩大宣传渠道ABC</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1.1.1第三方资源库的建立方法1.1.2投入产出比的测算方法</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853440">
                <a:tc vMerge="1">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1F1F1F"/>
                          </a:solidFill>
                          <a:latin typeface="仿宋" panose="02010609060101010101" charset="-122"/>
                          <a:ea typeface="仿宋" panose="02010609060101010101" charset="-122"/>
                          <a:cs typeface="仿宋" panose="02010609060101010101" charset="-122"/>
                        </a:rPr>
                        <a:t>1.2设备、软件和材料准备</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1.2.1能建立样品出入库管理制度A1.2.2能根据营销计划选购硬件设备D1.2.3能制定道具采买计划ABC1.2.4能制定工作计划BC1.2.5能制定设备状态检测标准D</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1.2.1出入库管理制度的建立办法1.2.2设备采购要求1.2.3道具的采买要求。1.2.4设备检测的相关知识</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21030">
                <a:tc vMerge="1">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1F1F1F"/>
                          </a:solidFill>
                          <a:latin typeface="仿宋" panose="02010609060101010101" charset="-122"/>
                          <a:ea typeface="仿宋" panose="02010609060101010101" charset="-122"/>
                          <a:cs typeface="仿宋" panose="02010609060101010101" charset="-122"/>
                        </a:rPr>
                        <a:t>1.3风险评估</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1.3.1能制定风险管理奖惩制度1.3.2能评估风险防控方案的时效性</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1.3.1奖惩制度制度的主要内容1.3.2风险防控的建立方法</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graphicFrame>
        <p:nvGraphicFramePr>
          <p:cNvPr id="8" name="表格 7"/>
          <p:cNvGraphicFramePr/>
          <p:nvPr/>
        </p:nvGraphicFramePr>
        <p:xfrm>
          <a:off x="876935" y="1206500"/>
          <a:ext cx="9582150" cy="584200"/>
        </p:xfrm>
        <a:graphic>
          <a:graphicData uri="http://schemas.openxmlformats.org/drawingml/2006/table">
            <a:tbl>
              <a:tblPr firstRow="1" bandRow="1">
                <a:tableStyleId>{5940675A-B579-460E-94D1-54222C63F5DA}</a:tableStyleId>
              </a:tblPr>
              <a:tblGrid>
                <a:gridCol w="1256665"/>
                <a:gridCol w="1068705"/>
                <a:gridCol w="4144010"/>
                <a:gridCol w="3112770"/>
              </a:tblGrid>
              <a:tr h="584200">
                <a:tc>
                  <a:txBody>
                    <a:bodyPr/>
                    <a:p>
                      <a:pPr indent="0" algn="ctr">
                        <a:buNone/>
                      </a:pPr>
                      <a:r>
                        <a:rPr lang="en-US" sz="1400" b="1">
                          <a:solidFill>
                            <a:srgbClr val="1C1C1C"/>
                          </a:solidFill>
                          <a:latin typeface="仿宋" panose="02010609060101010101" charset="-122"/>
                          <a:ea typeface="仿宋" panose="02010609060101010101" charset="-122"/>
                          <a:cs typeface="仿宋" panose="02010609060101010101" charset="-122"/>
                        </a:rPr>
                        <a:t>职业功能</a:t>
                      </a:r>
                      <a:endParaRPr lang="en-US" altLang="en-US" sz="1400" b="1">
                        <a:solidFill>
                          <a:srgbClr val="1C1C1C"/>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1C1C1C"/>
                          </a:solidFill>
                          <a:latin typeface="仿宋" panose="02010609060101010101" charset="-122"/>
                          <a:ea typeface="仿宋" panose="02010609060101010101" charset="-122"/>
                          <a:cs typeface="仿宋" panose="02010609060101010101" charset="-122"/>
                        </a:rPr>
                        <a:t>工作内容</a:t>
                      </a:r>
                      <a:endParaRPr lang="en-US" altLang="en-US" sz="1400" b="1">
                        <a:solidFill>
                          <a:srgbClr val="1C1C1C"/>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1C1C1C"/>
                          </a:solidFill>
                          <a:latin typeface="仿宋" panose="02010609060101010101" charset="-122"/>
                          <a:ea typeface="仿宋" panose="02010609060101010101" charset="-122"/>
                          <a:cs typeface="仿宋" panose="02010609060101010101" charset="-122"/>
                        </a:rPr>
                        <a:t>技能要求</a:t>
                      </a:r>
                      <a:endParaRPr lang="en-US" altLang="en-US" sz="1400" b="1">
                        <a:solidFill>
                          <a:srgbClr val="1C1C1C"/>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1C1C1C"/>
                          </a:solidFill>
                          <a:latin typeface="仿宋" panose="02010609060101010101" charset="-122"/>
                          <a:ea typeface="仿宋" panose="02010609060101010101" charset="-122"/>
                          <a:cs typeface="仿宋" panose="02010609060101010101" charset="-122"/>
                        </a:rPr>
                        <a:t>相关知识要求</a:t>
                      </a:r>
                      <a:endParaRPr lang="en-US" altLang="en-US" sz="1400" b="1">
                        <a:solidFill>
                          <a:srgbClr val="1C1C1C"/>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graphicFrame>
        <p:nvGraphicFramePr>
          <p:cNvPr id="3" name="表格 2"/>
          <p:cNvGraphicFramePr/>
          <p:nvPr>
            <p:custDataLst>
              <p:tags r:id="rId2"/>
            </p:custDataLst>
          </p:nvPr>
        </p:nvGraphicFramePr>
        <p:xfrm>
          <a:off x="876935" y="5218430"/>
          <a:ext cx="9582150" cy="1258570"/>
        </p:xfrm>
        <a:graphic>
          <a:graphicData uri="http://schemas.openxmlformats.org/drawingml/2006/table">
            <a:tbl>
              <a:tblPr firstRow="1" bandRow="1">
                <a:tableStyleId>{5940675A-B579-460E-94D1-54222C63F5DA}</a:tableStyleId>
              </a:tblPr>
              <a:tblGrid>
                <a:gridCol w="1257300"/>
                <a:gridCol w="1068070"/>
                <a:gridCol w="4143375"/>
                <a:gridCol w="3113405"/>
              </a:tblGrid>
              <a:tr h="466725">
                <a:tc rowSpan="2">
                  <a:txBody>
                    <a:bodyPr/>
                    <a:p>
                      <a:pPr indent="0" algn="ctr">
                        <a:buNone/>
                      </a:pPr>
                      <a:r>
                        <a:rPr lang="en-US" sz="1400" b="0">
                          <a:solidFill>
                            <a:srgbClr val="1D1D1D"/>
                          </a:solidFill>
                          <a:latin typeface="Times New Roman" panose="02020603050405020304" charset="0"/>
                          <a:cs typeface="Times New Roman" panose="02020603050405020304" charset="0"/>
                        </a:rPr>
                        <a:t>7</a:t>
                      </a:r>
                      <a:r>
                        <a:rPr lang="en-US" sz="1200" b="0">
                          <a:solidFill>
                            <a:srgbClr val="414141"/>
                          </a:solidFill>
                          <a:latin typeface="Calibri" panose="020F0502020204030204" charset="0"/>
                          <a:cs typeface="Calibri" panose="020F0502020204030204" charset="0"/>
                        </a:rPr>
                        <a:t>售后与复</a:t>
                      </a:r>
                      <a:r>
                        <a:rPr lang="en-US" sz="1200" b="0">
                          <a:solidFill>
                            <a:srgbClr val="2F2F2F"/>
                          </a:solidFill>
                          <a:latin typeface="Calibri" panose="020F0502020204030204" charset="0"/>
                          <a:cs typeface="Calibri" panose="020F0502020204030204" charset="0"/>
                        </a:rPr>
                        <a:t>盘</a:t>
                      </a:r>
                      <a:endParaRPr lang="en-US" altLang="en-US" sz="1200" b="0">
                        <a:solidFill>
                          <a:srgbClr val="2F2F2F"/>
                        </a:solidFill>
                        <a:latin typeface="Calibri" panose="020F0502020204030204" charset="0"/>
                        <a:ea typeface="Times New Roman" panose="02020603050405020304" charset="0"/>
                        <a:cs typeface="Calibri" panose="020F05020202040302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1F1F1F"/>
                          </a:solidFill>
                          <a:latin typeface="仿宋" panose="02010609060101010101" charset="-122"/>
                          <a:ea typeface="仿宋" panose="02010609060101010101" charset="-122"/>
                          <a:cs typeface="仿宋" panose="02010609060101010101" charset="-122"/>
                        </a:rPr>
                        <a:t>7.1售后</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7.1.1能使用智能交互系统回复反馈信息7.1.2能撰写汇总售后工作报告</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7.1.1智能交互系统的使用方法7.1.2工作报告主要内容撰写的技巧</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9184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gn="ctr">
                        <a:buNone/>
                      </a:pPr>
                      <a:r>
                        <a:rPr lang="en-US" sz="1400" b="0">
                          <a:solidFill>
                            <a:srgbClr val="1F1F1F"/>
                          </a:solidFill>
                          <a:latin typeface="仿宋" panose="02010609060101010101" charset="-122"/>
                          <a:ea typeface="仿宋" panose="02010609060101010101" charset="-122"/>
                          <a:cs typeface="仿宋" panose="02010609060101010101" charset="-122"/>
                        </a:rPr>
                        <a:t>7.2复盘</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7.2.1能制定数据采集操作流程D7.2.2能反馈数据采集操作流程的建议7.2.3能制定数据分析的标准</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7.2.1数据系统和操作流程的制定方法7.2.2数据分析标准制定方法</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graphicFrame>
        <p:nvGraphicFramePr>
          <p:cNvPr id="5" name="表格 4"/>
          <p:cNvGraphicFramePr/>
          <p:nvPr>
            <p:custDataLst>
              <p:tags r:id="rId3"/>
            </p:custDataLst>
          </p:nvPr>
        </p:nvGraphicFramePr>
        <p:xfrm>
          <a:off x="876300" y="3724910"/>
          <a:ext cx="9583420" cy="1493520"/>
        </p:xfrm>
        <a:graphic>
          <a:graphicData uri="http://schemas.openxmlformats.org/drawingml/2006/table">
            <a:tbl>
              <a:tblPr firstRow="1" bandRow="1">
                <a:tableStyleId>{5940675A-B579-460E-94D1-54222C63F5DA}</a:tableStyleId>
              </a:tblPr>
              <a:tblGrid>
                <a:gridCol w="1262380"/>
                <a:gridCol w="1064895"/>
                <a:gridCol w="4146550"/>
                <a:gridCol w="3109595"/>
              </a:tblGrid>
              <a:tr h="853440">
                <a:tc rowSpan="2">
                  <a:txBody>
                    <a:bodyPr/>
                    <a:p>
                      <a:pPr indent="0" algn="ctr">
                        <a:buNone/>
                      </a:pPr>
                      <a:r>
                        <a:rPr lang="en-US" sz="1400" b="0">
                          <a:solidFill>
                            <a:srgbClr val="1D1D1D"/>
                          </a:solidFill>
                          <a:latin typeface="Times New Roman" panose="02020603050405020304" charset="0"/>
                          <a:cs typeface="Times New Roman" panose="02020603050405020304" charset="0"/>
                        </a:rPr>
                        <a:t>5视频创推</a:t>
                      </a:r>
                      <a:endParaRPr lang="en-US" altLang="en-US" sz="1400" b="0">
                        <a:solidFill>
                          <a:srgbClr val="1D1D1D"/>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1F1F1F"/>
                          </a:solidFill>
                          <a:latin typeface="仿宋" panose="02010609060101010101" charset="-122"/>
                          <a:ea typeface="仿宋" panose="02010609060101010101" charset="-122"/>
                          <a:cs typeface="仿宋" panose="02010609060101010101" charset="-122"/>
                        </a:rPr>
                        <a:t>5.1视频制作</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5.1.1能提炼产品的关键标签及卖点5.1.2能结合产品卖点设计视频创意方木安5.1.3能运用多种拍摄手法展示产品特性5.1.4能对素材进行包装</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5.1.1产品关键词提炼的技巧5.1.2创意方案的设计方法5.1.3拍摄方案的制定方法5.1.4专业拍摄设备的使用方法5.1.5素材包装的方法</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4008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gn="ctr">
                        <a:buNone/>
                      </a:pPr>
                      <a:r>
                        <a:rPr lang="en-US" sz="1400" b="0">
                          <a:solidFill>
                            <a:srgbClr val="1F1F1F"/>
                          </a:solidFill>
                          <a:latin typeface="仿宋" panose="02010609060101010101" charset="-122"/>
                          <a:ea typeface="仿宋" panose="02010609060101010101" charset="-122"/>
                          <a:cs typeface="仿宋" panose="02010609060101010101" charset="-122"/>
                        </a:rPr>
                        <a:t>5.2视频推广</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5.2.1能确定投放对象5.2.2能筛选并确认流量资源5.2.3能使用数据监控工具实时监控推广效果</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5.2.1投放对象的选择要求5.2.2流量资源的筛选要求5.2.3数据监控工具的使用方法</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ustDataLst>
      <p:tags r:id="rId4"/>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876300" y="333375"/>
            <a:ext cx="10440035" cy="753745"/>
          </a:xfrm>
        </p:spPr>
        <p:txBody>
          <a:bodyPr>
            <a:normAutofit fontScale="90000"/>
          </a:bodyPr>
          <a:p>
            <a:r>
              <a:rPr lang="zh-CN" altLang="en-US">
                <a:solidFill>
                  <a:schemeClr val="accent1"/>
                </a:solidFill>
              </a:rPr>
              <a:t>平台管理员考核职业功能</a:t>
            </a:r>
            <a:endParaRPr lang="zh-CN" altLang="en-US">
              <a:solidFill>
                <a:schemeClr val="accent1"/>
              </a:solidFill>
            </a:endParaRPr>
          </a:p>
        </p:txBody>
      </p:sp>
      <p:graphicFrame>
        <p:nvGraphicFramePr>
          <p:cNvPr id="6" name="表格 5"/>
          <p:cNvGraphicFramePr/>
          <p:nvPr>
            <p:custDataLst>
              <p:tags r:id="rId1"/>
            </p:custDataLst>
          </p:nvPr>
        </p:nvGraphicFramePr>
        <p:xfrm>
          <a:off x="876300" y="1790700"/>
          <a:ext cx="9583420" cy="2054225"/>
        </p:xfrm>
        <a:graphic>
          <a:graphicData uri="http://schemas.openxmlformats.org/drawingml/2006/table">
            <a:tbl>
              <a:tblPr firstRow="1" bandRow="1">
                <a:tableStyleId>{5940675A-B579-460E-94D1-54222C63F5DA}</a:tableStyleId>
              </a:tblPr>
              <a:tblGrid>
                <a:gridCol w="1257300"/>
                <a:gridCol w="1069975"/>
                <a:gridCol w="4142740"/>
                <a:gridCol w="3113405"/>
              </a:tblGrid>
              <a:tr h="459740">
                <a:tc rowSpan="3">
                  <a:txBody>
                    <a:bodyPr/>
                    <a:p>
                      <a:pPr indent="0" algn="ctr">
                        <a:buNone/>
                      </a:pPr>
                      <a:r>
                        <a:rPr lang="en-US" sz="1200" b="0">
                          <a:solidFill>
                            <a:srgbClr val="161616"/>
                          </a:solidFill>
                          <a:latin typeface="Times New Roman" panose="02020603050405020304" charset="0"/>
                          <a:cs typeface="Times New Roman" panose="02020603050405020304" charset="0"/>
                        </a:rPr>
                        <a:t>1</a:t>
                      </a:r>
                      <a:r>
                        <a:rPr lang="en-US" sz="1400" b="0">
                          <a:solidFill>
                            <a:srgbClr val="282828"/>
                          </a:solidFill>
                          <a:latin typeface="Calibri" panose="020F0502020204030204" charset="0"/>
                          <a:cs typeface="Calibri" panose="020F0502020204030204" charset="0"/>
                        </a:rPr>
                        <a:t>工作准备</a:t>
                      </a:r>
                      <a:endParaRPr lang="en-US" sz="1400" b="0">
                        <a:solidFill>
                          <a:srgbClr val="282828"/>
                        </a:solidFill>
                        <a:latin typeface="Calibri" panose="020F0502020204030204" charset="0"/>
                        <a:cs typeface="Calibri" panose="020F0502020204030204" charset="0"/>
                      </a:endParaRPr>
                    </a:p>
                    <a:p>
                      <a:pPr indent="0" algn="ctr">
                        <a:buNone/>
                      </a:pPr>
                      <a:r>
                        <a:rPr lang="en-US" altLang="zh-CN" sz="300">
                          <a:latin typeface="Calibri" panose="020F0502020204030204" charset="0"/>
                        </a:rPr>
                        <a:t> </a:t>
                      </a:r>
                      <a:endParaRPr lang="en-US" altLang="zh-CN" sz="300">
                        <a:latin typeface="Calibri" panose="020F0502020204030204" charset="0"/>
                      </a:endParaRPr>
                    </a:p>
                    <a:p>
                      <a:pPr indent="0" algn="ctr">
                        <a:buNone/>
                      </a:pPr>
                      <a:r>
                        <a:rPr lang="en-US" altLang="zh-CN" sz="300">
                          <a:latin typeface="Calibri" panose="020F0502020204030204" charset="0"/>
                        </a:rPr>
                        <a:t> </a:t>
                      </a:r>
                      <a:endParaRPr lang="en-US" altLang="zh-CN" sz="300" b="0">
                        <a:latin typeface="Calibri" panose="020F0502020204030204" charset="0"/>
                        <a:cs typeface="Calibri" panose="020F05020202040302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1F1F1F"/>
                          </a:solidFill>
                          <a:latin typeface="仿宋" panose="02010609060101010101" charset="-122"/>
                          <a:ea typeface="仿宋" panose="02010609060101010101" charset="-122"/>
                          <a:cs typeface="仿宋" panose="02010609060101010101" charset="-122"/>
                        </a:rPr>
                        <a:t>1.1宣传准备</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1.1.1能建立第三方宣传供应商资源库1.1.2能计算预热投入产出比1.1.3能协调引流资源扩大宣传渠道ABC</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1.1.1第三方资源库的建立方法1.1.2投入产出比的测算方法</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853440">
                <a:tc vMerge="1">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1F1F1F"/>
                          </a:solidFill>
                          <a:latin typeface="仿宋" panose="02010609060101010101" charset="-122"/>
                          <a:ea typeface="仿宋" panose="02010609060101010101" charset="-122"/>
                          <a:cs typeface="仿宋" panose="02010609060101010101" charset="-122"/>
                        </a:rPr>
                        <a:t>1.2设备、软件和材料准备</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1.2.1能建立样品出入库管理制度A1.2.2能根据营销计划选购硬件设备D1.2.3能制定道具采买计划ABC1.2.4能制定工作计划BC1.2.5能制定设备状态检测标准D</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1.2.1出入库管理制度的建立办法1.2.2设备采购要求1.2.3道具的采买要求。1.2.4设备检测的相关知识</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41045">
                <a:tc vMerge="1">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1F1F1F"/>
                          </a:solidFill>
                          <a:latin typeface="仿宋" panose="02010609060101010101" charset="-122"/>
                          <a:ea typeface="仿宋" panose="02010609060101010101" charset="-122"/>
                          <a:cs typeface="仿宋" panose="02010609060101010101" charset="-122"/>
                        </a:rPr>
                        <a:t>1.3风险评估</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1.3.1能制定风险管理奖惩制度1.3.2能评估风险防控方案的时效性</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1.3.1奖惩制度制度的主要内容1.3.2风险防控的建立方法</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graphicFrame>
        <p:nvGraphicFramePr>
          <p:cNvPr id="8" name="表格 7"/>
          <p:cNvGraphicFramePr/>
          <p:nvPr/>
        </p:nvGraphicFramePr>
        <p:xfrm>
          <a:off x="876935" y="1206500"/>
          <a:ext cx="9582150" cy="584200"/>
        </p:xfrm>
        <a:graphic>
          <a:graphicData uri="http://schemas.openxmlformats.org/drawingml/2006/table">
            <a:tbl>
              <a:tblPr firstRow="1" bandRow="1">
                <a:tableStyleId>{5940675A-B579-460E-94D1-54222C63F5DA}</a:tableStyleId>
              </a:tblPr>
              <a:tblGrid>
                <a:gridCol w="1256665"/>
                <a:gridCol w="1068705"/>
                <a:gridCol w="4144010"/>
                <a:gridCol w="3112770"/>
              </a:tblGrid>
              <a:tr h="584200">
                <a:tc>
                  <a:txBody>
                    <a:bodyPr/>
                    <a:p>
                      <a:pPr indent="0" algn="ctr">
                        <a:buNone/>
                      </a:pPr>
                      <a:r>
                        <a:rPr lang="en-US" sz="1400" b="1">
                          <a:solidFill>
                            <a:srgbClr val="1C1C1C"/>
                          </a:solidFill>
                          <a:latin typeface="仿宋" panose="02010609060101010101" charset="-122"/>
                          <a:ea typeface="仿宋" panose="02010609060101010101" charset="-122"/>
                          <a:cs typeface="仿宋" panose="02010609060101010101" charset="-122"/>
                        </a:rPr>
                        <a:t>职业功能</a:t>
                      </a:r>
                      <a:endParaRPr lang="en-US" altLang="en-US" sz="1400" b="1">
                        <a:solidFill>
                          <a:srgbClr val="1C1C1C"/>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1C1C1C"/>
                          </a:solidFill>
                          <a:latin typeface="仿宋" panose="02010609060101010101" charset="-122"/>
                          <a:ea typeface="仿宋" panose="02010609060101010101" charset="-122"/>
                          <a:cs typeface="仿宋" panose="02010609060101010101" charset="-122"/>
                        </a:rPr>
                        <a:t>工作内容</a:t>
                      </a:r>
                      <a:endParaRPr lang="en-US" altLang="en-US" sz="1400" b="1">
                        <a:solidFill>
                          <a:srgbClr val="1C1C1C"/>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1C1C1C"/>
                          </a:solidFill>
                          <a:latin typeface="仿宋" panose="02010609060101010101" charset="-122"/>
                          <a:ea typeface="仿宋" panose="02010609060101010101" charset="-122"/>
                          <a:cs typeface="仿宋" panose="02010609060101010101" charset="-122"/>
                        </a:rPr>
                        <a:t>技能要求</a:t>
                      </a:r>
                      <a:endParaRPr lang="en-US" altLang="en-US" sz="1400" b="1">
                        <a:solidFill>
                          <a:srgbClr val="1C1C1C"/>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1C1C1C"/>
                          </a:solidFill>
                          <a:latin typeface="仿宋" panose="02010609060101010101" charset="-122"/>
                          <a:ea typeface="仿宋" panose="02010609060101010101" charset="-122"/>
                          <a:cs typeface="仿宋" panose="02010609060101010101" charset="-122"/>
                        </a:rPr>
                        <a:t>相关知识要求</a:t>
                      </a:r>
                      <a:endParaRPr lang="en-US" altLang="en-US" sz="1400" b="1">
                        <a:solidFill>
                          <a:srgbClr val="1C1C1C"/>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graphicFrame>
        <p:nvGraphicFramePr>
          <p:cNvPr id="3" name="表格 2"/>
          <p:cNvGraphicFramePr/>
          <p:nvPr>
            <p:custDataLst>
              <p:tags r:id="rId2"/>
            </p:custDataLst>
          </p:nvPr>
        </p:nvGraphicFramePr>
        <p:xfrm>
          <a:off x="876935" y="5062855"/>
          <a:ext cx="9582150" cy="1258570"/>
        </p:xfrm>
        <a:graphic>
          <a:graphicData uri="http://schemas.openxmlformats.org/drawingml/2006/table">
            <a:tbl>
              <a:tblPr firstRow="1" bandRow="1">
                <a:tableStyleId>{5940675A-B579-460E-94D1-54222C63F5DA}</a:tableStyleId>
              </a:tblPr>
              <a:tblGrid>
                <a:gridCol w="1257300"/>
                <a:gridCol w="1068070"/>
                <a:gridCol w="4143375"/>
                <a:gridCol w="3113405"/>
              </a:tblGrid>
              <a:tr h="466725">
                <a:tc rowSpan="2">
                  <a:txBody>
                    <a:bodyPr/>
                    <a:p>
                      <a:pPr indent="0" algn="ctr">
                        <a:buNone/>
                      </a:pPr>
                      <a:r>
                        <a:rPr lang="en-US" sz="1400" b="0">
                          <a:solidFill>
                            <a:srgbClr val="1D1D1D"/>
                          </a:solidFill>
                          <a:latin typeface="Times New Roman" panose="02020603050405020304" charset="0"/>
                          <a:cs typeface="Times New Roman" panose="02020603050405020304" charset="0"/>
                        </a:rPr>
                        <a:t>7</a:t>
                      </a:r>
                      <a:r>
                        <a:rPr lang="en-US" sz="1200" b="0">
                          <a:solidFill>
                            <a:srgbClr val="414141"/>
                          </a:solidFill>
                          <a:latin typeface="Calibri" panose="020F0502020204030204" charset="0"/>
                          <a:cs typeface="Calibri" panose="020F0502020204030204" charset="0"/>
                        </a:rPr>
                        <a:t>售后与复</a:t>
                      </a:r>
                      <a:r>
                        <a:rPr lang="en-US" sz="1200" b="0">
                          <a:solidFill>
                            <a:srgbClr val="2F2F2F"/>
                          </a:solidFill>
                          <a:latin typeface="Calibri" panose="020F0502020204030204" charset="0"/>
                          <a:cs typeface="Calibri" panose="020F0502020204030204" charset="0"/>
                        </a:rPr>
                        <a:t>盘</a:t>
                      </a:r>
                      <a:endParaRPr lang="en-US" altLang="en-US" sz="1200" b="0">
                        <a:solidFill>
                          <a:srgbClr val="2F2F2F"/>
                        </a:solidFill>
                        <a:latin typeface="Calibri" panose="020F0502020204030204" charset="0"/>
                        <a:ea typeface="Times New Roman" panose="02020603050405020304" charset="0"/>
                        <a:cs typeface="Calibri" panose="020F05020202040302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1F1F1F"/>
                          </a:solidFill>
                          <a:latin typeface="仿宋" panose="02010609060101010101" charset="-122"/>
                          <a:ea typeface="仿宋" panose="02010609060101010101" charset="-122"/>
                          <a:cs typeface="仿宋" panose="02010609060101010101" charset="-122"/>
                        </a:rPr>
                        <a:t>7.1售后</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7.1.1能使用智能交互系统回复反馈信息7.1.2能撰写汇总售后工作报告</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7.1.1智能交互系统的使用方法7.1.2工作报告主要内容撰写的技巧</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9184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gn="ctr">
                        <a:buNone/>
                      </a:pPr>
                      <a:r>
                        <a:rPr lang="en-US" sz="1400" b="0">
                          <a:solidFill>
                            <a:srgbClr val="1F1F1F"/>
                          </a:solidFill>
                          <a:latin typeface="仿宋" panose="02010609060101010101" charset="-122"/>
                          <a:ea typeface="仿宋" panose="02010609060101010101" charset="-122"/>
                          <a:cs typeface="仿宋" panose="02010609060101010101" charset="-122"/>
                        </a:rPr>
                        <a:t>7.2复盘</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7.2.1能制定数据采集操作流程D7.2.2能反馈数据采集操作流程的建议7.2.3能制定数据分析的标准</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7.2.1数据系统和操作流程的制定方法7.2.2数据分析标准制定方法</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graphicFrame>
        <p:nvGraphicFramePr>
          <p:cNvPr id="5" name="表格 4"/>
          <p:cNvGraphicFramePr/>
          <p:nvPr>
            <p:custDataLst>
              <p:tags r:id="rId3"/>
            </p:custDataLst>
          </p:nvPr>
        </p:nvGraphicFramePr>
        <p:xfrm>
          <a:off x="876300" y="3844925"/>
          <a:ext cx="9583420" cy="1221105"/>
        </p:xfrm>
        <a:graphic>
          <a:graphicData uri="http://schemas.openxmlformats.org/drawingml/2006/table">
            <a:tbl>
              <a:tblPr firstRow="1" bandRow="1">
                <a:tableStyleId>{5940675A-B579-460E-94D1-54222C63F5DA}</a:tableStyleId>
              </a:tblPr>
              <a:tblGrid>
                <a:gridCol w="1256665"/>
                <a:gridCol w="1069340"/>
                <a:gridCol w="4144010"/>
                <a:gridCol w="3113405"/>
              </a:tblGrid>
              <a:tr h="473075">
                <a:tc rowSpan="2">
                  <a:txBody>
                    <a:bodyPr/>
                    <a:p>
                      <a:pPr indent="0" algn="ctr">
                        <a:buNone/>
                      </a:pPr>
                      <a:r>
                        <a:rPr lang="en-US" sz="1400" b="0">
                          <a:solidFill>
                            <a:srgbClr val="1D1D1D"/>
                          </a:solidFill>
                          <a:latin typeface="Times New Roman" panose="02020603050405020304" charset="0"/>
                          <a:cs typeface="Times New Roman" panose="02020603050405020304" charset="0"/>
                        </a:rPr>
                        <a:t>6技术支持与互动管理</a:t>
                      </a:r>
                      <a:endParaRPr lang="en-US" altLang="en-US" sz="1400" b="0">
                        <a:solidFill>
                          <a:srgbClr val="1D1D1D"/>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1F1F1F"/>
                          </a:solidFill>
                          <a:latin typeface="仿宋" panose="02010609060101010101" charset="-122"/>
                          <a:ea typeface="仿宋" panose="02010609060101010101" charset="-122"/>
                          <a:cs typeface="仿宋" panose="02010609060101010101" charset="-122"/>
                        </a:rPr>
                        <a:t>6.1运维管理</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6.1.1能制定现场设备管理方案6.1.2能制定现场技术团队协作规则</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6.1.1设备管理的要求6.1.2协作规则的编写方法</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4803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gn="ctr">
                        <a:buNone/>
                      </a:pPr>
                      <a:r>
                        <a:rPr lang="en-US" sz="1400" b="0">
                          <a:solidFill>
                            <a:srgbClr val="1F1F1F"/>
                          </a:solidFill>
                          <a:latin typeface="仿宋" panose="02010609060101010101" charset="-122"/>
                          <a:ea typeface="仿宋" panose="02010609060101010101" charset="-122"/>
                          <a:cs typeface="仿宋" panose="02010609060101010101" charset="-122"/>
                        </a:rPr>
                        <a:t>6.2技术支待</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6.2.1能为主播提供互动特效的技术支持6.2.2能为主播提供动态网络舆论监控数据6.2.3能为主播提供产品实时数据</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F1F1F"/>
                          </a:solidFill>
                          <a:latin typeface="仿宋" panose="02010609060101010101" charset="-122"/>
                          <a:ea typeface="仿宋" panose="02010609060101010101" charset="-122"/>
                          <a:cs typeface="仿宋" panose="02010609060101010101" charset="-122"/>
                        </a:rPr>
                        <a:t>6.2.1互动特效的制作方法6.2.2舆论数据的查看方法6.2.3实施数据的提供方法。</a:t>
                      </a:r>
                      <a:endParaRPr lang="en-US" altLang="en-US" sz="1400" b="0">
                        <a:solidFill>
                          <a:srgbClr val="1F1F1F"/>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ustDataLst>
      <p:tags r:id="rId4"/>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custDataLst>
              <p:tags r:id="rId1"/>
            </p:custDataLst>
          </p:nvPr>
        </p:nvSpPr>
        <p:spPr>
          <a:xfrm>
            <a:off x="2819400" y="3546475"/>
            <a:ext cx="7432040" cy="527685"/>
          </a:xfrm>
        </p:spPr>
        <p:txBody>
          <a:bodyPr/>
          <a:lstStyle/>
          <a:p>
            <a:r>
              <a:rPr lang="zh-CN" altLang="en-US" dirty="0"/>
              <a:t>Level 2 (</a:t>
            </a:r>
            <a:r>
              <a:rPr lang="en-US" altLang="zh-CN" dirty="0"/>
              <a:t>T</a:t>
            </a:r>
            <a:r>
              <a:rPr lang="zh-CN" altLang="en-US" dirty="0"/>
              <a:t>echnician)</a:t>
            </a:r>
            <a:endParaRPr lang="zh-CN" altLang="en-US" dirty="0"/>
          </a:p>
        </p:txBody>
      </p:sp>
      <p:sp>
        <p:nvSpPr>
          <p:cNvPr id="4" name="标题 3"/>
          <p:cNvSpPr>
            <a:spLocks noGrp="1"/>
          </p:cNvSpPr>
          <p:nvPr>
            <p:ph type="title"/>
            <p:custDataLst>
              <p:tags r:id="rId2"/>
            </p:custDataLst>
          </p:nvPr>
        </p:nvSpPr>
        <p:spPr>
          <a:xfrm>
            <a:off x="2819400" y="2602230"/>
            <a:ext cx="7502525" cy="869950"/>
          </a:xfrm>
        </p:spPr>
        <p:txBody>
          <a:bodyPr>
            <a:noAutofit/>
          </a:bodyPr>
          <a:lstStyle/>
          <a:p>
            <a:r>
              <a:rPr lang="zh-CN" altLang="en-US" dirty="0"/>
              <a:t>二级（技师）</a:t>
            </a:r>
            <a:endParaRPr lang="zh-CN" altLang="en-US" dirty="0"/>
          </a:p>
        </p:txBody>
      </p:sp>
      <p:sp>
        <p:nvSpPr>
          <p:cNvPr id="5" name="文本框 4"/>
          <p:cNvSpPr txBox="1"/>
          <p:nvPr>
            <p:custDataLst>
              <p:tags r:id="rId3"/>
            </p:custDataLst>
          </p:nvPr>
        </p:nvSpPr>
        <p:spPr>
          <a:xfrm>
            <a:off x="579381" y="2481397"/>
            <a:ext cx="1896110" cy="1861185"/>
          </a:xfrm>
          <a:prstGeom prst="rect">
            <a:avLst/>
          </a:prstGeom>
          <a:noFill/>
        </p:spPr>
        <p:txBody>
          <a:bodyPr wrap="none" rtlCol="0" anchor="ctr">
            <a:spAutoFit/>
          </a:bodyPr>
          <a:lstStyle>
            <a:defPPr>
              <a:defRPr lang="zh-CN"/>
            </a:defPPr>
          </a:lstStyle>
          <a:p>
            <a:pPr algn="ctr"/>
            <a:r>
              <a:rPr lang="en-US" altLang="zh-CN" sz="11500" dirty="0">
                <a:solidFill>
                  <a:srgbClr val="FFFFFF"/>
                </a:solidFill>
                <a:latin typeface="微软雅黑" panose="020B0503020204020204" charset="-122"/>
                <a:ea typeface="微软雅黑" panose="020B0503020204020204" charset="-122"/>
              </a:rPr>
              <a:t>04</a:t>
            </a:r>
            <a:endParaRPr lang="en-US" altLang="zh-CN" sz="11500" dirty="0">
              <a:solidFill>
                <a:srgbClr val="FFFFFF"/>
              </a:solidFill>
              <a:latin typeface="微软雅黑" panose="020B0503020204020204" charset="-122"/>
              <a:ea typeface="微软雅黑" panose="020B0503020204020204" charset="-122"/>
            </a:endParaRPr>
          </a:p>
        </p:txBody>
      </p:sp>
    </p:spTree>
    <p:custDataLst>
      <p:tags r:id="rId4"/>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876300" y="333375"/>
            <a:ext cx="10440035" cy="753745"/>
          </a:xfrm>
        </p:spPr>
        <p:txBody>
          <a:bodyPr>
            <a:normAutofit fontScale="90000"/>
          </a:bodyPr>
          <a:p>
            <a:r>
              <a:rPr lang="zh-CN" altLang="en-US">
                <a:solidFill>
                  <a:schemeClr val="accent1"/>
                </a:solidFill>
              </a:rPr>
              <a:t>选品策划员考核职业功能</a:t>
            </a:r>
            <a:endParaRPr lang="zh-CN" altLang="en-US">
              <a:solidFill>
                <a:schemeClr val="accent1"/>
              </a:solidFill>
            </a:endParaRPr>
          </a:p>
        </p:txBody>
      </p:sp>
      <p:graphicFrame>
        <p:nvGraphicFramePr>
          <p:cNvPr id="2" name="表格 1"/>
          <p:cNvGraphicFramePr/>
          <p:nvPr>
            <p:custDataLst>
              <p:tags r:id="rId1"/>
            </p:custDataLst>
          </p:nvPr>
        </p:nvGraphicFramePr>
        <p:xfrm>
          <a:off x="876300" y="1243965"/>
          <a:ext cx="9340215" cy="601345"/>
        </p:xfrm>
        <a:graphic>
          <a:graphicData uri="http://schemas.openxmlformats.org/drawingml/2006/table">
            <a:tbl>
              <a:tblPr firstRow="1" bandRow="1">
                <a:tableStyleId>{5940675A-B579-460E-94D1-54222C63F5DA}</a:tableStyleId>
              </a:tblPr>
              <a:tblGrid>
                <a:gridCol w="1260475"/>
                <a:gridCol w="1255395"/>
                <a:gridCol w="3886200"/>
                <a:gridCol w="2938145"/>
              </a:tblGrid>
              <a:tr h="601345">
                <a:tc>
                  <a:txBody>
                    <a:bodyPr/>
                    <a:p>
                      <a:pPr indent="0" algn="ctr">
                        <a:buNone/>
                      </a:pPr>
                      <a:r>
                        <a:rPr lang="en-US" sz="1400" b="1">
                          <a:solidFill>
                            <a:srgbClr val="1F1F1F"/>
                          </a:solidFill>
                          <a:latin typeface="Calibri" panose="020F0502020204030204" charset="0"/>
                          <a:cs typeface="Calibri" panose="020F0502020204030204" charset="0"/>
                        </a:rPr>
                        <a:t>职业功能</a:t>
                      </a:r>
                      <a:endParaRPr lang="en-US" altLang="en-US" sz="1400" b="1">
                        <a:solidFill>
                          <a:srgbClr val="1F1F1F"/>
                        </a:solidFill>
                        <a:latin typeface="Calibri" panose="020F0502020204030204" charset="0"/>
                        <a:ea typeface="Calibri" panose="020F0502020204030204" charset="0"/>
                        <a:cs typeface="Calibri" panose="020F05020202040302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343434"/>
                          </a:solidFill>
                          <a:latin typeface="Calibri" panose="020F0502020204030204" charset="0"/>
                          <a:cs typeface="Calibri" panose="020F0502020204030204" charset="0"/>
                        </a:rPr>
                        <a:t>工作内容</a:t>
                      </a:r>
                      <a:endParaRPr lang="en-US" altLang="en-US" sz="1400" b="1">
                        <a:solidFill>
                          <a:srgbClr val="343434"/>
                        </a:solidFill>
                        <a:latin typeface="Calibri" panose="020F0502020204030204" charset="0"/>
                        <a:ea typeface="Calibri" panose="020F0502020204030204" charset="0"/>
                        <a:cs typeface="Calibri" panose="020F05020202040302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1F1F1F"/>
                          </a:solidFill>
                          <a:latin typeface="Calibri" panose="020F0502020204030204" charset="0"/>
                          <a:cs typeface="Calibri" panose="020F0502020204030204" charset="0"/>
                        </a:rPr>
                        <a:t>技能要求</a:t>
                      </a:r>
                      <a:endParaRPr lang="en-US" altLang="en-US" sz="1400" b="1">
                        <a:solidFill>
                          <a:srgbClr val="1F1F1F"/>
                        </a:solidFill>
                        <a:latin typeface="Calibri" panose="020F0502020204030204" charset="0"/>
                        <a:ea typeface="Calibri" panose="020F0502020204030204" charset="0"/>
                        <a:cs typeface="Calibri" panose="020F05020202040302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1F1F1F"/>
                          </a:solidFill>
                          <a:latin typeface="Calibri" panose="020F0502020204030204" charset="0"/>
                          <a:cs typeface="Calibri" panose="020F0502020204030204" charset="0"/>
                        </a:rPr>
                        <a:t>相关知识要求</a:t>
                      </a:r>
                      <a:endParaRPr lang="en-US" altLang="en-US" sz="1400" b="1">
                        <a:solidFill>
                          <a:srgbClr val="1F1F1F"/>
                        </a:solidFill>
                        <a:latin typeface="Calibri" panose="020F0502020204030204" charset="0"/>
                        <a:ea typeface="Calibri" panose="020F0502020204030204" charset="0"/>
                        <a:cs typeface="Calibri" panose="020F05020202040302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graphicFrame>
        <p:nvGraphicFramePr>
          <p:cNvPr id="3" name="表格 2"/>
          <p:cNvGraphicFramePr/>
          <p:nvPr>
            <p:custDataLst>
              <p:tags r:id="rId2"/>
            </p:custDataLst>
          </p:nvPr>
        </p:nvGraphicFramePr>
        <p:xfrm>
          <a:off x="876300" y="1845310"/>
          <a:ext cx="9340215" cy="1400175"/>
        </p:xfrm>
        <a:graphic>
          <a:graphicData uri="http://schemas.openxmlformats.org/drawingml/2006/table">
            <a:tbl>
              <a:tblPr firstRow="1" bandRow="1">
                <a:tableStyleId>{5940675A-B579-460E-94D1-54222C63F5DA}</a:tableStyleId>
              </a:tblPr>
              <a:tblGrid>
                <a:gridCol w="1260475"/>
                <a:gridCol w="1255395"/>
                <a:gridCol w="3886200"/>
                <a:gridCol w="2938145"/>
              </a:tblGrid>
              <a:tr h="739140">
                <a:tc rowSpan="2">
                  <a:txBody>
                    <a:bodyPr/>
                    <a:p>
                      <a:pPr indent="0" algn="ctr">
                        <a:buNone/>
                      </a:pPr>
                      <a:r>
                        <a:rPr lang="en-US" sz="1400" b="0">
                          <a:solidFill>
                            <a:srgbClr val="1D1D1D"/>
                          </a:solidFill>
                          <a:latin typeface="仿宋" panose="02010609060101010101" charset="-122"/>
                          <a:ea typeface="仿宋" panose="02010609060101010101" charset="-122"/>
                          <a:cs typeface="仿宋" panose="02010609060101010101" charset="-122"/>
                        </a:rPr>
                        <a:t>1产品确定及规划</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1D1D1D"/>
                          </a:solidFill>
                          <a:latin typeface="仿宋" panose="02010609060101010101" charset="-122"/>
                          <a:ea typeface="仿宋" panose="02010609060101010101" charset="-122"/>
                          <a:cs typeface="仿宋" panose="02010609060101010101" charset="-122"/>
                        </a:rPr>
                        <a:t>1.1产品分析</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D1D1D"/>
                          </a:solidFill>
                          <a:latin typeface="仿宋" panose="02010609060101010101" charset="-122"/>
                          <a:ea typeface="仿宋" panose="02010609060101010101" charset="-122"/>
                          <a:cs typeface="仿宋" panose="02010609060101010101" charset="-122"/>
                        </a:rPr>
                        <a:t>1.1.1．能参照产品标准完成第三方检验1.1.2能跟踪产品发展趋势1.1.3能分析产品转化率的变化因素</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D1D1D"/>
                          </a:solidFill>
                          <a:latin typeface="仿宋" panose="02010609060101010101" charset="-122"/>
                          <a:ea typeface="仿宋" panose="02010609060101010101" charset="-122"/>
                          <a:cs typeface="仿宋" panose="02010609060101010101" charset="-122"/>
                        </a:rPr>
                        <a:t>1.1.1产品检验方法1.1.2产品跟踪方法1.1.2产品分析方法</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6103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gn="ctr">
                        <a:buNone/>
                      </a:pPr>
                      <a:r>
                        <a:rPr lang="en-US" sz="1400" b="0">
                          <a:solidFill>
                            <a:srgbClr val="1D1D1D"/>
                          </a:solidFill>
                          <a:latin typeface="仿宋" panose="02010609060101010101" charset="-122"/>
                          <a:ea typeface="仿宋" panose="02010609060101010101" charset="-122"/>
                          <a:cs typeface="仿宋" panose="02010609060101010101" charset="-122"/>
                        </a:rPr>
                        <a:t>1.2选品策划</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D1D1D"/>
                          </a:solidFill>
                          <a:latin typeface="仿宋" panose="02010609060101010101" charset="-122"/>
                          <a:ea typeface="仿宋" panose="02010609060101010101" charset="-122"/>
                          <a:cs typeface="仿宋" panose="02010609060101010101" charset="-122"/>
                        </a:rPr>
                        <a:t>1.2.1能根据主题活动设计选品方案1.2.2能评估选品规划的执行进度</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D1D1D"/>
                          </a:solidFill>
                          <a:latin typeface="仿宋" panose="02010609060101010101" charset="-122"/>
                          <a:ea typeface="仿宋" panose="02010609060101010101" charset="-122"/>
                          <a:cs typeface="仿宋" panose="02010609060101010101" charset="-122"/>
                        </a:rPr>
                        <a:t>1.2.1选品方案制定方法1.2.2产品评估方法</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graphicFrame>
        <p:nvGraphicFramePr>
          <p:cNvPr id="5" name="表格 4"/>
          <p:cNvGraphicFramePr/>
          <p:nvPr>
            <p:custDataLst>
              <p:tags r:id="rId3"/>
            </p:custDataLst>
          </p:nvPr>
        </p:nvGraphicFramePr>
        <p:xfrm>
          <a:off x="876300" y="3245485"/>
          <a:ext cx="9340215" cy="1130935"/>
        </p:xfrm>
        <a:graphic>
          <a:graphicData uri="http://schemas.openxmlformats.org/drawingml/2006/table">
            <a:tbl>
              <a:tblPr firstRow="1" bandRow="1">
                <a:tableStyleId>{5940675A-B579-460E-94D1-54222C63F5DA}</a:tableStyleId>
              </a:tblPr>
              <a:tblGrid>
                <a:gridCol w="1260475"/>
                <a:gridCol w="1255395"/>
                <a:gridCol w="3886200"/>
                <a:gridCol w="2938145"/>
              </a:tblGrid>
              <a:tr h="503555">
                <a:tc rowSpan="2">
                  <a:txBody>
                    <a:bodyPr/>
                    <a:p>
                      <a:pPr indent="0" algn="ctr">
                        <a:buNone/>
                      </a:pPr>
                      <a:r>
                        <a:rPr lang="en-US" sz="1400" b="0">
                          <a:solidFill>
                            <a:srgbClr val="1D1D1D"/>
                          </a:solidFill>
                          <a:latin typeface="仿宋" panose="02010609060101010101" charset="-122"/>
                          <a:ea typeface="仿宋" panose="02010609060101010101" charset="-122"/>
                          <a:cs typeface="仿宋" panose="02010609060101010101" charset="-122"/>
                        </a:rPr>
                        <a:t>4团队管理</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1D1D1D"/>
                          </a:solidFill>
                          <a:latin typeface="仿宋" panose="02010609060101010101" charset="-122"/>
                          <a:ea typeface="仿宋" panose="02010609060101010101" charset="-122"/>
                          <a:cs typeface="仿宋" panose="02010609060101010101" charset="-122"/>
                        </a:rPr>
                        <a:t>4.1团队架构设置</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D1D1D"/>
                          </a:solidFill>
                          <a:latin typeface="仿宋" panose="02010609060101010101" charset="-122"/>
                          <a:ea typeface="仿宋" panose="02010609060101010101" charset="-122"/>
                          <a:cs typeface="仿宋" panose="02010609060101010101" charset="-122"/>
                        </a:rPr>
                        <a:t>4.1.1能制定团队考核标准4.1.2能解决跨部门协作的问题</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D1D1D"/>
                          </a:solidFill>
                          <a:latin typeface="仿宋" panose="02010609060101010101" charset="-122"/>
                          <a:ea typeface="仿宋" panose="02010609060101010101" charset="-122"/>
                          <a:cs typeface="仿宋" panose="02010609060101010101" charset="-122"/>
                        </a:rPr>
                        <a:t>4.1.1考核标准设计方法4.1.2协作沟通技巧</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2738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gn="ctr">
                        <a:buNone/>
                      </a:pPr>
                      <a:r>
                        <a:rPr lang="en-US" sz="1400" b="0">
                          <a:solidFill>
                            <a:srgbClr val="1D1D1D"/>
                          </a:solidFill>
                          <a:latin typeface="仿宋" panose="02010609060101010101" charset="-122"/>
                          <a:ea typeface="仿宋" panose="02010609060101010101" charset="-122"/>
                          <a:cs typeface="仿宋" panose="02010609060101010101" charset="-122"/>
                        </a:rPr>
                        <a:t>4.2团队文化建设</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D1D1D"/>
                          </a:solidFill>
                          <a:latin typeface="仿宋" panose="02010609060101010101" charset="-122"/>
                          <a:ea typeface="仿宋" panose="02010609060101010101" charset="-122"/>
                          <a:cs typeface="仿宋" panose="02010609060101010101" charset="-122"/>
                        </a:rPr>
                        <a:t>4.2.1能建立优秀员工的评价体系4.2.2能建立员工相互评价机制</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D1D1D"/>
                          </a:solidFill>
                          <a:latin typeface="仿宋" panose="02010609060101010101" charset="-122"/>
                          <a:ea typeface="仿宋" panose="02010609060101010101" charset="-122"/>
                          <a:cs typeface="仿宋" panose="02010609060101010101" charset="-122"/>
                        </a:rPr>
                        <a:t>4.2.1评价体系建立方法4.2.2互评机制的建立方法</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graphicFrame>
        <p:nvGraphicFramePr>
          <p:cNvPr id="7" name="表格 6"/>
          <p:cNvGraphicFramePr/>
          <p:nvPr>
            <p:custDataLst>
              <p:tags r:id="rId4"/>
            </p:custDataLst>
          </p:nvPr>
        </p:nvGraphicFramePr>
        <p:xfrm>
          <a:off x="875665" y="4376420"/>
          <a:ext cx="9341485" cy="1445260"/>
        </p:xfrm>
        <a:graphic>
          <a:graphicData uri="http://schemas.openxmlformats.org/drawingml/2006/table">
            <a:tbl>
              <a:tblPr firstRow="1" bandRow="1">
                <a:tableStyleId>{5940675A-B579-460E-94D1-54222C63F5DA}</a:tableStyleId>
              </a:tblPr>
              <a:tblGrid>
                <a:gridCol w="1260475"/>
                <a:gridCol w="1256030"/>
                <a:gridCol w="3886200"/>
                <a:gridCol w="2938780"/>
              </a:tblGrid>
              <a:tr h="925830">
                <a:tc rowSpan="2">
                  <a:txBody>
                    <a:bodyPr/>
                    <a:p>
                      <a:pPr indent="0" algn="ctr">
                        <a:buNone/>
                      </a:pPr>
                      <a:r>
                        <a:rPr lang="en-US" sz="1400" b="0">
                          <a:solidFill>
                            <a:srgbClr val="1D1D1D"/>
                          </a:solidFill>
                          <a:latin typeface="仿宋" panose="02010609060101010101" charset="-122"/>
                          <a:ea typeface="仿宋" panose="02010609060101010101" charset="-122"/>
                          <a:cs typeface="仿宋" panose="02010609060101010101" charset="-122"/>
                        </a:rPr>
                        <a:t>5培训指导</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1D1D1D"/>
                          </a:solidFill>
                          <a:latin typeface="仿宋" panose="02010609060101010101" charset="-122"/>
                          <a:ea typeface="仿宋" panose="02010609060101010101" charset="-122"/>
                          <a:cs typeface="仿宋" panose="02010609060101010101" charset="-122"/>
                        </a:rPr>
                        <a:t>5.1培训</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D1D1D"/>
                          </a:solidFill>
                          <a:latin typeface="仿宋" panose="02010609060101010101" charset="-122"/>
                          <a:ea typeface="仿宋" panose="02010609060101010101" charset="-122"/>
                          <a:cs typeface="仿宋" panose="02010609060101010101" charset="-122"/>
                        </a:rPr>
                        <a:t>5.1.1能制定培训计划5.1.2能编写培训讲义5.1.3能讲授专业基础知识和技能要求</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D1D1D"/>
                          </a:solidFill>
                          <a:latin typeface="仿宋" panose="02010609060101010101" charset="-122"/>
                          <a:ea typeface="仿宋" panose="02010609060101010101" charset="-122"/>
                          <a:cs typeface="仿宋" panose="02010609060101010101" charset="-122"/>
                        </a:rPr>
                        <a:t>5.1.1培训计划的编写方法5.1.2讲义编写方法5.1.3培训教学与组织技巧</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1943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gn="ctr">
                        <a:buNone/>
                      </a:pPr>
                      <a:r>
                        <a:rPr lang="en-US" sz="1400" b="0">
                          <a:solidFill>
                            <a:srgbClr val="1D1D1D"/>
                          </a:solidFill>
                          <a:latin typeface="仿宋" panose="02010609060101010101" charset="-122"/>
                          <a:ea typeface="仿宋" panose="02010609060101010101" charset="-122"/>
                          <a:cs typeface="仿宋" panose="02010609060101010101" charset="-122"/>
                        </a:rPr>
                        <a:t>5.2指导</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l">
                        <a:buClrTx/>
                        <a:buSzTx/>
                        <a:buFontTx/>
                        <a:buNone/>
                      </a:pPr>
                      <a:r>
                        <a:rPr lang="en-US" sz="1400" b="0">
                          <a:solidFill>
                            <a:srgbClr val="1D1D1D"/>
                          </a:solidFill>
                          <a:latin typeface="仿宋" panose="02010609060101010101" charset="-122"/>
                          <a:ea typeface="仿宋" panose="02010609060101010101" charset="-122"/>
                          <a:cs typeface="仿宋" panose="02010609060101010101" charset="-122"/>
                        </a:rPr>
                        <a:t>5.2.1能指导三级／高级工及以下各级别工作5.2.2能制定培训指导规范</a:t>
                      </a:r>
                      <a:endParaRPr 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D1D1D"/>
                          </a:solidFill>
                          <a:latin typeface="仿宋" panose="02010609060101010101" charset="-122"/>
                          <a:ea typeface="仿宋" panose="02010609060101010101" charset="-122"/>
                          <a:cs typeface="仿宋" panose="02010609060101010101" charset="-122"/>
                        </a:rPr>
                        <a:t>5.2.1专业技能指导方法5.2.2培训指导规范编写方法</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ustDataLst>
      <p:tags r:id="rId5"/>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876300" y="333375"/>
            <a:ext cx="10440035" cy="753745"/>
          </a:xfrm>
        </p:spPr>
        <p:txBody>
          <a:bodyPr>
            <a:normAutofit fontScale="90000"/>
          </a:bodyPr>
          <a:p>
            <a:r>
              <a:rPr lang="zh-CN" altLang="en-US">
                <a:solidFill>
                  <a:schemeClr val="accent1"/>
                </a:solidFill>
              </a:rPr>
              <a:t>直播销售员考核职业功能</a:t>
            </a:r>
            <a:endParaRPr lang="zh-CN" altLang="en-US">
              <a:solidFill>
                <a:schemeClr val="accent1"/>
              </a:solidFill>
            </a:endParaRPr>
          </a:p>
        </p:txBody>
      </p:sp>
      <p:graphicFrame>
        <p:nvGraphicFramePr>
          <p:cNvPr id="2" name="表格 1"/>
          <p:cNvGraphicFramePr/>
          <p:nvPr>
            <p:custDataLst>
              <p:tags r:id="rId1"/>
            </p:custDataLst>
          </p:nvPr>
        </p:nvGraphicFramePr>
        <p:xfrm>
          <a:off x="876300" y="1243965"/>
          <a:ext cx="9340215" cy="601345"/>
        </p:xfrm>
        <a:graphic>
          <a:graphicData uri="http://schemas.openxmlformats.org/drawingml/2006/table">
            <a:tbl>
              <a:tblPr firstRow="1" bandRow="1">
                <a:tableStyleId>{5940675A-B579-460E-94D1-54222C63F5DA}</a:tableStyleId>
              </a:tblPr>
              <a:tblGrid>
                <a:gridCol w="1260475"/>
                <a:gridCol w="1255395"/>
                <a:gridCol w="3886200"/>
                <a:gridCol w="2938145"/>
              </a:tblGrid>
              <a:tr h="601345">
                <a:tc>
                  <a:txBody>
                    <a:bodyPr/>
                    <a:p>
                      <a:pPr indent="0" algn="ctr">
                        <a:buNone/>
                      </a:pPr>
                      <a:r>
                        <a:rPr lang="en-US" sz="1400" b="1">
                          <a:solidFill>
                            <a:srgbClr val="1F1F1F"/>
                          </a:solidFill>
                          <a:latin typeface="Calibri" panose="020F0502020204030204" charset="0"/>
                          <a:cs typeface="Calibri" panose="020F0502020204030204" charset="0"/>
                        </a:rPr>
                        <a:t>职业功能</a:t>
                      </a:r>
                      <a:endParaRPr lang="en-US" altLang="en-US" sz="1400" b="1">
                        <a:solidFill>
                          <a:srgbClr val="1F1F1F"/>
                        </a:solidFill>
                        <a:latin typeface="Calibri" panose="020F0502020204030204" charset="0"/>
                        <a:ea typeface="Calibri" panose="020F0502020204030204" charset="0"/>
                        <a:cs typeface="Calibri" panose="020F05020202040302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343434"/>
                          </a:solidFill>
                          <a:latin typeface="Calibri" panose="020F0502020204030204" charset="0"/>
                          <a:cs typeface="Calibri" panose="020F0502020204030204" charset="0"/>
                        </a:rPr>
                        <a:t>工作内容</a:t>
                      </a:r>
                      <a:endParaRPr lang="en-US" altLang="en-US" sz="1400" b="1">
                        <a:solidFill>
                          <a:srgbClr val="343434"/>
                        </a:solidFill>
                        <a:latin typeface="Calibri" panose="020F0502020204030204" charset="0"/>
                        <a:ea typeface="Calibri" panose="020F0502020204030204" charset="0"/>
                        <a:cs typeface="Calibri" panose="020F05020202040302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1F1F1F"/>
                          </a:solidFill>
                          <a:latin typeface="Calibri" panose="020F0502020204030204" charset="0"/>
                          <a:cs typeface="Calibri" panose="020F0502020204030204" charset="0"/>
                        </a:rPr>
                        <a:t>技能要求</a:t>
                      </a:r>
                      <a:endParaRPr lang="en-US" altLang="en-US" sz="1400" b="1">
                        <a:solidFill>
                          <a:srgbClr val="1F1F1F"/>
                        </a:solidFill>
                        <a:latin typeface="Calibri" panose="020F0502020204030204" charset="0"/>
                        <a:ea typeface="Calibri" panose="020F0502020204030204" charset="0"/>
                        <a:cs typeface="Calibri" panose="020F05020202040302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1F1F1F"/>
                          </a:solidFill>
                          <a:latin typeface="Calibri" panose="020F0502020204030204" charset="0"/>
                          <a:cs typeface="Calibri" panose="020F0502020204030204" charset="0"/>
                        </a:rPr>
                        <a:t>相关知识要求</a:t>
                      </a:r>
                      <a:endParaRPr lang="en-US" altLang="en-US" sz="1400" b="1">
                        <a:solidFill>
                          <a:srgbClr val="1F1F1F"/>
                        </a:solidFill>
                        <a:latin typeface="Calibri" panose="020F0502020204030204" charset="0"/>
                        <a:ea typeface="Calibri" panose="020F0502020204030204" charset="0"/>
                        <a:cs typeface="Calibri" panose="020F05020202040302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graphicFrame>
        <p:nvGraphicFramePr>
          <p:cNvPr id="5" name="表格 4"/>
          <p:cNvGraphicFramePr/>
          <p:nvPr>
            <p:custDataLst>
              <p:tags r:id="rId2"/>
            </p:custDataLst>
          </p:nvPr>
        </p:nvGraphicFramePr>
        <p:xfrm>
          <a:off x="876300" y="3245485"/>
          <a:ext cx="9340215" cy="1130935"/>
        </p:xfrm>
        <a:graphic>
          <a:graphicData uri="http://schemas.openxmlformats.org/drawingml/2006/table">
            <a:tbl>
              <a:tblPr firstRow="1" bandRow="1">
                <a:tableStyleId>{5940675A-B579-460E-94D1-54222C63F5DA}</a:tableStyleId>
              </a:tblPr>
              <a:tblGrid>
                <a:gridCol w="1260475"/>
                <a:gridCol w="1255395"/>
                <a:gridCol w="3886200"/>
                <a:gridCol w="2938145"/>
              </a:tblGrid>
              <a:tr h="503555">
                <a:tc rowSpan="2">
                  <a:txBody>
                    <a:bodyPr/>
                    <a:p>
                      <a:pPr indent="0" algn="ctr">
                        <a:buNone/>
                      </a:pPr>
                      <a:r>
                        <a:rPr lang="en-US" sz="1400" b="0">
                          <a:solidFill>
                            <a:srgbClr val="1D1D1D"/>
                          </a:solidFill>
                          <a:latin typeface="仿宋" panose="02010609060101010101" charset="-122"/>
                          <a:ea typeface="仿宋" panose="02010609060101010101" charset="-122"/>
                          <a:cs typeface="仿宋" panose="02010609060101010101" charset="-122"/>
                        </a:rPr>
                        <a:t>4团队管理</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1D1D1D"/>
                          </a:solidFill>
                          <a:latin typeface="仿宋" panose="02010609060101010101" charset="-122"/>
                          <a:ea typeface="仿宋" panose="02010609060101010101" charset="-122"/>
                          <a:cs typeface="仿宋" panose="02010609060101010101" charset="-122"/>
                        </a:rPr>
                        <a:t>4.1团队架构设置</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D1D1D"/>
                          </a:solidFill>
                          <a:latin typeface="仿宋" panose="02010609060101010101" charset="-122"/>
                          <a:ea typeface="仿宋" panose="02010609060101010101" charset="-122"/>
                          <a:cs typeface="仿宋" panose="02010609060101010101" charset="-122"/>
                        </a:rPr>
                        <a:t>4.1.1能制定团队考核标准4.1.2能解决跨部门协作的问题</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D1D1D"/>
                          </a:solidFill>
                          <a:latin typeface="仿宋" panose="02010609060101010101" charset="-122"/>
                          <a:ea typeface="仿宋" panose="02010609060101010101" charset="-122"/>
                          <a:cs typeface="仿宋" panose="02010609060101010101" charset="-122"/>
                        </a:rPr>
                        <a:t>4.1.1考核标准设计方法4.1.2协作沟通技巧</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2738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gn="ctr">
                        <a:buNone/>
                      </a:pPr>
                      <a:r>
                        <a:rPr lang="en-US" sz="1400" b="0">
                          <a:solidFill>
                            <a:srgbClr val="1D1D1D"/>
                          </a:solidFill>
                          <a:latin typeface="仿宋" panose="02010609060101010101" charset="-122"/>
                          <a:ea typeface="仿宋" panose="02010609060101010101" charset="-122"/>
                          <a:cs typeface="仿宋" panose="02010609060101010101" charset="-122"/>
                        </a:rPr>
                        <a:t>4.2团队文化建设</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D1D1D"/>
                          </a:solidFill>
                          <a:latin typeface="仿宋" panose="02010609060101010101" charset="-122"/>
                          <a:ea typeface="仿宋" panose="02010609060101010101" charset="-122"/>
                          <a:cs typeface="仿宋" panose="02010609060101010101" charset="-122"/>
                        </a:rPr>
                        <a:t>4.2.1能建立优秀员工的评价体系4.2.2能建立员工相互评价机制</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D1D1D"/>
                          </a:solidFill>
                          <a:latin typeface="仿宋" panose="02010609060101010101" charset="-122"/>
                          <a:ea typeface="仿宋" panose="02010609060101010101" charset="-122"/>
                          <a:cs typeface="仿宋" panose="02010609060101010101" charset="-122"/>
                        </a:rPr>
                        <a:t>4.2.1评价体系建立方法4.2.2互评机制的建立方法</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graphicFrame>
        <p:nvGraphicFramePr>
          <p:cNvPr id="7" name="表格 6"/>
          <p:cNvGraphicFramePr/>
          <p:nvPr>
            <p:custDataLst>
              <p:tags r:id="rId3"/>
            </p:custDataLst>
          </p:nvPr>
        </p:nvGraphicFramePr>
        <p:xfrm>
          <a:off x="875665" y="4376420"/>
          <a:ext cx="9341485" cy="1445260"/>
        </p:xfrm>
        <a:graphic>
          <a:graphicData uri="http://schemas.openxmlformats.org/drawingml/2006/table">
            <a:tbl>
              <a:tblPr firstRow="1" bandRow="1">
                <a:tableStyleId>{5940675A-B579-460E-94D1-54222C63F5DA}</a:tableStyleId>
              </a:tblPr>
              <a:tblGrid>
                <a:gridCol w="1260475"/>
                <a:gridCol w="1256030"/>
                <a:gridCol w="3886200"/>
                <a:gridCol w="2938780"/>
              </a:tblGrid>
              <a:tr h="925830">
                <a:tc rowSpan="2">
                  <a:txBody>
                    <a:bodyPr/>
                    <a:p>
                      <a:pPr indent="0" algn="ctr">
                        <a:buNone/>
                      </a:pPr>
                      <a:r>
                        <a:rPr lang="en-US" sz="1400" b="0">
                          <a:solidFill>
                            <a:srgbClr val="1D1D1D"/>
                          </a:solidFill>
                          <a:latin typeface="仿宋" panose="02010609060101010101" charset="-122"/>
                          <a:ea typeface="仿宋" panose="02010609060101010101" charset="-122"/>
                          <a:cs typeface="仿宋" panose="02010609060101010101" charset="-122"/>
                        </a:rPr>
                        <a:t>5培训指导</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1D1D1D"/>
                          </a:solidFill>
                          <a:latin typeface="仿宋" panose="02010609060101010101" charset="-122"/>
                          <a:ea typeface="仿宋" panose="02010609060101010101" charset="-122"/>
                          <a:cs typeface="仿宋" panose="02010609060101010101" charset="-122"/>
                        </a:rPr>
                        <a:t>5.1培训</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D1D1D"/>
                          </a:solidFill>
                          <a:latin typeface="仿宋" panose="02010609060101010101" charset="-122"/>
                          <a:ea typeface="仿宋" panose="02010609060101010101" charset="-122"/>
                          <a:cs typeface="仿宋" panose="02010609060101010101" charset="-122"/>
                        </a:rPr>
                        <a:t>5.1.1能制定培训计划5.1.2能编写培训讲义5.1.3能讲授专业基础知识和技能要求</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D1D1D"/>
                          </a:solidFill>
                          <a:latin typeface="仿宋" panose="02010609060101010101" charset="-122"/>
                          <a:ea typeface="仿宋" panose="02010609060101010101" charset="-122"/>
                          <a:cs typeface="仿宋" panose="02010609060101010101" charset="-122"/>
                        </a:rPr>
                        <a:t>5.1.1培训计划的编写方法5.1.2讲义编写方法5.1.3培训教学与组织技巧</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1943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gn="ctr">
                        <a:buNone/>
                      </a:pPr>
                      <a:r>
                        <a:rPr lang="en-US" sz="1400" b="0">
                          <a:solidFill>
                            <a:srgbClr val="1D1D1D"/>
                          </a:solidFill>
                          <a:latin typeface="仿宋" panose="02010609060101010101" charset="-122"/>
                          <a:ea typeface="仿宋" panose="02010609060101010101" charset="-122"/>
                          <a:cs typeface="仿宋" panose="02010609060101010101" charset="-122"/>
                        </a:rPr>
                        <a:t>5.2指导</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l">
                        <a:buClrTx/>
                        <a:buSzTx/>
                        <a:buFontTx/>
                        <a:buNone/>
                      </a:pPr>
                      <a:r>
                        <a:rPr lang="en-US" sz="1400" b="0">
                          <a:solidFill>
                            <a:srgbClr val="1D1D1D"/>
                          </a:solidFill>
                          <a:latin typeface="仿宋" panose="02010609060101010101" charset="-122"/>
                          <a:ea typeface="仿宋" panose="02010609060101010101" charset="-122"/>
                          <a:cs typeface="仿宋" panose="02010609060101010101" charset="-122"/>
                        </a:rPr>
                        <a:t>5.2.1能指导三级／高级工及以下各级别工作5.2.2能制定培训指导规范</a:t>
                      </a:r>
                      <a:endParaRPr 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D1D1D"/>
                          </a:solidFill>
                          <a:latin typeface="仿宋" panose="02010609060101010101" charset="-122"/>
                          <a:ea typeface="仿宋" panose="02010609060101010101" charset="-122"/>
                          <a:cs typeface="仿宋" panose="02010609060101010101" charset="-122"/>
                        </a:rPr>
                        <a:t>5.2.1专业技能指导方法5.2.2培训指导规范编写方法</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graphicFrame>
        <p:nvGraphicFramePr>
          <p:cNvPr id="6" name="表格 5"/>
          <p:cNvGraphicFramePr/>
          <p:nvPr>
            <p:custDataLst>
              <p:tags r:id="rId4"/>
            </p:custDataLst>
          </p:nvPr>
        </p:nvGraphicFramePr>
        <p:xfrm>
          <a:off x="876300" y="1845310"/>
          <a:ext cx="9340215" cy="1400175"/>
        </p:xfrm>
        <a:graphic>
          <a:graphicData uri="http://schemas.openxmlformats.org/drawingml/2006/table">
            <a:tbl>
              <a:tblPr firstRow="1" bandRow="1">
                <a:tableStyleId>{5940675A-B579-460E-94D1-54222C63F5DA}</a:tableStyleId>
              </a:tblPr>
              <a:tblGrid>
                <a:gridCol w="1260475"/>
                <a:gridCol w="1255395"/>
                <a:gridCol w="3886200"/>
                <a:gridCol w="2938145"/>
              </a:tblGrid>
              <a:tr h="623570">
                <a:tc rowSpan="2">
                  <a:txBody>
                    <a:bodyPr/>
                    <a:p>
                      <a:pPr indent="0" algn="ctr">
                        <a:buNone/>
                      </a:pPr>
                      <a:r>
                        <a:rPr lang="en-US" sz="1400" b="0">
                          <a:solidFill>
                            <a:srgbClr val="1D1D1D"/>
                          </a:solidFill>
                          <a:latin typeface="仿宋" panose="02010609060101010101" charset="-122"/>
                          <a:ea typeface="仿宋" panose="02010609060101010101" charset="-122"/>
                          <a:cs typeface="仿宋" panose="02010609060101010101" charset="-122"/>
                        </a:rPr>
                        <a:t>2直播营销</a:t>
                      </a:r>
                      <a:endParaRPr lang="en-US" sz="1400" b="0">
                        <a:solidFill>
                          <a:srgbClr val="1D1D1D"/>
                        </a:solidFill>
                        <a:latin typeface="仿宋" panose="02010609060101010101" charset="-122"/>
                        <a:ea typeface="仿宋" panose="02010609060101010101" charset="-122"/>
                        <a:cs typeface="仿宋" panose="02010609060101010101" charset="-122"/>
                      </a:endParaRPr>
                    </a:p>
                    <a:p>
                      <a:pPr indent="0" algn="ctr">
                        <a:buNone/>
                      </a:pPr>
                      <a:r>
                        <a:rPr lang="en-US" altLang="zh-CN" sz="1400">
                          <a:solidFill>
                            <a:srgbClr val="1D1D1D"/>
                          </a:solidFill>
                          <a:latin typeface="仿宋" panose="02010609060101010101" charset="-122"/>
                          <a:ea typeface="仿宋" panose="02010609060101010101" charset="-122"/>
                        </a:rPr>
                        <a:t> </a:t>
                      </a:r>
                      <a:endParaRPr lang="en-US" altLang="zh-CN"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1D1D1D"/>
                          </a:solidFill>
                          <a:latin typeface="仿宋" panose="02010609060101010101" charset="-122"/>
                          <a:ea typeface="仿宋" panose="02010609060101010101" charset="-122"/>
                          <a:cs typeface="仿宋" panose="02010609060101010101" charset="-122"/>
                        </a:rPr>
                        <a:t>2.1营销策划</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D1D1D"/>
                          </a:solidFill>
                          <a:latin typeface="仿宋" panose="02010609060101010101" charset="-122"/>
                          <a:ea typeface="仿宋" panose="02010609060101010101" charset="-122"/>
                          <a:cs typeface="仿宋" panose="02010609060101010101" charset="-122"/>
                        </a:rPr>
                        <a:t>2.1.1能制定主题直播间搭建方案2.1.2能制定个人品牌方案</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D1D1D"/>
                          </a:solidFill>
                          <a:latin typeface="仿宋" panose="02010609060101010101" charset="-122"/>
                          <a:ea typeface="仿宋" panose="02010609060101010101" charset="-122"/>
                          <a:cs typeface="仿宋" panose="02010609060101010101" charset="-122"/>
                        </a:rPr>
                        <a:t>2.1.1直播间搭建技巧2.1.2.品牌塑造方法</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76605">
                <a:tc vMerge="1">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1D1D1D"/>
                          </a:solidFill>
                          <a:latin typeface="仿宋" panose="02010609060101010101" charset="-122"/>
                          <a:ea typeface="仿宋" panose="02010609060101010101" charset="-122"/>
                          <a:cs typeface="仿宋" panose="02010609060101010101" charset="-122"/>
                        </a:rPr>
                        <a:t>2.2直播规划</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D1D1D"/>
                          </a:solidFill>
                          <a:latin typeface="仿宋" panose="02010609060101010101" charset="-122"/>
                          <a:ea typeface="仿宋" panose="02010609060101010101" charset="-122"/>
                          <a:cs typeface="仿宋" panose="02010609060101010101" charset="-122"/>
                        </a:rPr>
                        <a:t>2.2.1能设定直播销售周期目标2.2.2能建立直播销售标准作业流程</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D1D1D"/>
                          </a:solidFill>
                          <a:latin typeface="仿宋" panose="02010609060101010101" charset="-122"/>
                          <a:ea typeface="仿宋" panose="02010609060101010101" charset="-122"/>
                          <a:cs typeface="仿宋" panose="02010609060101010101" charset="-122"/>
                        </a:rPr>
                        <a:t>2.2.1目标编制方法2.2.2直播流程操作步骤</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ustDataLst>
      <p:tags r:id="rId5"/>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876300" y="333375"/>
            <a:ext cx="10440035" cy="753745"/>
          </a:xfrm>
        </p:spPr>
        <p:txBody>
          <a:bodyPr>
            <a:normAutofit fontScale="90000"/>
          </a:bodyPr>
          <a:p>
            <a:r>
              <a:rPr lang="zh-CN" altLang="en-US">
                <a:solidFill>
                  <a:schemeClr val="accent1"/>
                </a:solidFill>
              </a:rPr>
              <a:t>视频（短）创推员考核职业功能</a:t>
            </a:r>
            <a:endParaRPr lang="zh-CN" altLang="en-US">
              <a:solidFill>
                <a:schemeClr val="accent1"/>
              </a:solidFill>
            </a:endParaRPr>
          </a:p>
        </p:txBody>
      </p:sp>
      <p:graphicFrame>
        <p:nvGraphicFramePr>
          <p:cNvPr id="2" name="表格 1"/>
          <p:cNvGraphicFramePr/>
          <p:nvPr>
            <p:custDataLst>
              <p:tags r:id="rId1"/>
            </p:custDataLst>
          </p:nvPr>
        </p:nvGraphicFramePr>
        <p:xfrm>
          <a:off x="876300" y="1243965"/>
          <a:ext cx="9340215" cy="601345"/>
        </p:xfrm>
        <a:graphic>
          <a:graphicData uri="http://schemas.openxmlformats.org/drawingml/2006/table">
            <a:tbl>
              <a:tblPr firstRow="1" bandRow="1">
                <a:tableStyleId>{5940675A-B579-460E-94D1-54222C63F5DA}</a:tableStyleId>
              </a:tblPr>
              <a:tblGrid>
                <a:gridCol w="1260475"/>
                <a:gridCol w="1255395"/>
                <a:gridCol w="3886200"/>
                <a:gridCol w="2938145"/>
              </a:tblGrid>
              <a:tr h="601345">
                <a:tc>
                  <a:txBody>
                    <a:bodyPr/>
                    <a:p>
                      <a:pPr indent="0" algn="ctr">
                        <a:buNone/>
                      </a:pPr>
                      <a:r>
                        <a:rPr lang="en-US" sz="1400" b="1">
                          <a:solidFill>
                            <a:srgbClr val="1F1F1F"/>
                          </a:solidFill>
                          <a:latin typeface="Calibri" panose="020F0502020204030204" charset="0"/>
                          <a:cs typeface="Calibri" panose="020F0502020204030204" charset="0"/>
                        </a:rPr>
                        <a:t>职业功能</a:t>
                      </a:r>
                      <a:endParaRPr lang="en-US" altLang="en-US" sz="1400" b="1">
                        <a:solidFill>
                          <a:srgbClr val="1F1F1F"/>
                        </a:solidFill>
                        <a:latin typeface="Calibri" panose="020F0502020204030204" charset="0"/>
                        <a:ea typeface="Calibri" panose="020F0502020204030204" charset="0"/>
                        <a:cs typeface="Calibri" panose="020F05020202040302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343434"/>
                          </a:solidFill>
                          <a:latin typeface="Calibri" panose="020F0502020204030204" charset="0"/>
                          <a:cs typeface="Calibri" panose="020F0502020204030204" charset="0"/>
                        </a:rPr>
                        <a:t>工作内容</a:t>
                      </a:r>
                      <a:endParaRPr lang="en-US" altLang="en-US" sz="1400" b="1">
                        <a:solidFill>
                          <a:srgbClr val="343434"/>
                        </a:solidFill>
                        <a:latin typeface="Calibri" panose="020F0502020204030204" charset="0"/>
                        <a:ea typeface="Calibri" panose="020F0502020204030204" charset="0"/>
                        <a:cs typeface="Calibri" panose="020F05020202040302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1F1F1F"/>
                          </a:solidFill>
                          <a:latin typeface="Calibri" panose="020F0502020204030204" charset="0"/>
                          <a:cs typeface="Calibri" panose="020F0502020204030204" charset="0"/>
                        </a:rPr>
                        <a:t>技能要求</a:t>
                      </a:r>
                      <a:endParaRPr lang="en-US" altLang="en-US" sz="1400" b="1">
                        <a:solidFill>
                          <a:srgbClr val="1F1F1F"/>
                        </a:solidFill>
                        <a:latin typeface="Calibri" panose="020F0502020204030204" charset="0"/>
                        <a:ea typeface="Calibri" panose="020F0502020204030204" charset="0"/>
                        <a:cs typeface="Calibri" panose="020F05020202040302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1F1F1F"/>
                          </a:solidFill>
                          <a:latin typeface="Calibri" panose="020F0502020204030204" charset="0"/>
                          <a:cs typeface="Calibri" panose="020F0502020204030204" charset="0"/>
                        </a:rPr>
                        <a:t>相关知识要求</a:t>
                      </a:r>
                      <a:endParaRPr lang="en-US" altLang="en-US" sz="1400" b="1">
                        <a:solidFill>
                          <a:srgbClr val="1F1F1F"/>
                        </a:solidFill>
                        <a:latin typeface="Calibri" panose="020F0502020204030204" charset="0"/>
                        <a:ea typeface="Calibri" panose="020F0502020204030204" charset="0"/>
                        <a:cs typeface="Calibri" panose="020F05020202040302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graphicFrame>
        <p:nvGraphicFramePr>
          <p:cNvPr id="5" name="表格 4"/>
          <p:cNvGraphicFramePr/>
          <p:nvPr>
            <p:custDataLst>
              <p:tags r:id="rId2"/>
            </p:custDataLst>
          </p:nvPr>
        </p:nvGraphicFramePr>
        <p:xfrm>
          <a:off x="876300" y="3245485"/>
          <a:ext cx="9340215" cy="1130935"/>
        </p:xfrm>
        <a:graphic>
          <a:graphicData uri="http://schemas.openxmlformats.org/drawingml/2006/table">
            <a:tbl>
              <a:tblPr firstRow="1" bandRow="1">
                <a:tableStyleId>{5940675A-B579-460E-94D1-54222C63F5DA}</a:tableStyleId>
              </a:tblPr>
              <a:tblGrid>
                <a:gridCol w="1260475"/>
                <a:gridCol w="1255395"/>
                <a:gridCol w="3886200"/>
                <a:gridCol w="2938145"/>
              </a:tblGrid>
              <a:tr h="503555">
                <a:tc rowSpan="2">
                  <a:txBody>
                    <a:bodyPr/>
                    <a:p>
                      <a:pPr indent="0" algn="ctr">
                        <a:buNone/>
                      </a:pPr>
                      <a:r>
                        <a:rPr lang="en-US" sz="1400" b="0">
                          <a:solidFill>
                            <a:srgbClr val="1D1D1D"/>
                          </a:solidFill>
                          <a:latin typeface="仿宋" panose="02010609060101010101" charset="-122"/>
                          <a:ea typeface="仿宋" panose="02010609060101010101" charset="-122"/>
                          <a:cs typeface="仿宋" panose="02010609060101010101" charset="-122"/>
                        </a:rPr>
                        <a:t>4团队管理</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1D1D1D"/>
                          </a:solidFill>
                          <a:latin typeface="仿宋" panose="02010609060101010101" charset="-122"/>
                          <a:ea typeface="仿宋" panose="02010609060101010101" charset="-122"/>
                          <a:cs typeface="仿宋" panose="02010609060101010101" charset="-122"/>
                        </a:rPr>
                        <a:t>4.1团队架构设置</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D1D1D"/>
                          </a:solidFill>
                          <a:latin typeface="仿宋" panose="02010609060101010101" charset="-122"/>
                          <a:ea typeface="仿宋" panose="02010609060101010101" charset="-122"/>
                          <a:cs typeface="仿宋" panose="02010609060101010101" charset="-122"/>
                        </a:rPr>
                        <a:t>4.1.1能制定团队考核标准4.1.2能解决跨部门协作的问题</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D1D1D"/>
                          </a:solidFill>
                          <a:latin typeface="仿宋" panose="02010609060101010101" charset="-122"/>
                          <a:ea typeface="仿宋" panose="02010609060101010101" charset="-122"/>
                          <a:cs typeface="仿宋" panose="02010609060101010101" charset="-122"/>
                        </a:rPr>
                        <a:t>4.1.1考核标准设计方法4.1.2协作沟通技巧</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2738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gn="ctr">
                        <a:buNone/>
                      </a:pPr>
                      <a:r>
                        <a:rPr lang="en-US" sz="1400" b="0">
                          <a:solidFill>
                            <a:srgbClr val="1D1D1D"/>
                          </a:solidFill>
                          <a:latin typeface="仿宋" panose="02010609060101010101" charset="-122"/>
                          <a:ea typeface="仿宋" panose="02010609060101010101" charset="-122"/>
                          <a:cs typeface="仿宋" panose="02010609060101010101" charset="-122"/>
                        </a:rPr>
                        <a:t>4.2团队文化建设</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D1D1D"/>
                          </a:solidFill>
                          <a:latin typeface="仿宋" panose="02010609060101010101" charset="-122"/>
                          <a:ea typeface="仿宋" panose="02010609060101010101" charset="-122"/>
                          <a:cs typeface="仿宋" panose="02010609060101010101" charset="-122"/>
                        </a:rPr>
                        <a:t>4.2.1能建立优秀员工的评价体系4.2.2能建立员工相互评价机制</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D1D1D"/>
                          </a:solidFill>
                          <a:latin typeface="仿宋" panose="02010609060101010101" charset="-122"/>
                          <a:ea typeface="仿宋" panose="02010609060101010101" charset="-122"/>
                          <a:cs typeface="仿宋" panose="02010609060101010101" charset="-122"/>
                        </a:rPr>
                        <a:t>4.2.1评价体系建立方法4.2.2互评机制的建立方法</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graphicFrame>
        <p:nvGraphicFramePr>
          <p:cNvPr id="7" name="表格 6"/>
          <p:cNvGraphicFramePr/>
          <p:nvPr>
            <p:custDataLst>
              <p:tags r:id="rId3"/>
            </p:custDataLst>
          </p:nvPr>
        </p:nvGraphicFramePr>
        <p:xfrm>
          <a:off x="875665" y="4376420"/>
          <a:ext cx="9341485" cy="1445260"/>
        </p:xfrm>
        <a:graphic>
          <a:graphicData uri="http://schemas.openxmlformats.org/drawingml/2006/table">
            <a:tbl>
              <a:tblPr firstRow="1" bandRow="1">
                <a:tableStyleId>{5940675A-B579-460E-94D1-54222C63F5DA}</a:tableStyleId>
              </a:tblPr>
              <a:tblGrid>
                <a:gridCol w="1260475"/>
                <a:gridCol w="1256030"/>
                <a:gridCol w="3886200"/>
                <a:gridCol w="2938780"/>
              </a:tblGrid>
              <a:tr h="925830">
                <a:tc rowSpan="2">
                  <a:txBody>
                    <a:bodyPr/>
                    <a:p>
                      <a:pPr indent="0" algn="ctr">
                        <a:buNone/>
                      </a:pPr>
                      <a:r>
                        <a:rPr lang="en-US" sz="1400" b="0">
                          <a:solidFill>
                            <a:srgbClr val="1D1D1D"/>
                          </a:solidFill>
                          <a:latin typeface="仿宋" panose="02010609060101010101" charset="-122"/>
                          <a:ea typeface="仿宋" panose="02010609060101010101" charset="-122"/>
                          <a:cs typeface="仿宋" panose="02010609060101010101" charset="-122"/>
                        </a:rPr>
                        <a:t>5培训指导</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1D1D1D"/>
                          </a:solidFill>
                          <a:latin typeface="仿宋" panose="02010609060101010101" charset="-122"/>
                          <a:ea typeface="仿宋" panose="02010609060101010101" charset="-122"/>
                          <a:cs typeface="仿宋" panose="02010609060101010101" charset="-122"/>
                        </a:rPr>
                        <a:t>5.1培训</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D1D1D"/>
                          </a:solidFill>
                          <a:latin typeface="仿宋" panose="02010609060101010101" charset="-122"/>
                          <a:ea typeface="仿宋" panose="02010609060101010101" charset="-122"/>
                          <a:cs typeface="仿宋" panose="02010609060101010101" charset="-122"/>
                        </a:rPr>
                        <a:t>5.1.1能制定培训计划5.1.2能编写培训讲义5.1.3能讲授专业基础知识和技能要求</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D1D1D"/>
                          </a:solidFill>
                          <a:latin typeface="仿宋" panose="02010609060101010101" charset="-122"/>
                          <a:ea typeface="仿宋" panose="02010609060101010101" charset="-122"/>
                          <a:cs typeface="仿宋" panose="02010609060101010101" charset="-122"/>
                        </a:rPr>
                        <a:t>5.1.1培训计划的编写方法5.1.2讲义编写方法5.1.3培训教学与组织技巧</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1943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gn="ctr">
                        <a:buNone/>
                      </a:pPr>
                      <a:r>
                        <a:rPr lang="en-US" sz="1400" b="0">
                          <a:solidFill>
                            <a:srgbClr val="1D1D1D"/>
                          </a:solidFill>
                          <a:latin typeface="仿宋" panose="02010609060101010101" charset="-122"/>
                          <a:ea typeface="仿宋" panose="02010609060101010101" charset="-122"/>
                          <a:cs typeface="仿宋" panose="02010609060101010101" charset="-122"/>
                        </a:rPr>
                        <a:t>5.2指导</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l">
                        <a:buClrTx/>
                        <a:buSzTx/>
                        <a:buFontTx/>
                        <a:buNone/>
                      </a:pPr>
                      <a:r>
                        <a:rPr lang="en-US" sz="1400" b="0">
                          <a:solidFill>
                            <a:srgbClr val="1D1D1D"/>
                          </a:solidFill>
                          <a:latin typeface="仿宋" panose="02010609060101010101" charset="-122"/>
                          <a:ea typeface="仿宋" panose="02010609060101010101" charset="-122"/>
                          <a:cs typeface="仿宋" panose="02010609060101010101" charset="-122"/>
                        </a:rPr>
                        <a:t>5.2.1能指导三级／高级工及以下各级别工作5.2.2能制定培训指导规范</a:t>
                      </a:r>
                      <a:endParaRPr 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D1D1D"/>
                          </a:solidFill>
                          <a:latin typeface="仿宋" panose="02010609060101010101" charset="-122"/>
                          <a:ea typeface="仿宋" panose="02010609060101010101" charset="-122"/>
                          <a:cs typeface="仿宋" panose="02010609060101010101" charset="-122"/>
                        </a:rPr>
                        <a:t>5.2.1专业技能指导方法5.2.2培训指导规范编写方法</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graphicFrame>
        <p:nvGraphicFramePr>
          <p:cNvPr id="3" name="表格 2"/>
          <p:cNvGraphicFramePr/>
          <p:nvPr>
            <p:custDataLst>
              <p:tags r:id="rId4"/>
            </p:custDataLst>
          </p:nvPr>
        </p:nvGraphicFramePr>
        <p:xfrm>
          <a:off x="875665" y="1845310"/>
          <a:ext cx="9340215" cy="1400175"/>
        </p:xfrm>
        <a:graphic>
          <a:graphicData uri="http://schemas.openxmlformats.org/drawingml/2006/table">
            <a:tbl>
              <a:tblPr firstRow="1" bandRow="1">
                <a:tableStyleId>{5940675A-B579-460E-94D1-54222C63F5DA}</a:tableStyleId>
              </a:tblPr>
              <a:tblGrid>
                <a:gridCol w="1261110"/>
                <a:gridCol w="1254760"/>
                <a:gridCol w="3886200"/>
                <a:gridCol w="2938145"/>
              </a:tblGrid>
              <a:tr h="560070">
                <a:tc rowSpan="2">
                  <a:txBody>
                    <a:bodyPr/>
                    <a:p>
                      <a:pPr indent="0" algn="ctr">
                        <a:buNone/>
                      </a:pPr>
                      <a:r>
                        <a:rPr lang="en-US" sz="1400" b="0">
                          <a:solidFill>
                            <a:srgbClr val="1D1D1D"/>
                          </a:solidFill>
                          <a:latin typeface="仿宋" panose="02010609060101010101" charset="-122"/>
                          <a:ea typeface="仿宋" panose="02010609060101010101" charset="-122"/>
                          <a:cs typeface="仿宋" panose="02010609060101010101" charset="-122"/>
                        </a:rPr>
                        <a:t>3视频创推</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1D1D1D"/>
                          </a:solidFill>
                          <a:latin typeface="仿宋" panose="02010609060101010101" charset="-122"/>
                          <a:ea typeface="仿宋" panose="02010609060101010101" charset="-122"/>
                          <a:cs typeface="仿宋" panose="02010609060101010101" charset="-122"/>
                        </a:rPr>
                        <a:t>3.1视频制作</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D1D1D"/>
                          </a:solidFill>
                          <a:latin typeface="仿宋" panose="02010609060101010101" charset="-122"/>
                          <a:ea typeface="仿宋" panose="02010609060101010101" charset="-122"/>
                          <a:cs typeface="仿宋" panose="02010609060101010101" charset="-122"/>
                        </a:rPr>
                        <a:t>3.1.1能制定视频创作规划3.1.2能制定视频制作的标准化流程</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D1D1D"/>
                          </a:solidFill>
                          <a:latin typeface="仿宋" panose="02010609060101010101" charset="-122"/>
                          <a:ea typeface="仿宋" panose="02010609060101010101" charset="-122"/>
                          <a:cs typeface="仿宋" panose="02010609060101010101" charset="-122"/>
                        </a:rPr>
                        <a:t>3.1.1规划设计方法3.1.2视频制作技巧</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84010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gn="ctr">
                        <a:buNone/>
                      </a:pPr>
                      <a:r>
                        <a:rPr lang="en-US" sz="1400" b="0">
                          <a:solidFill>
                            <a:srgbClr val="1D1D1D"/>
                          </a:solidFill>
                          <a:latin typeface="仿宋" panose="02010609060101010101" charset="-122"/>
                          <a:ea typeface="仿宋" panose="02010609060101010101" charset="-122"/>
                          <a:cs typeface="仿宋" panose="02010609060101010101" charset="-122"/>
                        </a:rPr>
                        <a:t>3.2视频推广</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D1D1D"/>
                          </a:solidFill>
                          <a:latin typeface="仿宋" panose="02010609060101010101" charset="-122"/>
                          <a:ea typeface="仿宋" panose="02010609060101010101" charset="-122"/>
                          <a:cs typeface="仿宋" panose="02010609060101010101" charset="-122"/>
                        </a:rPr>
                        <a:t>3.2.1能造传播热点话题3.2.2能分析投放效果数据3.2.3能编制投放预算</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D1D1D"/>
                          </a:solidFill>
                          <a:latin typeface="仿宋" panose="02010609060101010101" charset="-122"/>
                          <a:ea typeface="仿宋" panose="02010609060101010101" charset="-122"/>
                          <a:cs typeface="仿宋" panose="02010609060101010101" charset="-122"/>
                        </a:rPr>
                        <a:t>3.2.1话题制造的技巧3.2.2投放效果分析方法3.2.3预算制定方法</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ustDataLst>
      <p:tags r:id="rId5"/>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custDataLst>
              <p:tags r:id="rId1"/>
            </p:custDataLst>
          </p:nvPr>
        </p:nvSpPr>
        <p:spPr>
          <a:xfrm>
            <a:off x="2819400" y="3546475"/>
            <a:ext cx="7432040" cy="527685"/>
          </a:xfrm>
        </p:spPr>
        <p:txBody>
          <a:bodyPr/>
          <a:lstStyle/>
          <a:p>
            <a:r>
              <a:rPr dirty="0"/>
              <a:t>Level 1 (</a:t>
            </a:r>
            <a:r>
              <a:rPr lang="en-US" dirty="0"/>
              <a:t>S</a:t>
            </a:r>
            <a:r>
              <a:rPr dirty="0"/>
              <a:t>enior </a:t>
            </a:r>
            <a:r>
              <a:rPr lang="en-US" dirty="0"/>
              <a:t>T</a:t>
            </a:r>
            <a:r>
              <a:rPr dirty="0"/>
              <a:t>echnician)</a:t>
            </a:r>
            <a:endParaRPr dirty="0"/>
          </a:p>
        </p:txBody>
      </p:sp>
      <p:sp>
        <p:nvSpPr>
          <p:cNvPr id="4" name="标题 3"/>
          <p:cNvSpPr>
            <a:spLocks noGrp="1"/>
          </p:cNvSpPr>
          <p:nvPr>
            <p:ph type="title"/>
            <p:custDataLst>
              <p:tags r:id="rId2"/>
            </p:custDataLst>
          </p:nvPr>
        </p:nvSpPr>
        <p:spPr>
          <a:xfrm>
            <a:off x="2819400" y="2602230"/>
            <a:ext cx="7502525" cy="869950"/>
          </a:xfrm>
        </p:spPr>
        <p:txBody>
          <a:bodyPr>
            <a:noAutofit/>
          </a:bodyPr>
          <a:lstStyle/>
          <a:p>
            <a:r>
              <a:rPr lang="zh-CN" altLang="en-US" dirty="0"/>
              <a:t>一级（高级技师）</a:t>
            </a:r>
            <a:endParaRPr lang="zh-CN" altLang="en-US" dirty="0"/>
          </a:p>
        </p:txBody>
      </p:sp>
      <p:sp>
        <p:nvSpPr>
          <p:cNvPr id="5" name="文本框 4"/>
          <p:cNvSpPr txBox="1"/>
          <p:nvPr>
            <p:custDataLst>
              <p:tags r:id="rId3"/>
            </p:custDataLst>
          </p:nvPr>
        </p:nvSpPr>
        <p:spPr>
          <a:xfrm>
            <a:off x="579381" y="2481397"/>
            <a:ext cx="1896110" cy="1861185"/>
          </a:xfrm>
          <a:prstGeom prst="rect">
            <a:avLst/>
          </a:prstGeom>
          <a:noFill/>
        </p:spPr>
        <p:txBody>
          <a:bodyPr wrap="none" rtlCol="0" anchor="ctr">
            <a:spAutoFit/>
          </a:bodyPr>
          <a:lstStyle>
            <a:defPPr>
              <a:defRPr lang="zh-CN"/>
            </a:defPPr>
          </a:lstStyle>
          <a:p>
            <a:pPr algn="ctr"/>
            <a:r>
              <a:rPr lang="en-US" altLang="zh-CN" sz="11500" dirty="0">
                <a:solidFill>
                  <a:srgbClr val="FFFFFF"/>
                </a:solidFill>
                <a:latin typeface="微软雅黑" panose="020B0503020204020204" charset="-122"/>
                <a:ea typeface="微软雅黑" panose="020B0503020204020204" charset="-122"/>
              </a:rPr>
              <a:t>05</a:t>
            </a:r>
            <a:endParaRPr lang="en-US" altLang="zh-CN" sz="11500" dirty="0">
              <a:solidFill>
                <a:srgbClr val="FFFFFF"/>
              </a:solidFill>
              <a:latin typeface="微软雅黑" panose="020B0503020204020204" charset="-122"/>
              <a:ea typeface="微软雅黑" panose="020B0503020204020204" charset="-122"/>
            </a:endParaRPr>
          </a:p>
        </p:txBody>
      </p:sp>
    </p:spTree>
    <p:custDataLst>
      <p:tags r:id="rId4"/>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876300" y="333375"/>
            <a:ext cx="10440035" cy="753745"/>
          </a:xfrm>
        </p:spPr>
        <p:txBody>
          <a:bodyPr>
            <a:normAutofit fontScale="90000"/>
          </a:bodyPr>
          <a:p>
            <a:r>
              <a:rPr lang="zh-CN" altLang="en-US">
                <a:solidFill>
                  <a:schemeClr val="accent1"/>
                </a:solidFill>
              </a:rPr>
              <a:t>选品策划员考核职业功能</a:t>
            </a:r>
            <a:endParaRPr lang="zh-CN" altLang="en-US">
              <a:solidFill>
                <a:schemeClr val="accent1"/>
              </a:solidFill>
            </a:endParaRPr>
          </a:p>
        </p:txBody>
      </p:sp>
      <p:graphicFrame>
        <p:nvGraphicFramePr>
          <p:cNvPr id="6" name="表格 5"/>
          <p:cNvGraphicFramePr/>
          <p:nvPr>
            <p:custDataLst>
              <p:tags r:id="rId1"/>
            </p:custDataLst>
          </p:nvPr>
        </p:nvGraphicFramePr>
        <p:xfrm>
          <a:off x="876935" y="1224280"/>
          <a:ext cx="9599295" cy="667385"/>
        </p:xfrm>
        <a:graphic>
          <a:graphicData uri="http://schemas.openxmlformats.org/drawingml/2006/table">
            <a:tbl>
              <a:tblPr firstRow="1" bandRow="1">
                <a:tableStyleId>{5940675A-B579-460E-94D1-54222C63F5DA}</a:tableStyleId>
              </a:tblPr>
              <a:tblGrid>
                <a:gridCol w="1247775"/>
                <a:gridCol w="1297940"/>
                <a:gridCol w="4017010"/>
                <a:gridCol w="3036570"/>
              </a:tblGrid>
              <a:tr h="667385">
                <a:tc>
                  <a:txBody>
                    <a:bodyPr/>
                    <a:p>
                      <a:pPr indent="0" algn="ctr">
                        <a:buNone/>
                      </a:pPr>
                      <a:r>
                        <a:rPr lang="en-US" sz="1400" b="1">
                          <a:solidFill>
                            <a:srgbClr val="1D1D1D"/>
                          </a:solidFill>
                          <a:latin typeface="仿宋" panose="02010609060101010101" charset="-122"/>
                          <a:ea typeface="仿宋" panose="02010609060101010101" charset="-122"/>
                          <a:cs typeface="仿宋" panose="02010609060101010101" charset="-122"/>
                        </a:rPr>
                        <a:t>职业功能</a:t>
                      </a:r>
                      <a:endParaRPr lang="en-US" altLang="en-US" sz="1400" b="1">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1D1D1D"/>
                          </a:solidFill>
                          <a:latin typeface="仿宋" panose="02010609060101010101" charset="-122"/>
                          <a:ea typeface="仿宋" panose="02010609060101010101" charset="-122"/>
                          <a:cs typeface="仿宋" panose="02010609060101010101" charset="-122"/>
                        </a:rPr>
                        <a:t>工作内容</a:t>
                      </a:r>
                      <a:endParaRPr lang="en-US" altLang="en-US" sz="1400" b="1">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1D1D1D"/>
                          </a:solidFill>
                          <a:latin typeface="仿宋" panose="02010609060101010101" charset="-122"/>
                          <a:ea typeface="仿宋" panose="02010609060101010101" charset="-122"/>
                          <a:cs typeface="仿宋" panose="02010609060101010101" charset="-122"/>
                        </a:rPr>
                        <a:t>技能要求</a:t>
                      </a:r>
                      <a:endParaRPr lang="en-US" altLang="en-US" sz="1400" b="1">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1D1D1D"/>
                          </a:solidFill>
                          <a:latin typeface="仿宋" panose="02010609060101010101" charset="-122"/>
                          <a:ea typeface="仿宋" panose="02010609060101010101" charset="-122"/>
                          <a:cs typeface="仿宋" panose="02010609060101010101" charset="-122"/>
                        </a:rPr>
                        <a:t>相关知识要求</a:t>
                      </a:r>
                      <a:endParaRPr lang="en-US" altLang="en-US" sz="1400" b="1">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graphicFrame>
        <p:nvGraphicFramePr>
          <p:cNvPr id="8" name="表格 7"/>
          <p:cNvGraphicFramePr/>
          <p:nvPr>
            <p:custDataLst>
              <p:tags r:id="rId2"/>
            </p:custDataLst>
          </p:nvPr>
        </p:nvGraphicFramePr>
        <p:xfrm>
          <a:off x="876935" y="1891665"/>
          <a:ext cx="9599295" cy="1390650"/>
        </p:xfrm>
        <a:graphic>
          <a:graphicData uri="http://schemas.openxmlformats.org/drawingml/2006/table">
            <a:tbl>
              <a:tblPr firstRow="1" bandRow="1">
                <a:tableStyleId>{5940675A-B579-460E-94D1-54222C63F5DA}</a:tableStyleId>
              </a:tblPr>
              <a:tblGrid>
                <a:gridCol w="1247775"/>
                <a:gridCol w="1297305"/>
                <a:gridCol w="4017010"/>
                <a:gridCol w="3037205"/>
              </a:tblGrid>
              <a:tr h="839470">
                <a:tc rowSpan="2">
                  <a:txBody>
                    <a:bodyPr/>
                    <a:p>
                      <a:pPr indent="0" algn="ctr">
                        <a:buNone/>
                      </a:pPr>
                      <a:r>
                        <a:rPr lang="en-US" sz="1400" b="0">
                          <a:solidFill>
                            <a:srgbClr val="1D1D1D"/>
                          </a:solidFill>
                          <a:latin typeface="仿宋" panose="02010609060101010101" charset="-122"/>
                          <a:ea typeface="仿宋" panose="02010609060101010101" charset="-122"/>
                          <a:cs typeface="仿宋" panose="02010609060101010101" charset="-122"/>
                        </a:rPr>
                        <a:t>1产品确定及规划</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1D1D1D"/>
                          </a:solidFill>
                          <a:latin typeface="仿宋" panose="02010609060101010101" charset="-122"/>
                          <a:ea typeface="仿宋" panose="02010609060101010101" charset="-122"/>
                          <a:cs typeface="仿宋" panose="02010609060101010101" charset="-122"/>
                        </a:rPr>
                        <a:t>1.1产品分析</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D1D1D"/>
                          </a:solidFill>
                          <a:latin typeface="仿宋" panose="02010609060101010101" charset="-122"/>
                          <a:ea typeface="仿宋" panose="02010609060101010101" charset="-122"/>
                          <a:cs typeface="仿宋" panose="02010609060101010101" charset="-122"/>
                        </a:rPr>
                        <a:t>1.1.1能预判热销产品1.1.2能根据复购率预判产品销量1.1.3能建立选品质量信息数据库</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D1D1D"/>
                          </a:solidFill>
                          <a:latin typeface="仿宋" panose="02010609060101010101" charset="-122"/>
                          <a:ea typeface="仿宋" panose="02010609060101010101" charset="-122"/>
                          <a:cs typeface="仿宋" panose="02010609060101010101" charset="-122"/>
                        </a:rPr>
                        <a:t>1.1.1销售统计方法1.1.2复购率的计算方法1.1.3数据库的建立方法</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5118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gn="ctr">
                        <a:buNone/>
                      </a:pPr>
                      <a:r>
                        <a:rPr lang="en-US" sz="1400" b="0">
                          <a:solidFill>
                            <a:srgbClr val="1D1D1D"/>
                          </a:solidFill>
                          <a:latin typeface="仿宋" panose="02010609060101010101" charset="-122"/>
                          <a:ea typeface="仿宋" panose="02010609060101010101" charset="-122"/>
                          <a:cs typeface="仿宋" panose="02010609060101010101" charset="-122"/>
                        </a:rPr>
                        <a:t>1.2选品策划</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D1D1D"/>
                          </a:solidFill>
                          <a:latin typeface="仿宋" panose="02010609060101010101" charset="-122"/>
                          <a:ea typeface="仿宋" panose="02010609060101010101" charset="-122"/>
                          <a:cs typeface="仿宋" panose="02010609060101010101" charset="-122"/>
                        </a:rPr>
                        <a:t>1.2.1能建立自有供应链渠道1.2.2能与相关企业共同开发新产品</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D1D1D"/>
                          </a:solidFill>
                          <a:latin typeface="仿宋" panose="02010609060101010101" charset="-122"/>
                          <a:ea typeface="仿宋" panose="02010609060101010101" charset="-122"/>
                          <a:cs typeface="仿宋" panose="02010609060101010101" charset="-122"/>
                        </a:rPr>
                        <a:t>1.2.1供应链的建立方法1.2.2产品开发的相关要求</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graphicFrame>
        <p:nvGraphicFramePr>
          <p:cNvPr id="9" name="表格 8"/>
          <p:cNvGraphicFramePr/>
          <p:nvPr>
            <p:custDataLst>
              <p:tags r:id="rId3"/>
            </p:custDataLst>
          </p:nvPr>
        </p:nvGraphicFramePr>
        <p:xfrm>
          <a:off x="876300" y="3282315"/>
          <a:ext cx="9599930" cy="1195705"/>
        </p:xfrm>
        <a:graphic>
          <a:graphicData uri="http://schemas.openxmlformats.org/drawingml/2006/table">
            <a:tbl>
              <a:tblPr firstRow="1" bandRow="1">
                <a:tableStyleId>{5940675A-B579-460E-94D1-54222C63F5DA}</a:tableStyleId>
              </a:tblPr>
              <a:tblGrid>
                <a:gridCol w="1247775"/>
                <a:gridCol w="1297940"/>
                <a:gridCol w="4017010"/>
                <a:gridCol w="3037205"/>
              </a:tblGrid>
              <a:tr h="533400">
                <a:tc rowSpan="2">
                  <a:txBody>
                    <a:bodyPr/>
                    <a:p>
                      <a:pPr indent="0" algn="ctr">
                        <a:buNone/>
                      </a:pPr>
                      <a:r>
                        <a:rPr lang="en-US" sz="1400" b="0">
                          <a:solidFill>
                            <a:srgbClr val="1D1D1D"/>
                          </a:solidFill>
                          <a:latin typeface="仿宋" panose="02010609060101010101" charset="-122"/>
                          <a:ea typeface="仿宋" panose="02010609060101010101" charset="-122"/>
                          <a:cs typeface="仿宋" panose="02010609060101010101" charset="-122"/>
                        </a:rPr>
                        <a:t>4团队管理</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1D1D1D"/>
                          </a:solidFill>
                          <a:latin typeface="仿宋" panose="02010609060101010101" charset="-122"/>
                          <a:ea typeface="仿宋" panose="02010609060101010101" charset="-122"/>
                          <a:cs typeface="仿宋" panose="02010609060101010101" charset="-122"/>
                        </a:rPr>
                        <a:t>4.1团队架构设置</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D1D1D"/>
                          </a:solidFill>
                          <a:latin typeface="仿宋" panose="02010609060101010101" charset="-122"/>
                          <a:ea typeface="仿宋" panose="02010609060101010101" charset="-122"/>
                          <a:cs typeface="仿宋" panose="02010609060101010101" charset="-122"/>
                        </a:rPr>
                        <a:t>4.1.1能根据业务需求搭建团队4.1.2能根据业务方向调整团队分工</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D1D1D"/>
                          </a:solidFill>
                          <a:latin typeface="仿宋" panose="02010609060101010101" charset="-122"/>
                          <a:ea typeface="仿宋" panose="02010609060101010101" charset="-122"/>
                          <a:cs typeface="仿宋" panose="02010609060101010101" charset="-122"/>
                        </a:rPr>
                        <a:t>4.1.1团队架构的搭建方法4.1.2团队分工的调整方法</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6230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gn="ctr">
                        <a:buNone/>
                      </a:pPr>
                      <a:r>
                        <a:rPr lang="en-US" sz="1400" b="0">
                          <a:solidFill>
                            <a:srgbClr val="1D1D1D"/>
                          </a:solidFill>
                          <a:latin typeface="仿宋" panose="02010609060101010101" charset="-122"/>
                          <a:ea typeface="仿宋" panose="02010609060101010101" charset="-122"/>
                          <a:cs typeface="仿宋" panose="02010609060101010101" charset="-122"/>
                        </a:rPr>
                        <a:t>4.2团队文化建设</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D1D1D"/>
                          </a:solidFill>
                          <a:latin typeface="仿宋" panose="02010609060101010101" charset="-122"/>
                          <a:ea typeface="仿宋" panose="02010609060101010101" charset="-122"/>
                          <a:cs typeface="仿宋" panose="02010609060101010101" charset="-122"/>
                        </a:rPr>
                        <a:t>4.2.1能建立团队文化理念4.2.2能建立团队管理标准规范</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D1D1D"/>
                          </a:solidFill>
                          <a:latin typeface="仿宋" panose="02010609060101010101" charset="-122"/>
                          <a:ea typeface="仿宋" panose="02010609060101010101" charset="-122"/>
                          <a:cs typeface="仿宋" panose="02010609060101010101" charset="-122"/>
                        </a:rPr>
                        <a:t>4.2.1文化理念建设方法4.2.2管理标准建立方法</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graphicFrame>
        <p:nvGraphicFramePr>
          <p:cNvPr id="10" name="表格 9"/>
          <p:cNvGraphicFramePr/>
          <p:nvPr>
            <p:custDataLst>
              <p:tags r:id="rId4"/>
            </p:custDataLst>
          </p:nvPr>
        </p:nvGraphicFramePr>
        <p:xfrm>
          <a:off x="876935" y="4478020"/>
          <a:ext cx="9599295" cy="1542415"/>
        </p:xfrm>
        <a:graphic>
          <a:graphicData uri="http://schemas.openxmlformats.org/drawingml/2006/table">
            <a:tbl>
              <a:tblPr firstRow="1" bandRow="1">
                <a:tableStyleId>{5940675A-B579-460E-94D1-54222C63F5DA}</a:tableStyleId>
              </a:tblPr>
              <a:tblGrid>
                <a:gridCol w="1247775"/>
                <a:gridCol w="1297940"/>
                <a:gridCol w="4017010"/>
                <a:gridCol w="3036570"/>
              </a:tblGrid>
              <a:tr h="616585">
                <a:tc rowSpan="2">
                  <a:txBody>
                    <a:bodyPr/>
                    <a:p>
                      <a:pPr indent="0" algn="ctr">
                        <a:buNone/>
                      </a:pPr>
                      <a:r>
                        <a:rPr lang="en-US" sz="1400" b="0">
                          <a:solidFill>
                            <a:srgbClr val="1D1D1D"/>
                          </a:solidFill>
                          <a:latin typeface="仿宋" panose="02010609060101010101" charset="-122"/>
                          <a:ea typeface="仿宋" panose="02010609060101010101" charset="-122"/>
                          <a:cs typeface="仿宋" panose="02010609060101010101" charset="-122"/>
                        </a:rPr>
                        <a:t>5培训指导</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1D1D1D"/>
                          </a:solidFill>
                          <a:latin typeface="仿宋" panose="02010609060101010101" charset="-122"/>
                          <a:ea typeface="仿宋" panose="02010609060101010101" charset="-122"/>
                          <a:cs typeface="仿宋" panose="02010609060101010101" charset="-122"/>
                        </a:rPr>
                        <a:t>5.1培训</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D1D1D"/>
                          </a:solidFill>
                          <a:latin typeface="仿宋" panose="02010609060101010101" charset="-122"/>
                          <a:ea typeface="仿宋" panose="02010609060101010101" charset="-122"/>
                          <a:cs typeface="仿宋" panose="02010609060101010101" charset="-122"/>
                        </a:rPr>
                        <a:t>5.1.1能组织开展培训教学工作5.1.2能够建立培训考评体系</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D1D1D"/>
                          </a:solidFill>
                          <a:latin typeface="仿宋" panose="02010609060101010101" charset="-122"/>
                          <a:ea typeface="仿宋" panose="02010609060101010101" charset="-122"/>
                          <a:cs typeface="仿宋" panose="02010609060101010101" charset="-122"/>
                        </a:rPr>
                        <a:t>5.1.1培训组织要求与技巧5.1.2考评体系的建立方法</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2583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gn="ctr">
                        <a:buNone/>
                      </a:pPr>
                      <a:r>
                        <a:rPr lang="en-US" sz="1400" b="0">
                          <a:solidFill>
                            <a:srgbClr val="1D1D1D"/>
                          </a:solidFill>
                          <a:latin typeface="仿宋" panose="02010609060101010101" charset="-122"/>
                          <a:ea typeface="仿宋" panose="02010609060101010101" charset="-122"/>
                          <a:cs typeface="仿宋" panose="02010609060101010101" charset="-122"/>
                        </a:rPr>
                        <a:t>5.2指导</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D1D1D"/>
                          </a:solidFill>
                          <a:latin typeface="仿宋" panose="02010609060101010101" charset="-122"/>
                          <a:ea typeface="仿宋" panose="02010609060101010101" charset="-122"/>
                          <a:cs typeface="仿宋" panose="02010609060101010101" charset="-122"/>
                        </a:rPr>
                        <a:t>5.2.1能指导二级／技师及以下各级别开展工作5.2.2能评估培训学习效果</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D1D1D"/>
                          </a:solidFill>
                          <a:latin typeface="仿宋" panose="02010609060101010101" charset="-122"/>
                          <a:ea typeface="仿宋" panose="02010609060101010101" charset="-122"/>
                          <a:cs typeface="仿宋" panose="02010609060101010101" charset="-122"/>
                        </a:rPr>
                        <a:t>5.2.1专业技能指导的方法5.2.2培训效果评估方法</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ustDataLst>
      <p:tags r:id="rId5"/>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876300" y="333375"/>
            <a:ext cx="10440035" cy="753745"/>
          </a:xfrm>
        </p:spPr>
        <p:txBody>
          <a:bodyPr>
            <a:normAutofit fontScale="90000"/>
          </a:bodyPr>
          <a:p>
            <a:r>
              <a:rPr lang="zh-CN" altLang="en-US">
                <a:solidFill>
                  <a:schemeClr val="accent1"/>
                </a:solidFill>
              </a:rPr>
              <a:t>直播销售员考核职业功能</a:t>
            </a:r>
            <a:endParaRPr lang="zh-CN" altLang="en-US">
              <a:solidFill>
                <a:schemeClr val="accent1"/>
              </a:solidFill>
            </a:endParaRPr>
          </a:p>
        </p:txBody>
      </p:sp>
      <p:graphicFrame>
        <p:nvGraphicFramePr>
          <p:cNvPr id="6" name="表格 5"/>
          <p:cNvGraphicFramePr/>
          <p:nvPr>
            <p:custDataLst>
              <p:tags r:id="rId1"/>
            </p:custDataLst>
          </p:nvPr>
        </p:nvGraphicFramePr>
        <p:xfrm>
          <a:off x="876935" y="1224280"/>
          <a:ext cx="9599295" cy="667385"/>
        </p:xfrm>
        <a:graphic>
          <a:graphicData uri="http://schemas.openxmlformats.org/drawingml/2006/table">
            <a:tbl>
              <a:tblPr firstRow="1" bandRow="1">
                <a:tableStyleId>{5940675A-B579-460E-94D1-54222C63F5DA}</a:tableStyleId>
              </a:tblPr>
              <a:tblGrid>
                <a:gridCol w="1247775"/>
                <a:gridCol w="1297940"/>
                <a:gridCol w="4017010"/>
                <a:gridCol w="3036570"/>
              </a:tblGrid>
              <a:tr h="667385">
                <a:tc>
                  <a:txBody>
                    <a:bodyPr/>
                    <a:p>
                      <a:pPr indent="0" algn="ctr">
                        <a:buNone/>
                      </a:pPr>
                      <a:r>
                        <a:rPr lang="en-US" sz="1400" b="1">
                          <a:solidFill>
                            <a:srgbClr val="1D1D1D"/>
                          </a:solidFill>
                          <a:latin typeface="仿宋" panose="02010609060101010101" charset="-122"/>
                          <a:ea typeface="仿宋" panose="02010609060101010101" charset="-122"/>
                          <a:cs typeface="仿宋" panose="02010609060101010101" charset="-122"/>
                        </a:rPr>
                        <a:t>职业功能</a:t>
                      </a:r>
                      <a:endParaRPr lang="en-US" altLang="en-US" sz="1400" b="1">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1D1D1D"/>
                          </a:solidFill>
                          <a:latin typeface="仿宋" panose="02010609060101010101" charset="-122"/>
                          <a:ea typeface="仿宋" panose="02010609060101010101" charset="-122"/>
                          <a:cs typeface="仿宋" panose="02010609060101010101" charset="-122"/>
                        </a:rPr>
                        <a:t>工作内容</a:t>
                      </a:r>
                      <a:endParaRPr lang="en-US" altLang="en-US" sz="1400" b="1">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1D1D1D"/>
                          </a:solidFill>
                          <a:latin typeface="仿宋" panose="02010609060101010101" charset="-122"/>
                          <a:ea typeface="仿宋" panose="02010609060101010101" charset="-122"/>
                          <a:cs typeface="仿宋" panose="02010609060101010101" charset="-122"/>
                        </a:rPr>
                        <a:t>技能要求</a:t>
                      </a:r>
                      <a:endParaRPr lang="en-US" altLang="en-US" sz="1400" b="1">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1D1D1D"/>
                          </a:solidFill>
                          <a:latin typeface="仿宋" panose="02010609060101010101" charset="-122"/>
                          <a:ea typeface="仿宋" panose="02010609060101010101" charset="-122"/>
                          <a:cs typeface="仿宋" panose="02010609060101010101" charset="-122"/>
                        </a:rPr>
                        <a:t>相关知识要求</a:t>
                      </a:r>
                      <a:endParaRPr lang="en-US" altLang="en-US" sz="1400" b="1">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graphicFrame>
        <p:nvGraphicFramePr>
          <p:cNvPr id="9" name="表格 8"/>
          <p:cNvGraphicFramePr/>
          <p:nvPr>
            <p:custDataLst>
              <p:tags r:id="rId2"/>
            </p:custDataLst>
          </p:nvPr>
        </p:nvGraphicFramePr>
        <p:xfrm>
          <a:off x="876300" y="3282315"/>
          <a:ext cx="9599930" cy="1195705"/>
        </p:xfrm>
        <a:graphic>
          <a:graphicData uri="http://schemas.openxmlformats.org/drawingml/2006/table">
            <a:tbl>
              <a:tblPr firstRow="1" bandRow="1">
                <a:tableStyleId>{5940675A-B579-460E-94D1-54222C63F5DA}</a:tableStyleId>
              </a:tblPr>
              <a:tblGrid>
                <a:gridCol w="1247775"/>
                <a:gridCol w="1297940"/>
                <a:gridCol w="4017010"/>
                <a:gridCol w="3037205"/>
              </a:tblGrid>
              <a:tr h="533400">
                <a:tc rowSpan="2">
                  <a:txBody>
                    <a:bodyPr/>
                    <a:p>
                      <a:pPr indent="0" algn="ctr">
                        <a:buNone/>
                      </a:pPr>
                      <a:r>
                        <a:rPr lang="en-US" sz="1400" b="0">
                          <a:solidFill>
                            <a:srgbClr val="1D1D1D"/>
                          </a:solidFill>
                          <a:latin typeface="仿宋" panose="02010609060101010101" charset="-122"/>
                          <a:ea typeface="仿宋" panose="02010609060101010101" charset="-122"/>
                          <a:cs typeface="仿宋" panose="02010609060101010101" charset="-122"/>
                        </a:rPr>
                        <a:t>4团队管理</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1D1D1D"/>
                          </a:solidFill>
                          <a:latin typeface="仿宋" panose="02010609060101010101" charset="-122"/>
                          <a:ea typeface="仿宋" panose="02010609060101010101" charset="-122"/>
                          <a:cs typeface="仿宋" panose="02010609060101010101" charset="-122"/>
                        </a:rPr>
                        <a:t>4.1团队架构设置</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D1D1D"/>
                          </a:solidFill>
                          <a:latin typeface="仿宋" panose="02010609060101010101" charset="-122"/>
                          <a:ea typeface="仿宋" panose="02010609060101010101" charset="-122"/>
                          <a:cs typeface="仿宋" panose="02010609060101010101" charset="-122"/>
                        </a:rPr>
                        <a:t>4.1.1能根据业务需求搭建团队4.1.2能根据业务方向调整团队分工</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D1D1D"/>
                          </a:solidFill>
                          <a:latin typeface="仿宋" panose="02010609060101010101" charset="-122"/>
                          <a:ea typeface="仿宋" panose="02010609060101010101" charset="-122"/>
                          <a:cs typeface="仿宋" panose="02010609060101010101" charset="-122"/>
                        </a:rPr>
                        <a:t>4.1.1团队架构的搭建方法4.1.2团队分工的调整方法</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6230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gn="ctr">
                        <a:buNone/>
                      </a:pPr>
                      <a:r>
                        <a:rPr lang="en-US" sz="1400" b="0">
                          <a:solidFill>
                            <a:srgbClr val="1D1D1D"/>
                          </a:solidFill>
                          <a:latin typeface="仿宋" panose="02010609060101010101" charset="-122"/>
                          <a:ea typeface="仿宋" panose="02010609060101010101" charset="-122"/>
                          <a:cs typeface="仿宋" panose="02010609060101010101" charset="-122"/>
                        </a:rPr>
                        <a:t>4.2团队文化建设</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D1D1D"/>
                          </a:solidFill>
                          <a:latin typeface="仿宋" panose="02010609060101010101" charset="-122"/>
                          <a:ea typeface="仿宋" panose="02010609060101010101" charset="-122"/>
                          <a:cs typeface="仿宋" panose="02010609060101010101" charset="-122"/>
                        </a:rPr>
                        <a:t>4.2.1能建立团队文化理念4.2.2能建立团队管理标准规范</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D1D1D"/>
                          </a:solidFill>
                          <a:latin typeface="仿宋" panose="02010609060101010101" charset="-122"/>
                          <a:ea typeface="仿宋" panose="02010609060101010101" charset="-122"/>
                          <a:cs typeface="仿宋" panose="02010609060101010101" charset="-122"/>
                        </a:rPr>
                        <a:t>4.2.1文化理念建设方法4.2.2管理标准建立方法</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graphicFrame>
        <p:nvGraphicFramePr>
          <p:cNvPr id="10" name="表格 9"/>
          <p:cNvGraphicFramePr/>
          <p:nvPr>
            <p:custDataLst>
              <p:tags r:id="rId3"/>
            </p:custDataLst>
          </p:nvPr>
        </p:nvGraphicFramePr>
        <p:xfrm>
          <a:off x="876935" y="4478020"/>
          <a:ext cx="9599295" cy="1542415"/>
        </p:xfrm>
        <a:graphic>
          <a:graphicData uri="http://schemas.openxmlformats.org/drawingml/2006/table">
            <a:tbl>
              <a:tblPr firstRow="1" bandRow="1">
                <a:tableStyleId>{5940675A-B579-460E-94D1-54222C63F5DA}</a:tableStyleId>
              </a:tblPr>
              <a:tblGrid>
                <a:gridCol w="1247775"/>
                <a:gridCol w="1297940"/>
                <a:gridCol w="4017010"/>
                <a:gridCol w="3036570"/>
              </a:tblGrid>
              <a:tr h="616585">
                <a:tc rowSpan="2">
                  <a:txBody>
                    <a:bodyPr/>
                    <a:p>
                      <a:pPr indent="0" algn="ctr">
                        <a:buNone/>
                      </a:pPr>
                      <a:r>
                        <a:rPr lang="en-US" sz="1400" b="0">
                          <a:solidFill>
                            <a:srgbClr val="1D1D1D"/>
                          </a:solidFill>
                          <a:latin typeface="仿宋" panose="02010609060101010101" charset="-122"/>
                          <a:ea typeface="仿宋" panose="02010609060101010101" charset="-122"/>
                          <a:cs typeface="仿宋" panose="02010609060101010101" charset="-122"/>
                        </a:rPr>
                        <a:t>5培训指导</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1D1D1D"/>
                          </a:solidFill>
                          <a:latin typeface="仿宋" panose="02010609060101010101" charset="-122"/>
                          <a:ea typeface="仿宋" panose="02010609060101010101" charset="-122"/>
                          <a:cs typeface="仿宋" panose="02010609060101010101" charset="-122"/>
                        </a:rPr>
                        <a:t>5.1培训</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D1D1D"/>
                          </a:solidFill>
                          <a:latin typeface="仿宋" panose="02010609060101010101" charset="-122"/>
                          <a:ea typeface="仿宋" panose="02010609060101010101" charset="-122"/>
                          <a:cs typeface="仿宋" panose="02010609060101010101" charset="-122"/>
                        </a:rPr>
                        <a:t>5.1.1能组织开展培训教学工作5.1.2能够建立培训考评体系</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D1D1D"/>
                          </a:solidFill>
                          <a:latin typeface="仿宋" panose="02010609060101010101" charset="-122"/>
                          <a:ea typeface="仿宋" panose="02010609060101010101" charset="-122"/>
                          <a:cs typeface="仿宋" panose="02010609060101010101" charset="-122"/>
                        </a:rPr>
                        <a:t>5.1.1培训组织要求与技巧5.1.2考评体系的建立方法</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2583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gn="ctr">
                        <a:buNone/>
                      </a:pPr>
                      <a:r>
                        <a:rPr lang="en-US" sz="1400" b="0">
                          <a:solidFill>
                            <a:srgbClr val="1D1D1D"/>
                          </a:solidFill>
                          <a:latin typeface="仿宋" panose="02010609060101010101" charset="-122"/>
                          <a:ea typeface="仿宋" panose="02010609060101010101" charset="-122"/>
                          <a:cs typeface="仿宋" panose="02010609060101010101" charset="-122"/>
                        </a:rPr>
                        <a:t>5.2指导</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D1D1D"/>
                          </a:solidFill>
                          <a:latin typeface="仿宋" panose="02010609060101010101" charset="-122"/>
                          <a:ea typeface="仿宋" panose="02010609060101010101" charset="-122"/>
                          <a:cs typeface="仿宋" panose="02010609060101010101" charset="-122"/>
                        </a:rPr>
                        <a:t>5.2.1能指导二级／技师及以下各级别开展工作5.2.2能评估培训学习效果</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D1D1D"/>
                          </a:solidFill>
                          <a:latin typeface="仿宋" panose="02010609060101010101" charset="-122"/>
                          <a:ea typeface="仿宋" panose="02010609060101010101" charset="-122"/>
                          <a:cs typeface="仿宋" panose="02010609060101010101" charset="-122"/>
                        </a:rPr>
                        <a:t>5.2.1专业技能指导的方法5.2.2培训效果评估方法</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graphicFrame>
        <p:nvGraphicFramePr>
          <p:cNvPr id="2" name="表格 1"/>
          <p:cNvGraphicFramePr/>
          <p:nvPr>
            <p:custDataLst>
              <p:tags r:id="rId4"/>
            </p:custDataLst>
          </p:nvPr>
        </p:nvGraphicFramePr>
        <p:xfrm>
          <a:off x="876300" y="1892300"/>
          <a:ext cx="9598660" cy="1390015"/>
        </p:xfrm>
        <a:graphic>
          <a:graphicData uri="http://schemas.openxmlformats.org/drawingml/2006/table">
            <a:tbl>
              <a:tblPr firstRow="1" bandRow="1">
                <a:tableStyleId>{5940675A-B579-460E-94D1-54222C63F5DA}</a:tableStyleId>
              </a:tblPr>
              <a:tblGrid>
                <a:gridCol w="1247775"/>
                <a:gridCol w="1297305"/>
                <a:gridCol w="4017010"/>
                <a:gridCol w="3036570"/>
              </a:tblGrid>
              <a:tr h="838835">
                <a:tc rowSpan="2">
                  <a:txBody>
                    <a:bodyPr/>
                    <a:p>
                      <a:pPr indent="0" algn="ctr">
                        <a:buNone/>
                      </a:pPr>
                      <a:r>
                        <a:rPr lang="en-US" sz="1400" b="0">
                          <a:solidFill>
                            <a:srgbClr val="1D1D1D"/>
                          </a:solidFill>
                          <a:latin typeface="仿宋" panose="02010609060101010101" charset="-122"/>
                          <a:ea typeface="仿宋" panose="02010609060101010101" charset="-122"/>
                          <a:cs typeface="仿宋" panose="02010609060101010101" charset="-122"/>
                        </a:rPr>
                        <a:t>2直播营销</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1D1D1D"/>
                          </a:solidFill>
                          <a:latin typeface="仿宋" panose="02010609060101010101" charset="-122"/>
                          <a:ea typeface="仿宋" panose="02010609060101010101" charset="-122"/>
                          <a:cs typeface="仿宋" panose="02010609060101010101" charset="-122"/>
                        </a:rPr>
                        <a:t>2.1营销计划</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D1D1D"/>
                          </a:solidFill>
                          <a:latin typeface="仿宋" panose="02010609060101010101" charset="-122"/>
                          <a:ea typeface="仿宋" panose="02010609060101010101" charset="-122"/>
                          <a:cs typeface="仿宋" panose="02010609060101010101" charset="-122"/>
                        </a:rPr>
                        <a:t>2.1.1能制定多媒介传播计划2.1.2能制定营销效果监控与优化方案</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D1D1D"/>
                          </a:solidFill>
                          <a:latin typeface="仿宋" panose="02010609060101010101" charset="-122"/>
                          <a:ea typeface="仿宋" panose="02010609060101010101" charset="-122"/>
                          <a:cs typeface="仿宋" panose="02010609060101010101" charset="-122"/>
                        </a:rPr>
                        <a:t>2.1.1媒介传播的方法2.1.2优化方案的编写方法</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5118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gn="ctr">
                        <a:buNone/>
                      </a:pPr>
                      <a:r>
                        <a:rPr lang="en-US" sz="1400" b="0">
                          <a:solidFill>
                            <a:srgbClr val="1D1D1D"/>
                          </a:solidFill>
                          <a:latin typeface="仿宋" panose="02010609060101010101" charset="-122"/>
                          <a:ea typeface="仿宋" panose="02010609060101010101" charset="-122"/>
                          <a:cs typeface="仿宋" panose="02010609060101010101" charset="-122"/>
                        </a:rPr>
                        <a:t>2.2直播规划</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D1D1D"/>
                          </a:solidFill>
                          <a:latin typeface="仿宋" panose="02010609060101010101" charset="-122"/>
                          <a:ea typeface="仿宋" panose="02010609060101010101" charset="-122"/>
                          <a:cs typeface="仿宋" panose="02010609060101010101" charset="-122"/>
                        </a:rPr>
                        <a:t>2.2.1能制定直播用户管理方案2.2.2能制定提升用户购买率的计划</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D1D1D"/>
                          </a:solidFill>
                          <a:latin typeface="仿宋" panose="02010609060101010101" charset="-122"/>
                          <a:ea typeface="仿宋" panose="02010609060101010101" charset="-122"/>
                          <a:cs typeface="仿宋" panose="02010609060101010101" charset="-122"/>
                        </a:rPr>
                        <a:t>2.2.1用户管理的方法2.2.2提升购买率的方法</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ustDataLst>
      <p:tags r:id="rId5"/>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4" name="标题 3"/>
          <p:cNvSpPr>
            <a:spLocks noGrp="1"/>
          </p:cNvSpPr>
          <p:nvPr>
            <p:ph type="title" idx="4294967295"/>
          </p:nvPr>
        </p:nvSpPr>
        <p:spPr>
          <a:xfrm>
            <a:off x="365760" y="561340"/>
            <a:ext cx="8785225" cy="980440"/>
          </a:xfrm>
        </p:spPr>
        <p:txBody>
          <a:bodyPr/>
          <a:p>
            <a:pPr algn="ctr"/>
            <a:r>
              <a:rPr lang="zh-CN" altLang="en-US">
                <a:solidFill>
                  <a:schemeClr val="accent1"/>
                </a:solidFill>
              </a:rPr>
              <a:t>互联网营销师新职业的发展历程</a:t>
            </a:r>
            <a:endParaRPr lang="zh-CN" altLang="en-US">
              <a:solidFill>
                <a:schemeClr val="accent1"/>
              </a:solidFill>
            </a:endParaRPr>
          </a:p>
        </p:txBody>
      </p:sp>
      <p:sp>
        <p:nvSpPr>
          <p:cNvPr id="8" name="右箭头 7"/>
          <p:cNvSpPr/>
          <p:nvPr/>
        </p:nvSpPr>
        <p:spPr>
          <a:xfrm>
            <a:off x="15240" y="4244975"/>
            <a:ext cx="12161520" cy="496570"/>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0" name="直接连接符 9"/>
          <p:cNvCxnSpPr/>
          <p:nvPr/>
        </p:nvCxnSpPr>
        <p:spPr>
          <a:xfrm flipH="1">
            <a:off x="1066165" y="3042920"/>
            <a:ext cx="7620" cy="1318895"/>
          </a:xfrm>
          <a:prstGeom prst="line">
            <a:avLst/>
          </a:prstGeom>
          <a:ln w="47625"/>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674370" y="2251710"/>
            <a:ext cx="791210" cy="791210"/>
            <a:chOff x="24" y="4169"/>
            <a:chExt cx="1246" cy="1246"/>
          </a:xfrm>
        </p:grpSpPr>
        <p:sp>
          <p:nvSpPr>
            <p:cNvPr id="11" name="椭圆 10"/>
            <p:cNvSpPr/>
            <p:nvPr/>
          </p:nvSpPr>
          <p:spPr>
            <a:xfrm>
              <a:off x="24" y="4169"/>
              <a:ext cx="1246" cy="12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p:cNvSpPr txBox="1"/>
            <p:nvPr/>
          </p:nvSpPr>
          <p:spPr>
            <a:xfrm>
              <a:off x="393" y="4502"/>
              <a:ext cx="508" cy="580"/>
            </a:xfrm>
            <a:prstGeom prst="rect">
              <a:avLst/>
            </a:prstGeom>
            <a:noFill/>
          </p:spPr>
          <p:txBody>
            <a:bodyPr wrap="square" rtlCol="0">
              <a:spAutoFit/>
            </a:bodyPr>
            <a:p>
              <a:r>
                <a:rPr lang="en-US" altLang="zh-CN">
                  <a:solidFill>
                    <a:schemeClr val="bg1"/>
                  </a:solidFill>
                  <a:latin typeface="微软雅黑" panose="020B0503020204020204" charset="-122"/>
                  <a:ea typeface="微软雅黑" panose="020B0503020204020204" charset="-122"/>
                  <a:cs typeface="+mj-cs"/>
                </a:rPr>
                <a:t>1</a:t>
              </a:r>
              <a:endParaRPr lang="en-US" altLang="zh-CN">
                <a:solidFill>
                  <a:schemeClr val="bg1"/>
                </a:solidFill>
                <a:latin typeface="微软雅黑" panose="020B0503020204020204" charset="-122"/>
                <a:ea typeface="微软雅黑" panose="020B0503020204020204" charset="-122"/>
                <a:cs typeface="+mj-cs"/>
              </a:endParaRPr>
            </a:p>
          </p:txBody>
        </p:sp>
      </p:grpSp>
      <p:sp>
        <p:nvSpPr>
          <p:cNvPr id="14" name="文本框 13"/>
          <p:cNvSpPr txBox="1"/>
          <p:nvPr/>
        </p:nvSpPr>
        <p:spPr>
          <a:xfrm>
            <a:off x="1351280" y="3184525"/>
            <a:ext cx="1916430" cy="1014730"/>
          </a:xfrm>
          <a:prstGeom prst="rect">
            <a:avLst/>
          </a:prstGeom>
          <a:noFill/>
        </p:spPr>
        <p:txBody>
          <a:bodyPr wrap="square" rtlCol="0">
            <a:spAutoFit/>
          </a:bodyPr>
          <a:p>
            <a:r>
              <a:rPr lang="zh-CN" altLang="en-US" sz="1200">
                <a:solidFill>
                  <a:srgbClr val="C00000"/>
                </a:solidFill>
              </a:rPr>
              <a:t>3月10日应人社部、中国轻工业联合会的要求和部署，中国轻工企业投资发展协会启动了“互联网营销师”的申报组织工作</a:t>
            </a:r>
            <a:endParaRPr lang="zh-CN" altLang="en-US" sz="1200">
              <a:solidFill>
                <a:srgbClr val="C00000"/>
              </a:solidFill>
            </a:endParaRPr>
          </a:p>
        </p:txBody>
      </p:sp>
      <p:cxnSp>
        <p:nvCxnSpPr>
          <p:cNvPr id="15" name="直接连接符 14"/>
          <p:cNvCxnSpPr/>
          <p:nvPr/>
        </p:nvCxnSpPr>
        <p:spPr>
          <a:xfrm>
            <a:off x="1932940" y="4589780"/>
            <a:ext cx="6985" cy="1318260"/>
          </a:xfrm>
          <a:prstGeom prst="line">
            <a:avLst/>
          </a:prstGeom>
          <a:ln w="47625"/>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1541145" y="5842000"/>
            <a:ext cx="796290" cy="791210"/>
            <a:chOff x="24" y="4169"/>
            <a:chExt cx="1246" cy="1246"/>
          </a:xfrm>
        </p:grpSpPr>
        <p:sp>
          <p:nvSpPr>
            <p:cNvPr id="17" name="椭圆 16"/>
            <p:cNvSpPr/>
            <p:nvPr/>
          </p:nvSpPr>
          <p:spPr>
            <a:xfrm>
              <a:off x="24" y="4169"/>
              <a:ext cx="1246" cy="12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文本框 17"/>
            <p:cNvSpPr txBox="1"/>
            <p:nvPr/>
          </p:nvSpPr>
          <p:spPr>
            <a:xfrm>
              <a:off x="393" y="4502"/>
              <a:ext cx="508" cy="580"/>
            </a:xfrm>
            <a:prstGeom prst="rect">
              <a:avLst/>
            </a:prstGeom>
            <a:noFill/>
          </p:spPr>
          <p:txBody>
            <a:bodyPr wrap="square" rtlCol="0">
              <a:spAutoFit/>
            </a:bodyPr>
            <a:p>
              <a:r>
                <a:rPr lang="en-US" altLang="zh-CN">
                  <a:solidFill>
                    <a:schemeClr val="bg1"/>
                  </a:solidFill>
                  <a:latin typeface="微软雅黑" panose="020B0503020204020204" charset="-122"/>
                  <a:ea typeface="微软雅黑" panose="020B0503020204020204" charset="-122"/>
                  <a:cs typeface="+mj-cs"/>
                </a:rPr>
                <a:t>2</a:t>
              </a:r>
              <a:endParaRPr lang="en-US" altLang="zh-CN">
                <a:solidFill>
                  <a:schemeClr val="bg1"/>
                </a:solidFill>
                <a:latin typeface="微软雅黑" panose="020B0503020204020204" charset="-122"/>
                <a:ea typeface="微软雅黑" panose="020B0503020204020204" charset="-122"/>
                <a:cs typeface="+mj-cs"/>
              </a:endParaRPr>
            </a:p>
          </p:txBody>
        </p:sp>
      </p:grpSp>
      <p:sp>
        <p:nvSpPr>
          <p:cNvPr id="19" name="文本框 18"/>
          <p:cNvSpPr txBox="1"/>
          <p:nvPr/>
        </p:nvSpPr>
        <p:spPr>
          <a:xfrm>
            <a:off x="2101850" y="4809490"/>
            <a:ext cx="1940560" cy="1014730"/>
          </a:xfrm>
          <a:prstGeom prst="rect">
            <a:avLst/>
          </a:prstGeom>
          <a:noFill/>
        </p:spPr>
        <p:txBody>
          <a:bodyPr wrap="square" rtlCol="0">
            <a:spAutoFit/>
          </a:bodyPr>
          <a:p>
            <a:r>
              <a:rPr lang="zh-CN" altLang="en-US" sz="1200" b="1">
                <a:solidFill>
                  <a:srgbClr val="C00000"/>
                </a:solidFill>
              </a:rPr>
              <a:t>5月11日人社部发布了《关于对拟发布新职业信息进行公示的公告》中公示了互联网营销师的相关职业信息</a:t>
            </a:r>
            <a:endParaRPr lang="zh-CN" altLang="en-US" sz="1200" b="1">
              <a:solidFill>
                <a:srgbClr val="C00000"/>
              </a:solidFill>
            </a:endParaRPr>
          </a:p>
        </p:txBody>
      </p:sp>
      <p:cxnSp>
        <p:nvCxnSpPr>
          <p:cNvPr id="22" name="直接连接符 21"/>
          <p:cNvCxnSpPr/>
          <p:nvPr/>
        </p:nvCxnSpPr>
        <p:spPr>
          <a:xfrm flipH="1">
            <a:off x="4042410" y="3042920"/>
            <a:ext cx="7620" cy="1318895"/>
          </a:xfrm>
          <a:prstGeom prst="line">
            <a:avLst/>
          </a:prstGeom>
          <a:ln w="47625"/>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3650615" y="2251710"/>
            <a:ext cx="791210" cy="791210"/>
            <a:chOff x="24" y="4169"/>
            <a:chExt cx="1246" cy="1246"/>
          </a:xfrm>
        </p:grpSpPr>
        <p:sp>
          <p:nvSpPr>
            <p:cNvPr id="24" name="椭圆 23"/>
            <p:cNvSpPr/>
            <p:nvPr/>
          </p:nvSpPr>
          <p:spPr>
            <a:xfrm>
              <a:off x="24" y="4169"/>
              <a:ext cx="1246" cy="12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文本框 24"/>
            <p:cNvSpPr txBox="1"/>
            <p:nvPr/>
          </p:nvSpPr>
          <p:spPr>
            <a:xfrm>
              <a:off x="393" y="4502"/>
              <a:ext cx="508" cy="580"/>
            </a:xfrm>
            <a:prstGeom prst="rect">
              <a:avLst/>
            </a:prstGeom>
            <a:noFill/>
          </p:spPr>
          <p:txBody>
            <a:bodyPr wrap="square" rtlCol="0">
              <a:spAutoFit/>
            </a:bodyPr>
            <a:p>
              <a:r>
                <a:rPr lang="en-US" altLang="zh-CN">
                  <a:solidFill>
                    <a:schemeClr val="bg1"/>
                  </a:solidFill>
                  <a:latin typeface="微软雅黑" panose="020B0503020204020204" charset="-122"/>
                  <a:ea typeface="微软雅黑" panose="020B0503020204020204" charset="-122"/>
                  <a:cs typeface="+mj-cs"/>
                </a:rPr>
                <a:t>3</a:t>
              </a:r>
              <a:endParaRPr lang="en-US" altLang="zh-CN">
                <a:solidFill>
                  <a:schemeClr val="bg1"/>
                </a:solidFill>
                <a:latin typeface="微软雅黑" panose="020B0503020204020204" charset="-122"/>
                <a:ea typeface="微软雅黑" panose="020B0503020204020204" charset="-122"/>
                <a:cs typeface="+mj-cs"/>
              </a:endParaRPr>
            </a:p>
          </p:txBody>
        </p:sp>
      </p:grpSp>
      <p:sp>
        <p:nvSpPr>
          <p:cNvPr id="26" name="文本框 25"/>
          <p:cNvSpPr txBox="1"/>
          <p:nvPr/>
        </p:nvSpPr>
        <p:spPr>
          <a:xfrm>
            <a:off x="4232275" y="3321685"/>
            <a:ext cx="2012315" cy="645160"/>
          </a:xfrm>
          <a:prstGeom prst="rect">
            <a:avLst/>
          </a:prstGeom>
          <a:noFill/>
        </p:spPr>
        <p:txBody>
          <a:bodyPr wrap="square" rtlCol="0">
            <a:spAutoFit/>
          </a:bodyPr>
          <a:p>
            <a:r>
              <a:rPr lang="zh-CN" altLang="en-US" sz="1200">
                <a:solidFill>
                  <a:srgbClr val="C00000"/>
                </a:solidFill>
              </a:rPr>
              <a:t>6月中上旬互联网营销师新职业正式被纳入《国家职业分类大典》</a:t>
            </a:r>
            <a:endParaRPr lang="zh-CN" altLang="en-US" sz="1200">
              <a:solidFill>
                <a:srgbClr val="C00000"/>
              </a:solidFill>
            </a:endParaRPr>
          </a:p>
        </p:txBody>
      </p:sp>
      <p:cxnSp>
        <p:nvCxnSpPr>
          <p:cNvPr id="27" name="直接连接符 26"/>
          <p:cNvCxnSpPr/>
          <p:nvPr/>
        </p:nvCxnSpPr>
        <p:spPr>
          <a:xfrm>
            <a:off x="4473575" y="4589780"/>
            <a:ext cx="6985" cy="1318260"/>
          </a:xfrm>
          <a:prstGeom prst="line">
            <a:avLst/>
          </a:prstGeom>
          <a:ln w="47625"/>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4081780" y="5842000"/>
            <a:ext cx="796290" cy="791210"/>
            <a:chOff x="24" y="4169"/>
            <a:chExt cx="1246" cy="1246"/>
          </a:xfrm>
        </p:grpSpPr>
        <p:sp>
          <p:nvSpPr>
            <p:cNvPr id="29" name="椭圆 28"/>
            <p:cNvSpPr/>
            <p:nvPr/>
          </p:nvSpPr>
          <p:spPr>
            <a:xfrm>
              <a:off x="24" y="4169"/>
              <a:ext cx="1246" cy="12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文本框 29"/>
            <p:cNvSpPr txBox="1"/>
            <p:nvPr/>
          </p:nvSpPr>
          <p:spPr>
            <a:xfrm>
              <a:off x="393" y="4502"/>
              <a:ext cx="508" cy="580"/>
            </a:xfrm>
            <a:prstGeom prst="rect">
              <a:avLst/>
            </a:prstGeom>
            <a:noFill/>
          </p:spPr>
          <p:txBody>
            <a:bodyPr wrap="square" rtlCol="0">
              <a:spAutoFit/>
            </a:bodyPr>
            <a:p>
              <a:r>
                <a:rPr lang="en-US" altLang="zh-CN">
                  <a:solidFill>
                    <a:schemeClr val="bg1"/>
                  </a:solidFill>
                  <a:latin typeface="微软雅黑" panose="020B0503020204020204" charset="-122"/>
                  <a:ea typeface="微软雅黑" panose="020B0503020204020204" charset="-122"/>
                  <a:cs typeface="+mj-cs"/>
                </a:rPr>
                <a:t>4</a:t>
              </a:r>
              <a:endParaRPr lang="en-US" altLang="zh-CN">
                <a:solidFill>
                  <a:schemeClr val="bg1"/>
                </a:solidFill>
                <a:latin typeface="微软雅黑" panose="020B0503020204020204" charset="-122"/>
                <a:ea typeface="微软雅黑" panose="020B0503020204020204" charset="-122"/>
                <a:cs typeface="+mj-cs"/>
              </a:endParaRPr>
            </a:p>
          </p:txBody>
        </p:sp>
      </p:grpSp>
      <p:sp>
        <p:nvSpPr>
          <p:cNvPr id="31" name="文本框 30"/>
          <p:cNvSpPr txBox="1"/>
          <p:nvPr/>
        </p:nvSpPr>
        <p:spPr>
          <a:xfrm>
            <a:off x="4680585" y="4756150"/>
            <a:ext cx="2333625" cy="1014730"/>
          </a:xfrm>
          <a:prstGeom prst="rect">
            <a:avLst/>
          </a:prstGeom>
          <a:noFill/>
        </p:spPr>
        <p:txBody>
          <a:bodyPr wrap="square" rtlCol="0">
            <a:spAutoFit/>
          </a:bodyPr>
          <a:p>
            <a:r>
              <a:rPr lang="zh-CN" altLang="en-US" sz="1200" b="1">
                <a:solidFill>
                  <a:srgbClr val="C00000"/>
                </a:solidFill>
              </a:rPr>
              <a:t>6月17日中国就业培训指导中心《关于印发国家职业技能标准制定工作计划的通知》指定中国轻工业联合会为新职业“互联网营销师”的承担单位</a:t>
            </a:r>
            <a:endParaRPr lang="zh-CN" altLang="en-US" sz="1200" b="1">
              <a:solidFill>
                <a:srgbClr val="C00000"/>
              </a:solidFill>
            </a:endParaRPr>
          </a:p>
        </p:txBody>
      </p:sp>
      <p:cxnSp>
        <p:nvCxnSpPr>
          <p:cNvPr id="32" name="直接连接符 31"/>
          <p:cNvCxnSpPr/>
          <p:nvPr/>
        </p:nvCxnSpPr>
        <p:spPr>
          <a:xfrm flipH="1">
            <a:off x="6756400" y="3042920"/>
            <a:ext cx="7620" cy="1318895"/>
          </a:xfrm>
          <a:prstGeom prst="line">
            <a:avLst/>
          </a:prstGeom>
          <a:ln w="47625"/>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6364605" y="2251710"/>
            <a:ext cx="791210" cy="791210"/>
            <a:chOff x="24" y="4169"/>
            <a:chExt cx="1246" cy="1246"/>
          </a:xfrm>
        </p:grpSpPr>
        <p:sp>
          <p:nvSpPr>
            <p:cNvPr id="34" name="椭圆 33"/>
            <p:cNvSpPr/>
            <p:nvPr/>
          </p:nvSpPr>
          <p:spPr>
            <a:xfrm>
              <a:off x="24" y="4169"/>
              <a:ext cx="1246" cy="12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文本框 34"/>
            <p:cNvSpPr txBox="1"/>
            <p:nvPr/>
          </p:nvSpPr>
          <p:spPr>
            <a:xfrm>
              <a:off x="393" y="4502"/>
              <a:ext cx="508" cy="580"/>
            </a:xfrm>
            <a:prstGeom prst="rect">
              <a:avLst/>
            </a:prstGeom>
            <a:noFill/>
          </p:spPr>
          <p:txBody>
            <a:bodyPr wrap="square" rtlCol="0">
              <a:spAutoFit/>
            </a:bodyPr>
            <a:p>
              <a:r>
                <a:rPr lang="en-US" altLang="zh-CN">
                  <a:solidFill>
                    <a:schemeClr val="bg1"/>
                  </a:solidFill>
                  <a:latin typeface="微软雅黑" panose="020B0503020204020204" charset="-122"/>
                  <a:ea typeface="微软雅黑" panose="020B0503020204020204" charset="-122"/>
                  <a:cs typeface="+mj-cs"/>
                </a:rPr>
                <a:t>5</a:t>
              </a:r>
              <a:endParaRPr lang="en-US" altLang="zh-CN">
                <a:solidFill>
                  <a:schemeClr val="bg1"/>
                </a:solidFill>
                <a:latin typeface="微软雅黑" panose="020B0503020204020204" charset="-122"/>
                <a:ea typeface="微软雅黑" panose="020B0503020204020204" charset="-122"/>
                <a:cs typeface="+mj-cs"/>
              </a:endParaRPr>
            </a:p>
          </p:txBody>
        </p:sp>
      </p:grpSp>
      <p:sp>
        <p:nvSpPr>
          <p:cNvPr id="36" name="文本框 35"/>
          <p:cNvSpPr txBox="1"/>
          <p:nvPr/>
        </p:nvSpPr>
        <p:spPr>
          <a:xfrm>
            <a:off x="6921500" y="3184525"/>
            <a:ext cx="2229485" cy="829945"/>
          </a:xfrm>
          <a:prstGeom prst="rect">
            <a:avLst/>
          </a:prstGeom>
          <a:noFill/>
        </p:spPr>
        <p:txBody>
          <a:bodyPr wrap="square" rtlCol="0">
            <a:spAutoFit/>
          </a:bodyPr>
          <a:p>
            <a:r>
              <a:rPr lang="zh-CN" altLang="en-US" sz="1200">
                <a:solidFill>
                  <a:srgbClr val="C00000"/>
                </a:solidFill>
              </a:rPr>
              <a:t>6月28日人社部联合国家市场监管总局、国家统计局发布9个新职业，“互联网营销师”为其一</a:t>
            </a:r>
            <a:endParaRPr lang="zh-CN" altLang="en-US" sz="1200">
              <a:solidFill>
                <a:srgbClr val="C00000"/>
              </a:solidFill>
            </a:endParaRPr>
          </a:p>
        </p:txBody>
      </p:sp>
      <p:cxnSp>
        <p:nvCxnSpPr>
          <p:cNvPr id="37" name="直接连接符 36"/>
          <p:cNvCxnSpPr/>
          <p:nvPr/>
        </p:nvCxnSpPr>
        <p:spPr>
          <a:xfrm>
            <a:off x="7406005" y="4514215"/>
            <a:ext cx="6985" cy="1318260"/>
          </a:xfrm>
          <a:prstGeom prst="line">
            <a:avLst/>
          </a:prstGeom>
          <a:ln w="47625"/>
        </p:spPr>
        <p:style>
          <a:lnRef idx="1">
            <a:schemeClr val="accent1"/>
          </a:lnRef>
          <a:fillRef idx="0">
            <a:schemeClr val="accent1"/>
          </a:fillRef>
          <a:effectRef idx="0">
            <a:schemeClr val="accent1"/>
          </a:effectRef>
          <a:fontRef idx="minor">
            <a:schemeClr val="tx1"/>
          </a:fontRef>
        </p:style>
      </p:cxnSp>
      <p:grpSp>
        <p:nvGrpSpPr>
          <p:cNvPr id="38" name="组合 37"/>
          <p:cNvGrpSpPr/>
          <p:nvPr/>
        </p:nvGrpSpPr>
        <p:grpSpPr>
          <a:xfrm>
            <a:off x="7014210" y="5766435"/>
            <a:ext cx="796290" cy="791210"/>
            <a:chOff x="24" y="4169"/>
            <a:chExt cx="1246" cy="1246"/>
          </a:xfrm>
        </p:grpSpPr>
        <p:sp>
          <p:nvSpPr>
            <p:cNvPr id="39" name="椭圆 38"/>
            <p:cNvSpPr/>
            <p:nvPr/>
          </p:nvSpPr>
          <p:spPr>
            <a:xfrm>
              <a:off x="24" y="4169"/>
              <a:ext cx="1246" cy="12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0" name="文本框 39"/>
            <p:cNvSpPr txBox="1"/>
            <p:nvPr/>
          </p:nvSpPr>
          <p:spPr>
            <a:xfrm>
              <a:off x="393" y="4502"/>
              <a:ext cx="508" cy="580"/>
            </a:xfrm>
            <a:prstGeom prst="rect">
              <a:avLst/>
            </a:prstGeom>
            <a:noFill/>
          </p:spPr>
          <p:txBody>
            <a:bodyPr wrap="square" rtlCol="0">
              <a:spAutoFit/>
            </a:bodyPr>
            <a:p>
              <a:r>
                <a:rPr lang="en-US" altLang="zh-CN">
                  <a:solidFill>
                    <a:schemeClr val="bg1"/>
                  </a:solidFill>
                  <a:latin typeface="微软雅黑" panose="020B0503020204020204" charset="-122"/>
                  <a:ea typeface="微软雅黑" panose="020B0503020204020204" charset="-122"/>
                  <a:cs typeface="+mj-cs"/>
                </a:rPr>
                <a:t>6</a:t>
              </a:r>
              <a:endParaRPr lang="en-US" altLang="zh-CN">
                <a:solidFill>
                  <a:schemeClr val="bg1"/>
                </a:solidFill>
                <a:latin typeface="微软雅黑" panose="020B0503020204020204" charset="-122"/>
                <a:ea typeface="微软雅黑" panose="020B0503020204020204" charset="-122"/>
                <a:cs typeface="+mj-cs"/>
              </a:endParaRPr>
            </a:p>
          </p:txBody>
        </p:sp>
      </p:grpSp>
      <p:sp>
        <p:nvSpPr>
          <p:cNvPr id="41" name="文本框 40"/>
          <p:cNvSpPr txBox="1"/>
          <p:nvPr/>
        </p:nvSpPr>
        <p:spPr>
          <a:xfrm>
            <a:off x="7652385" y="4717415"/>
            <a:ext cx="2070100" cy="1198880"/>
          </a:xfrm>
          <a:prstGeom prst="rect">
            <a:avLst/>
          </a:prstGeom>
          <a:noFill/>
        </p:spPr>
        <p:txBody>
          <a:bodyPr wrap="square" rtlCol="0">
            <a:spAutoFit/>
          </a:bodyPr>
          <a:p>
            <a:r>
              <a:rPr lang="zh-CN" altLang="en-US" sz="1200" b="1">
                <a:solidFill>
                  <a:srgbClr val="C00000"/>
                </a:solidFill>
              </a:rPr>
              <a:t>7月7日中国轻工业联合会下发关于《落实国家技能标准制定计划（2020-2022）》的通知指定中国轻工企业投资发展协会为新职业“互联网营销师”的主办单位</a:t>
            </a:r>
            <a:endParaRPr lang="zh-CN" altLang="en-US" sz="1200" b="1">
              <a:solidFill>
                <a:srgbClr val="C00000"/>
              </a:solidFill>
            </a:endParaRPr>
          </a:p>
        </p:txBody>
      </p:sp>
      <p:cxnSp>
        <p:nvCxnSpPr>
          <p:cNvPr id="42" name="直接连接符 41"/>
          <p:cNvCxnSpPr/>
          <p:nvPr/>
        </p:nvCxnSpPr>
        <p:spPr>
          <a:xfrm flipH="1">
            <a:off x="9627870" y="3042920"/>
            <a:ext cx="7620" cy="1318895"/>
          </a:xfrm>
          <a:prstGeom prst="line">
            <a:avLst/>
          </a:prstGeom>
          <a:ln w="47625"/>
        </p:spPr>
        <p:style>
          <a:lnRef idx="1">
            <a:schemeClr val="accent1"/>
          </a:lnRef>
          <a:fillRef idx="0">
            <a:schemeClr val="accent1"/>
          </a:fillRef>
          <a:effectRef idx="0">
            <a:schemeClr val="accent1"/>
          </a:effectRef>
          <a:fontRef idx="minor">
            <a:schemeClr val="tx1"/>
          </a:fontRef>
        </p:style>
      </p:cxnSp>
      <p:grpSp>
        <p:nvGrpSpPr>
          <p:cNvPr id="43" name="组合 42"/>
          <p:cNvGrpSpPr/>
          <p:nvPr/>
        </p:nvGrpSpPr>
        <p:grpSpPr>
          <a:xfrm>
            <a:off x="9236075" y="2251710"/>
            <a:ext cx="791210" cy="791210"/>
            <a:chOff x="24" y="4169"/>
            <a:chExt cx="1246" cy="1246"/>
          </a:xfrm>
        </p:grpSpPr>
        <p:sp>
          <p:nvSpPr>
            <p:cNvPr id="44" name="椭圆 43"/>
            <p:cNvSpPr/>
            <p:nvPr/>
          </p:nvSpPr>
          <p:spPr>
            <a:xfrm>
              <a:off x="24" y="4169"/>
              <a:ext cx="1246" cy="12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5" name="文本框 44"/>
            <p:cNvSpPr txBox="1"/>
            <p:nvPr/>
          </p:nvSpPr>
          <p:spPr>
            <a:xfrm>
              <a:off x="393" y="4502"/>
              <a:ext cx="508" cy="580"/>
            </a:xfrm>
            <a:prstGeom prst="rect">
              <a:avLst/>
            </a:prstGeom>
            <a:noFill/>
          </p:spPr>
          <p:txBody>
            <a:bodyPr wrap="square" rtlCol="0">
              <a:spAutoFit/>
            </a:bodyPr>
            <a:p>
              <a:r>
                <a:rPr lang="en-US" altLang="zh-CN">
                  <a:solidFill>
                    <a:schemeClr val="bg1"/>
                  </a:solidFill>
                  <a:latin typeface="微软雅黑" panose="020B0503020204020204" charset="-122"/>
                  <a:ea typeface="微软雅黑" panose="020B0503020204020204" charset="-122"/>
                  <a:cs typeface="+mj-cs"/>
                </a:rPr>
                <a:t>7</a:t>
              </a:r>
              <a:endParaRPr lang="en-US" altLang="zh-CN">
                <a:solidFill>
                  <a:schemeClr val="bg1"/>
                </a:solidFill>
                <a:latin typeface="微软雅黑" panose="020B0503020204020204" charset="-122"/>
                <a:ea typeface="微软雅黑" panose="020B0503020204020204" charset="-122"/>
                <a:cs typeface="+mj-cs"/>
              </a:endParaRPr>
            </a:p>
          </p:txBody>
        </p:sp>
      </p:grpSp>
      <p:sp>
        <p:nvSpPr>
          <p:cNvPr id="46" name="文本框 45"/>
          <p:cNvSpPr txBox="1"/>
          <p:nvPr/>
        </p:nvSpPr>
        <p:spPr>
          <a:xfrm>
            <a:off x="10112375" y="1753235"/>
            <a:ext cx="1686560" cy="2491740"/>
          </a:xfrm>
          <a:prstGeom prst="rect">
            <a:avLst/>
          </a:prstGeom>
          <a:noFill/>
        </p:spPr>
        <p:txBody>
          <a:bodyPr wrap="square" rtlCol="0">
            <a:spAutoFit/>
          </a:bodyPr>
          <a:p>
            <a:r>
              <a:rPr lang="zh-CN" altLang="en-US" sz="1200">
                <a:solidFill>
                  <a:srgbClr val="C00000"/>
                </a:solidFill>
              </a:rPr>
              <a:t>7月31日关于《首批轻工业职业能力评价总站评价直属基地的批复》中国轻工业联合会公示，由中国轻工企业投资发展协会建立“互联网营销师”评价（考试）总站；互联网营销师是人社部联合国家市场监管总局、国家统计局在2020年7月6日发布的新职业</a:t>
            </a:r>
            <a:endParaRPr lang="zh-CN" altLang="en-US" sz="1200">
              <a:solidFill>
                <a:srgbClr val="C00000"/>
              </a:solidFill>
            </a:endParaRPr>
          </a:p>
        </p:txBody>
      </p:sp>
      <p:cxnSp>
        <p:nvCxnSpPr>
          <p:cNvPr id="47" name="直接连接符 46"/>
          <p:cNvCxnSpPr/>
          <p:nvPr/>
        </p:nvCxnSpPr>
        <p:spPr>
          <a:xfrm>
            <a:off x="9958705" y="4514215"/>
            <a:ext cx="6985" cy="1318260"/>
          </a:xfrm>
          <a:prstGeom prst="line">
            <a:avLst/>
          </a:prstGeom>
          <a:ln w="47625"/>
        </p:spPr>
        <p:style>
          <a:lnRef idx="1">
            <a:schemeClr val="accent1"/>
          </a:lnRef>
          <a:fillRef idx="0">
            <a:schemeClr val="accent1"/>
          </a:fillRef>
          <a:effectRef idx="0">
            <a:schemeClr val="accent1"/>
          </a:effectRef>
          <a:fontRef idx="minor">
            <a:schemeClr val="tx1"/>
          </a:fontRef>
        </p:style>
      </p:cxnSp>
      <p:grpSp>
        <p:nvGrpSpPr>
          <p:cNvPr id="48" name="组合 47"/>
          <p:cNvGrpSpPr/>
          <p:nvPr/>
        </p:nvGrpSpPr>
        <p:grpSpPr>
          <a:xfrm>
            <a:off x="9566910" y="5766435"/>
            <a:ext cx="796290" cy="791210"/>
            <a:chOff x="24" y="4169"/>
            <a:chExt cx="1246" cy="1246"/>
          </a:xfrm>
        </p:grpSpPr>
        <p:sp>
          <p:nvSpPr>
            <p:cNvPr id="49" name="椭圆 48"/>
            <p:cNvSpPr/>
            <p:nvPr/>
          </p:nvSpPr>
          <p:spPr>
            <a:xfrm>
              <a:off x="24" y="4169"/>
              <a:ext cx="1246" cy="12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0" name="文本框 49"/>
            <p:cNvSpPr txBox="1"/>
            <p:nvPr/>
          </p:nvSpPr>
          <p:spPr>
            <a:xfrm>
              <a:off x="393" y="4502"/>
              <a:ext cx="508" cy="580"/>
            </a:xfrm>
            <a:prstGeom prst="rect">
              <a:avLst/>
            </a:prstGeom>
            <a:noFill/>
          </p:spPr>
          <p:txBody>
            <a:bodyPr wrap="square" rtlCol="0">
              <a:spAutoFit/>
            </a:bodyPr>
            <a:p>
              <a:r>
                <a:rPr lang="en-US" altLang="zh-CN">
                  <a:solidFill>
                    <a:schemeClr val="bg1"/>
                  </a:solidFill>
                  <a:latin typeface="微软雅黑" panose="020B0503020204020204" charset="-122"/>
                  <a:ea typeface="微软雅黑" panose="020B0503020204020204" charset="-122"/>
                  <a:cs typeface="+mj-cs"/>
                </a:rPr>
                <a:t>8</a:t>
              </a:r>
              <a:endParaRPr lang="en-US" altLang="zh-CN">
                <a:solidFill>
                  <a:schemeClr val="bg1"/>
                </a:solidFill>
                <a:latin typeface="微软雅黑" panose="020B0503020204020204" charset="-122"/>
                <a:ea typeface="微软雅黑" panose="020B0503020204020204" charset="-122"/>
                <a:cs typeface="+mj-cs"/>
              </a:endParaRPr>
            </a:p>
          </p:txBody>
        </p:sp>
      </p:grpSp>
      <p:sp>
        <p:nvSpPr>
          <p:cNvPr id="51" name="文本框 50"/>
          <p:cNvSpPr txBox="1"/>
          <p:nvPr/>
        </p:nvSpPr>
        <p:spPr>
          <a:xfrm>
            <a:off x="10417175" y="4787265"/>
            <a:ext cx="1381760" cy="1568450"/>
          </a:xfrm>
          <a:prstGeom prst="rect">
            <a:avLst/>
          </a:prstGeom>
          <a:noFill/>
        </p:spPr>
        <p:txBody>
          <a:bodyPr wrap="square" rtlCol="0">
            <a:spAutoFit/>
          </a:bodyPr>
          <a:p>
            <a:r>
              <a:rPr lang="zh-CN" altLang="en-US" sz="1200" b="1">
                <a:solidFill>
                  <a:srgbClr val="C00000"/>
                </a:solidFill>
              </a:rPr>
              <a:t>9月22日在北京举办，由中国轻工业联合会主办、中国轻工企业投资发展协会承办的“互联网营销师新职业新闻发布会”</a:t>
            </a:r>
            <a:endParaRPr lang="zh-CN" altLang="en-US" sz="1200" b="1">
              <a:solidFill>
                <a:srgbClr val="C00000"/>
              </a:solidFill>
            </a:endParaRPr>
          </a:p>
        </p:txBody>
      </p:sp>
    </p:spTree>
    <p:custDataLst>
      <p:tags r:id="rId1"/>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876300" y="333375"/>
            <a:ext cx="10440035" cy="753745"/>
          </a:xfrm>
        </p:spPr>
        <p:txBody>
          <a:bodyPr>
            <a:normAutofit fontScale="90000"/>
          </a:bodyPr>
          <a:p>
            <a:r>
              <a:rPr lang="zh-CN" altLang="en-US">
                <a:solidFill>
                  <a:schemeClr val="accent1"/>
                </a:solidFill>
              </a:rPr>
              <a:t>视频（短）创推员考核职业功能</a:t>
            </a:r>
            <a:endParaRPr lang="zh-CN" altLang="en-US">
              <a:solidFill>
                <a:schemeClr val="accent1"/>
              </a:solidFill>
            </a:endParaRPr>
          </a:p>
        </p:txBody>
      </p:sp>
      <p:graphicFrame>
        <p:nvGraphicFramePr>
          <p:cNvPr id="6" name="表格 5"/>
          <p:cNvGraphicFramePr/>
          <p:nvPr>
            <p:custDataLst>
              <p:tags r:id="rId1"/>
            </p:custDataLst>
          </p:nvPr>
        </p:nvGraphicFramePr>
        <p:xfrm>
          <a:off x="876935" y="1224280"/>
          <a:ext cx="9599295" cy="667385"/>
        </p:xfrm>
        <a:graphic>
          <a:graphicData uri="http://schemas.openxmlformats.org/drawingml/2006/table">
            <a:tbl>
              <a:tblPr firstRow="1" bandRow="1">
                <a:tableStyleId>{5940675A-B579-460E-94D1-54222C63F5DA}</a:tableStyleId>
              </a:tblPr>
              <a:tblGrid>
                <a:gridCol w="1247775"/>
                <a:gridCol w="1297940"/>
                <a:gridCol w="4017010"/>
                <a:gridCol w="3036570"/>
              </a:tblGrid>
              <a:tr h="667385">
                <a:tc>
                  <a:txBody>
                    <a:bodyPr/>
                    <a:p>
                      <a:pPr indent="0" algn="ctr">
                        <a:buNone/>
                      </a:pPr>
                      <a:r>
                        <a:rPr lang="en-US" sz="1400" b="1">
                          <a:solidFill>
                            <a:srgbClr val="1D1D1D"/>
                          </a:solidFill>
                          <a:latin typeface="仿宋" panose="02010609060101010101" charset="-122"/>
                          <a:ea typeface="仿宋" panose="02010609060101010101" charset="-122"/>
                          <a:cs typeface="仿宋" panose="02010609060101010101" charset="-122"/>
                        </a:rPr>
                        <a:t>职业功能</a:t>
                      </a:r>
                      <a:endParaRPr lang="en-US" altLang="en-US" sz="1400" b="1">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1D1D1D"/>
                          </a:solidFill>
                          <a:latin typeface="仿宋" panose="02010609060101010101" charset="-122"/>
                          <a:ea typeface="仿宋" panose="02010609060101010101" charset="-122"/>
                          <a:cs typeface="仿宋" panose="02010609060101010101" charset="-122"/>
                        </a:rPr>
                        <a:t>工作内容</a:t>
                      </a:r>
                      <a:endParaRPr lang="en-US" altLang="en-US" sz="1400" b="1">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1D1D1D"/>
                          </a:solidFill>
                          <a:latin typeface="仿宋" panose="02010609060101010101" charset="-122"/>
                          <a:ea typeface="仿宋" panose="02010609060101010101" charset="-122"/>
                          <a:cs typeface="仿宋" panose="02010609060101010101" charset="-122"/>
                        </a:rPr>
                        <a:t>技能要求</a:t>
                      </a:r>
                      <a:endParaRPr lang="en-US" altLang="en-US" sz="1400" b="1">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1D1D1D"/>
                          </a:solidFill>
                          <a:latin typeface="仿宋" panose="02010609060101010101" charset="-122"/>
                          <a:ea typeface="仿宋" panose="02010609060101010101" charset="-122"/>
                          <a:cs typeface="仿宋" panose="02010609060101010101" charset="-122"/>
                        </a:rPr>
                        <a:t>相关知识要求</a:t>
                      </a:r>
                      <a:endParaRPr lang="en-US" altLang="en-US" sz="1400" b="1">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graphicFrame>
        <p:nvGraphicFramePr>
          <p:cNvPr id="9" name="表格 8"/>
          <p:cNvGraphicFramePr/>
          <p:nvPr>
            <p:custDataLst>
              <p:tags r:id="rId2"/>
            </p:custDataLst>
          </p:nvPr>
        </p:nvGraphicFramePr>
        <p:xfrm>
          <a:off x="876300" y="3282315"/>
          <a:ext cx="9599930" cy="1195705"/>
        </p:xfrm>
        <a:graphic>
          <a:graphicData uri="http://schemas.openxmlformats.org/drawingml/2006/table">
            <a:tbl>
              <a:tblPr firstRow="1" bandRow="1">
                <a:tableStyleId>{5940675A-B579-460E-94D1-54222C63F5DA}</a:tableStyleId>
              </a:tblPr>
              <a:tblGrid>
                <a:gridCol w="1247775"/>
                <a:gridCol w="1297940"/>
                <a:gridCol w="4017010"/>
                <a:gridCol w="3037205"/>
              </a:tblGrid>
              <a:tr h="533400">
                <a:tc rowSpan="2">
                  <a:txBody>
                    <a:bodyPr/>
                    <a:p>
                      <a:pPr indent="0" algn="ctr">
                        <a:buNone/>
                      </a:pPr>
                      <a:r>
                        <a:rPr lang="en-US" sz="1400" b="0">
                          <a:solidFill>
                            <a:srgbClr val="1D1D1D"/>
                          </a:solidFill>
                          <a:latin typeface="仿宋" panose="02010609060101010101" charset="-122"/>
                          <a:ea typeface="仿宋" panose="02010609060101010101" charset="-122"/>
                          <a:cs typeface="仿宋" panose="02010609060101010101" charset="-122"/>
                        </a:rPr>
                        <a:t>4团队管理</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1D1D1D"/>
                          </a:solidFill>
                          <a:latin typeface="仿宋" panose="02010609060101010101" charset="-122"/>
                          <a:ea typeface="仿宋" panose="02010609060101010101" charset="-122"/>
                          <a:cs typeface="仿宋" panose="02010609060101010101" charset="-122"/>
                        </a:rPr>
                        <a:t>4.1团队架构设置</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D1D1D"/>
                          </a:solidFill>
                          <a:latin typeface="仿宋" panose="02010609060101010101" charset="-122"/>
                          <a:ea typeface="仿宋" panose="02010609060101010101" charset="-122"/>
                          <a:cs typeface="仿宋" panose="02010609060101010101" charset="-122"/>
                        </a:rPr>
                        <a:t>4.1.1能根据业务需求搭建团队4.1.2能根据业务方向调整团队分工</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D1D1D"/>
                          </a:solidFill>
                          <a:latin typeface="仿宋" panose="02010609060101010101" charset="-122"/>
                          <a:ea typeface="仿宋" panose="02010609060101010101" charset="-122"/>
                          <a:cs typeface="仿宋" panose="02010609060101010101" charset="-122"/>
                        </a:rPr>
                        <a:t>4.1.1团队架构的搭建方法4.1.2团队分工的调整方法</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6230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gn="ctr">
                        <a:buNone/>
                      </a:pPr>
                      <a:r>
                        <a:rPr lang="en-US" sz="1400" b="0">
                          <a:solidFill>
                            <a:srgbClr val="1D1D1D"/>
                          </a:solidFill>
                          <a:latin typeface="仿宋" panose="02010609060101010101" charset="-122"/>
                          <a:ea typeface="仿宋" panose="02010609060101010101" charset="-122"/>
                          <a:cs typeface="仿宋" panose="02010609060101010101" charset="-122"/>
                        </a:rPr>
                        <a:t>4.2团队文化建设</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D1D1D"/>
                          </a:solidFill>
                          <a:latin typeface="仿宋" panose="02010609060101010101" charset="-122"/>
                          <a:ea typeface="仿宋" panose="02010609060101010101" charset="-122"/>
                          <a:cs typeface="仿宋" panose="02010609060101010101" charset="-122"/>
                        </a:rPr>
                        <a:t>4.2.1能建立团队文化理念4.2.2能建立团队管理标准规范</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D1D1D"/>
                          </a:solidFill>
                          <a:latin typeface="仿宋" panose="02010609060101010101" charset="-122"/>
                          <a:ea typeface="仿宋" panose="02010609060101010101" charset="-122"/>
                          <a:cs typeface="仿宋" panose="02010609060101010101" charset="-122"/>
                        </a:rPr>
                        <a:t>4.2.1文化理念建设方法4.2.2管理标准建立方法</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graphicFrame>
        <p:nvGraphicFramePr>
          <p:cNvPr id="10" name="表格 9"/>
          <p:cNvGraphicFramePr/>
          <p:nvPr>
            <p:custDataLst>
              <p:tags r:id="rId3"/>
            </p:custDataLst>
          </p:nvPr>
        </p:nvGraphicFramePr>
        <p:xfrm>
          <a:off x="876935" y="4478020"/>
          <a:ext cx="9599295" cy="1542415"/>
        </p:xfrm>
        <a:graphic>
          <a:graphicData uri="http://schemas.openxmlformats.org/drawingml/2006/table">
            <a:tbl>
              <a:tblPr firstRow="1" bandRow="1">
                <a:tableStyleId>{5940675A-B579-460E-94D1-54222C63F5DA}</a:tableStyleId>
              </a:tblPr>
              <a:tblGrid>
                <a:gridCol w="1247775"/>
                <a:gridCol w="1297940"/>
                <a:gridCol w="4017010"/>
                <a:gridCol w="3036570"/>
              </a:tblGrid>
              <a:tr h="616585">
                <a:tc rowSpan="2">
                  <a:txBody>
                    <a:bodyPr/>
                    <a:p>
                      <a:pPr indent="0" algn="ctr">
                        <a:buNone/>
                      </a:pPr>
                      <a:r>
                        <a:rPr lang="en-US" sz="1400" b="0">
                          <a:solidFill>
                            <a:srgbClr val="1D1D1D"/>
                          </a:solidFill>
                          <a:latin typeface="仿宋" panose="02010609060101010101" charset="-122"/>
                          <a:ea typeface="仿宋" panose="02010609060101010101" charset="-122"/>
                          <a:cs typeface="仿宋" panose="02010609060101010101" charset="-122"/>
                        </a:rPr>
                        <a:t>5培训指导</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1D1D1D"/>
                          </a:solidFill>
                          <a:latin typeface="仿宋" panose="02010609060101010101" charset="-122"/>
                          <a:ea typeface="仿宋" panose="02010609060101010101" charset="-122"/>
                          <a:cs typeface="仿宋" panose="02010609060101010101" charset="-122"/>
                        </a:rPr>
                        <a:t>5.1培训</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D1D1D"/>
                          </a:solidFill>
                          <a:latin typeface="仿宋" panose="02010609060101010101" charset="-122"/>
                          <a:ea typeface="仿宋" panose="02010609060101010101" charset="-122"/>
                          <a:cs typeface="仿宋" panose="02010609060101010101" charset="-122"/>
                        </a:rPr>
                        <a:t>5.1.1能组织开展培训教学工作5.1.2能够建立培训考评体系</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D1D1D"/>
                          </a:solidFill>
                          <a:latin typeface="仿宋" panose="02010609060101010101" charset="-122"/>
                          <a:ea typeface="仿宋" panose="02010609060101010101" charset="-122"/>
                          <a:cs typeface="仿宋" panose="02010609060101010101" charset="-122"/>
                        </a:rPr>
                        <a:t>5.1.1培训组织要求与技巧5.1.2考评体系的建立方法</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2583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gn="ctr">
                        <a:buNone/>
                      </a:pPr>
                      <a:r>
                        <a:rPr lang="en-US" sz="1400" b="0">
                          <a:solidFill>
                            <a:srgbClr val="1D1D1D"/>
                          </a:solidFill>
                          <a:latin typeface="仿宋" panose="02010609060101010101" charset="-122"/>
                          <a:ea typeface="仿宋" panose="02010609060101010101" charset="-122"/>
                          <a:cs typeface="仿宋" panose="02010609060101010101" charset="-122"/>
                        </a:rPr>
                        <a:t>5.2指导</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D1D1D"/>
                          </a:solidFill>
                          <a:latin typeface="仿宋" panose="02010609060101010101" charset="-122"/>
                          <a:ea typeface="仿宋" panose="02010609060101010101" charset="-122"/>
                          <a:cs typeface="仿宋" panose="02010609060101010101" charset="-122"/>
                        </a:rPr>
                        <a:t>5.2.1能指导二级／技师及以下各级别开展工作5.2.2能评估培训学习效果</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D1D1D"/>
                          </a:solidFill>
                          <a:latin typeface="仿宋" panose="02010609060101010101" charset="-122"/>
                          <a:ea typeface="仿宋" panose="02010609060101010101" charset="-122"/>
                          <a:cs typeface="仿宋" panose="02010609060101010101" charset="-122"/>
                        </a:rPr>
                        <a:t>5.2.1专业技能指导的方法5.2.2培训效果评估方法</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graphicFrame>
        <p:nvGraphicFramePr>
          <p:cNvPr id="3" name="表格 2"/>
          <p:cNvGraphicFramePr/>
          <p:nvPr>
            <p:custDataLst>
              <p:tags r:id="rId4"/>
            </p:custDataLst>
          </p:nvPr>
        </p:nvGraphicFramePr>
        <p:xfrm>
          <a:off x="876300" y="1891665"/>
          <a:ext cx="9599930" cy="1391285"/>
        </p:xfrm>
        <a:graphic>
          <a:graphicData uri="http://schemas.openxmlformats.org/drawingml/2006/table">
            <a:tbl>
              <a:tblPr firstRow="1" bandRow="1">
                <a:tableStyleId>{5940675A-B579-460E-94D1-54222C63F5DA}</a:tableStyleId>
              </a:tblPr>
              <a:tblGrid>
                <a:gridCol w="1247775"/>
                <a:gridCol w="1297305"/>
                <a:gridCol w="4017645"/>
                <a:gridCol w="3037205"/>
              </a:tblGrid>
              <a:tr h="556260">
                <a:tc rowSpan="2">
                  <a:txBody>
                    <a:bodyPr/>
                    <a:p>
                      <a:pPr indent="0" algn="ctr">
                        <a:buNone/>
                      </a:pPr>
                      <a:r>
                        <a:rPr lang="en-US" sz="1400" b="0">
                          <a:solidFill>
                            <a:srgbClr val="1D1D1D"/>
                          </a:solidFill>
                          <a:latin typeface="仿宋" panose="02010609060101010101" charset="-122"/>
                          <a:ea typeface="仿宋" panose="02010609060101010101" charset="-122"/>
                          <a:cs typeface="仿宋" panose="02010609060101010101" charset="-122"/>
                        </a:rPr>
                        <a:t>3视频创推</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1D1D1D"/>
                          </a:solidFill>
                          <a:latin typeface="仿宋" panose="02010609060101010101" charset="-122"/>
                          <a:ea typeface="仿宋" panose="02010609060101010101" charset="-122"/>
                          <a:cs typeface="仿宋" panose="02010609060101010101" charset="-122"/>
                        </a:rPr>
                        <a:t>3.1视频内容</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D1D1D"/>
                          </a:solidFill>
                          <a:latin typeface="仿宋" panose="02010609060101010101" charset="-122"/>
                          <a:ea typeface="仿宋" panose="02010609060101010101" charset="-122"/>
                          <a:cs typeface="仿宋" panose="02010609060101010101" charset="-122"/>
                        </a:rPr>
                        <a:t>3.1.1能建立视频矩阵3.1.2能孵化视频账号</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D1D1D"/>
                          </a:solidFill>
                          <a:latin typeface="仿宋" panose="02010609060101010101" charset="-122"/>
                          <a:ea typeface="仿宋" panose="02010609060101010101" charset="-122"/>
                          <a:cs typeface="仿宋" panose="02010609060101010101" charset="-122"/>
                        </a:rPr>
                        <a:t>3.1.1视频矩阵的建立方法3.1.2视频账号孵化的方法</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83502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gn="ctr">
                        <a:buNone/>
                      </a:pPr>
                      <a:r>
                        <a:rPr lang="en-US" sz="1400" b="0">
                          <a:solidFill>
                            <a:srgbClr val="1D1D1D"/>
                          </a:solidFill>
                          <a:latin typeface="仿宋" panose="02010609060101010101" charset="-122"/>
                          <a:ea typeface="仿宋" panose="02010609060101010101" charset="-122"/>
                          <a:cs typeface="仿宋" panose="02010609060101010101" charset="-122"/>
                        </a:rPr>
                        <a:t>3.2视频推广</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D1D1D"/>
                          </a:solidFill>
                          <a:latin typeface="仿宋" panose="02010609060101010101" charset="-122"/>
                          <a:ea typeface="仿宋" panose="02010609060101010101" charset="-122"/>
                          <a:cs typeface="仿宋" panose="02010609060101010101" charset="-122"/>
                        </a:rPr>
                        <a:t>3.2.1能能依据数据变化情况监控传播路径3.2.2制定视频推广计划</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1D1D1D"/>
                          </a:solidFill>
                          <a:latin typeface="仿宋" panose="02010609060101010101" charset="-122"/>
                          <a:ea typeface="仿宋" panose="02010609060101010101" charset="-122"/>
                          <a:cs typeface="仿宋" panose="02010609060101010101" charset="-122"/>
                        </a:rPr>
                        <a:t>3.2.1路径监控的方法3.2.2计划的制定方法</a:t>
                      </a:r>
                      <a:endParaRPr lang="en-US" altLang="en-US" sz="1400" b="0">
                        <a:solidFill>
                          <a:srgbClr val="1D1D1D"/>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ustDataLst>
      <p:tags r:id="rId5"/>
    </p:custData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custDataLst>
              <p:tags r:id="rId1"/>
            </p:custDataLst>
          </p:nvPr>
        </p:nvSpPr>
        <p:spPr>
          <a:xfrm>
            <a:off x="2819400" y="3546475"/>
            <a:ext cx="7432040" cy="527685"/>
          </a:xfrm>
        </p:spPr>
        <p:txBody>
          <a:bodyPr/>
          <a:lstStyle/>
          <a:p>
            <a:r>
              <a:rPr dirty="0"/>
              <a:t>Weight table</a:t>
            </a:r>
            <a:endParaRPr dirty="0"/>
          </a:p>
        </p:txBody>
      </p:sp>
      <p:sp>
        <p:nvSpPr>
          <p:cNvPr id="4" name="标题 3"/>
          <p:cNvSpPr>
            <a:spLocks noGrp="1"/>
          </p:cNvSpPr>
          <p:nvPr>
            <p:ph type="title"/>
            <p:custDataLst>
              <p:tags r:id="rId2"/>
            </p:custDataLst>
          </p:nvPr>
        </p:nvSpPr>
        <p:spPr>
          <a:xfrm>
            <a:off x="2819400" y="2602230"/>
            <a:ext cx="7502525" cy="869950"/>
          </a:xfrm>
        </p:spPr>
        <p:txBody>
          <a:bodyPr>
            <a:noAutofit/>
          </a:bodyPr>
          <a:lstStyle/>
          <a:p>
            <a:r>
              <a:rPr lang="zh-CN" altLang="en-US" dirty="0"/>
              <a:t>权重表</a:t>
            </a:r>
            <a:endParaRPr lang="zh-CN" altLang="en-US" dirty="0"/>
          </a:p>
        </p:txBody>
      </p:sp>
      <p:sp>
        <p:nvSpPr>
          <p:cNvPr id="5" name="文本框 4"/>
          <p:cNvSpPr txBox="1"/>
          <p:nvPr>
            <p:custDataLst>
              <p:tags r:id="rId3"/>
            </p:custDataLst>
          </p:nvPr>
        </p:nvSpPr>
        <p:spPr>
          <a:xfrm>
            <a:off x="579381" y="2481397"/>
            <a:ext cx="1896110" cy="1861185"/>
          </a:xfrm>
          <a:prstGeom prst="rect">
            <a:avLst/>
          </a:prstGeom>
          <a:noFill/>
        </p:spPr>
        <p:txBody>
          <a:bodyPr wrap="none" rtlCol="0" anchor="ctr">
            <a:spAutoFit/>
          </a:bodyPr>
          <a:lstStyle>
            <a:defPPr>
              <a:defRPr lang="zh-CN"/>
            </a:defPPr>
          </a:lstStyle>
          <a:p>
            <a:pPr algn="ctr"/>
            <a:r>
              <a:rPr lang="en-US" altLang="zh-CN" sz="11500" dirty="0">
                <a:solidFill>
                  <a:srgbClr val="FFFFFF"/>
                </a:solidFill>
                <a:latin typeface="微软雅黑" panose="020B0503020204020204" charset="-122"/>
                <a:ea typeface="微软雅黑" panose="020B0503020204020204" charset="-122"/>
              </a:rPr>
              <a:t>06</a:t>
            </a:r>
            <a:endParaRPr lang="en-US" altLang="zh-CN" sz="11500" dirty="0">
              <a:solidFill>
                <a:srgbClr val="FFFFFF"/>
              </a:solidFill>
              <a:latin typeface="微软雅黑" panose="020B0503020204020204" charset="-122"/>
              <a:ea typeface="微软雅黑" panose="020B0503020204020204" charset="-122"/>
            </a:endParaRPr>
          </a:p>
        </p:txBody>
      </p:sp>
    </p:spTree>
    <p:custDataLst>
      <p:tags r:id="rId4"/>
    </p:custData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876300" y="333375"/>
            <a:ext cx="10440035" cy="687070"/>
          </a:xfrm>
        </p:spPr>
        <p:txBody>
          <a:bodyPr>
            <a:normAutofit fontScale="90000"/>
          </a:bodyPr>
          <a:p>
            <a:r>
              <a:rPr lang="zh-CN" altLang="en-US">
                <a:solidFill>
                  <a:schemeClr val="accent1"/>
                </a:solidFill>
              </a:rPr>
              <a:t>理论知识权重表</a:t>
            </a:r>
            <a:endParaRPr lang="zh-CN" altLang="en-US">
              <a:solidFill>
                <a:schemeClr val="accent1"/>
              </a:solidFill>
            </a:endParaRPr>
          </a:p>
        </p:txBody>
      </p:sp>
      <p:graphicFrame>
        <p:nvGraphicFramePr>
          <p:cNvPr id="6" name="表格 5"/>
          <p:cNvGraphicFramePr/>
          <p:nvPr>
            <p:custDataLst>
              <p:tags r:id="rId1"/>
            </p:custDataLst>
          </p:nvPr>
        </p:nvGraphicFramePr>
        <p:xfrm>
          <a:off x="876300" y="1142365"/>
          <a:ext cx="10015220" cy="5347335"/>
        </p:xfrm>
        <a:graphic>
          <a:graphicData uri="http://schemas.openxmlformats.org/drawingml/2006/table">
            <a:tbl>
              <a:tblPr firstRow="1" bandRow="1">
                <a:tableStyleId>{5940675A-B579-460E-94D1-54222C63F5DA}</a:tableStyleId>
              </a:tblPr>
              <a:tblGrid>
                <a:gridCol w="1041400"/>
                <a:gridCol w="1488440"/>
                <a:gridCol w="534035"/>
                <a:gridCol w="362585"/>
                <a:gridCol w="363855"/>
                <a:gridCol w="372110"/>
                <a:gridCol w="358140"/>
                <a:gridCol w="363855"/>
                <a:gridCol w="363220"/>
                <a:gridCol w="375920"/>
                <a:gridCol w="362585"/>
                <a:gridCol w="354965"/>
                <a:gridCol w="369570"/>
                <a:gridCol w="374650"/>
                <a:gridCol w="476885"/>
                <a:gridCol w="492125"/>
                <a:gridCol w="502920"/>
                <a:gridCol w="471805"/>
                <a:gridCol w="494030"/>
                <a:gridCol w="492125"/>
              </a:tblGrid>
              <a:tr h="222885">
                <a:tc rowSpan="3" gridSpan="2">
                  <a:txBody>
                    <a:bodyPr/>
                    <a:p>
                      <a:pPr indent="0" algn="ctr">
                        <a:buNone/>
                      </a:pPr>
                      <a:r>
                        <a:rPr lang="en-US" sz="1400" b="1">
                          <a:solidFill>
                            <a:srgbClr val="2A2A2A"/>
                          </a:solidFill>
                          <a:latin typeface="Calibri" panose="020F0502020204030204" charset="0"/>
                          <a:cs typeface="Calibri" panose="020F0502020204030204" charset="0"/>
                        </a:rPr>
                        <a:t>技能</a:t>
                      </a:r>
                      <a:r>
                        <a:rPr lang="en-US" sz="1400" b="1">
                          <a:solidFill>
                            <a:srgbClr val="424242"/>
                          </a:solidFill>
                          <a:latin typeface="Calibri" panose="020F0502020204030204" charset="0"/>
                          <a:cs typeface="Calibri" panose="020F0502020204030204" charset="0"/>
                        </a:rPr>
                        <a:t>等</a:t>
                      </a:r>
                      <a:r>
                        <a:rPr lang="en-US" sz="1400" b="1">
                          <a:solidFill>
                            <a:srgbClr val="2A2A2A"/>
                          </a:solidFill>
                          <a:latin typeface="Calibri" panose="020F0502020204030204" charset="0"/>
                          <a:cs typeface="Calibri" panose="020F0502020204030204" charset="0"/>
                        </a:rPr>
                        <a:t>级项目</a:t>
                      </a:r>
                      <a:endParaRPr lang="en-US" altLang="en-US" sz="1400" b="1">
                        <a:solidFill>
                          <a:srgbClr val="2A2A2A"/>
                        </a:solidFill>
                        <a:latin typeface="Calibri" panose="020F0502020204030204" charset="0"/>
                        <a:ea typeface="Calibri" panose="020F0502020204030204" charset="0"/>
                        <a:cs typeface="Calibri" panose="020F05020202040302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tcPr>
                </a:tc>
                <a:tc gridSpan="4">
                  <a:txBody>
                    <a:bodyPr/>
                    <a:p>
                      <a:pPr indent="0" algn="ctr">
                        <a:buNone/>
                      </a:pPr>
                      <a:r>
                        <a:rPr lang="en-US" sz="1400" b="1">
                          <a:solidFill>
                            <a:srgbClr val="2A2A2A"/>
                          </a:solidFill>
                          <a:latin typeface="Calibri" panose="020F0502020204030204" charset="0"/>
                          <a:cs typeface="Calibri" panose="020F0502020204030204" charset="0"/>
                        </a:rPr>
                        <a:t>五级</a:t>
                      </a:r>
                      <a:r>
                        <a:rPr lang="en-US" sz="1400" b="1">
                          <a:solidFill>
                            <a:srgbClr val="424242"/>
                          </a:solidFill>
                          <a:latin typeface="Calibri" panose="020F0502020204030204" charset="0"/>
                          <a:cs typeface="Calibri" panose="020F0502020204030204" charset="0"/>
                        </a:rPr>
                        <a:t>／</a:t>
                      </a:r>
                      <a:endParaRPr lang="en-US" altLang="en-US" sz="1400" b="1">
                        <a:solidFill>
                          <a:srgbClr val="424242"/>
                        </a:solidFill>
                        <a:latin typeface="Calibri" panose="020F0502020204030204" charset="0"/>
                        <a:ea typeface="Calibri" panose="020F0502020204030204" charset="0"/>
                        <a:cs typeface="Calibri" panose="020F05020202040302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4">
                  <a:txBody>
                    <a:bodyPr/>
                    <a:p>
                      <a:pPr indent="0" algn="ctr">
                        <a:buNone/>
                      </a:pPr>
                      <a:r>
                        <a:rPr lang="en-US" sz="1400" b="1">
                          <a:solidFill>
                            <a:srgbClr val="161616"/>
                          </a:solidFill>
                          <a:latin typeface="Calibri" panose="020F0502020204030204" charset="0"/>
                          <a:cs typeface="Calibri" panose="020F0502020204030204" charset="0"/>
                        </a:rPr>
                        <a:t>四级</a:t>
                      </a:r>
                      <a:r>
                        <a:rPr lang="en-US" sz="1400" b="1">
                          <a:solidFill>
                            <a:srgbClr val="424242"/>
                          </a:solidFill>
                          <a:latin typeface="Calibri" panose="020F0502020204030204" charset="0"/>
                          <a:cs typeface="Calibri" panose="020F0502020204030204" charset="0"/>
                        </a:rPr>
                        <a:t>／</a:t>
                      </a:r>
                      <a:endParaRPr lang="en-US" altLang="en-US" sz="1400" b="1">
                        <a:solidFill>
                          <a:srgbClr val="424242"/>
                        </a:solidFill>
                        <a:latin typeface="Calibri" panose="020F0502020204030204" charset="0"/>
                        <a:ea typeface="Calibri" panose="020F0502020204030204" charset="0"/>
                        <a:cs typeface="Calibri" panose="020F05020202040302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4">
                  <a:txBody>
                    <a:bodyPr/>
                    <a:p>
                      <a:pPr indent="0" algn="ctr">
                        <a:buNone/>
                      </a:pPr>
                      <a:r>
                        <a:rPr lang="en-US" sz="1400" b="1">
                          <a:solidFill>
                            <a:srgbClr val="595959"/>
                          </a:solidFill>
                          <a:latin typeface="Calibri" panose="020F0502020204030204" charset="0"/>
                          <a:cs typeface="Calibri" panose="020F0502020204030204" charset="0"/>
                        </a:rPr>
                        <a:t>三</a:t>
                      </a:r>
                      <a:r>
                        <a:rPr lang="en-US" sz="1400" b="1">
                          <a:solidFill>
                            <a:srgbClr val="2A2A2A"/>
                          </a:solidFill>
                          <a:latin typeface="Calibri" panose="020F0502020204030204" charset="0"/>
                          <a:cs typeface="Calibri" panose="020F0502020204030204" charset="0"/>
                        </a:rPr>
                        <a:t>级</a:t>
                      </a:r>
                      <a:r>
                        <a:rPr lang="en-US" sz="1400" b="1">
                          <a:solidFill>
                            <a:srgbClr val="424242"/>
                          </a:solidFill>
                          <a:latin typeface="Calibri" panose="020F0502020204030204" charset="0"/>
                          <a:cs typeface="Calibri" panose="020F0502020204030204" charset="0"/>
                        </a:rPr>
                        <a:t>／</a:t>
                      </a:r>
                      <a:endParaRPr lang="en-US" altLang="en-US" sz="1400" b="1">
                        <a:solidFill>
                          <a:srgbClr val="424242"/>
                        </a:solidFill>
                        <a:latin typeface="Calibri" panose="020F0502020204030204" charset="0"/>
                        <a:ea typeface="Calibri" panose="020F0502020204030204" charset="0"/>
                        <a:cs typeface="Calibri" panose="020F05020202040302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3">
                  <a:txBody>
                    <a:bodyPr/>
                    <a:p>
                      <a:pPr indent="0" algn="ctr">
                        <a:buNone/>
                      </a:pPr>
                      <a:r>
                        <a:rPr lang="en-US" sz="1400" b="1">
                          <a:solidFill>
                            <a:srgbClr val="595959"/>
                          </a:solidFill>
                          <a:latin typeface="Calibri" panose="020F0502020204030204" charset="0"/>
                          <a:cs typeface="Calibri" panose="020F0502020204030204" charset="0"/>
                        </a:rPr>
                        <a:t>二</a:t>
                      </a:r>
                      <a:r>
                        <a:rPr lang="en-US" sz="1400" b="1">
                          <a:solidFill>
                            <a:srgbClr val="2A2A2A"/>
                          </a:solidFill>
                          <a:latin typeface="Calibri" panose="020F0502020204030204" charset="0"/>
                          <a:cs typeface="Calibri" panose="020F0502020204030204" charset="0"/>
                        </a:rPr>
                        <a:t>级</a:t>
                      </a:r>
                      <a:r>
                        <a:rPr lang="en-US" sz="1400" b="1">
                          <a:solidFill>
                            <a:srgbClr val="424242"/>
                          </a:solidFill>
                          <a:latin typeface="Calibri" panose="020F0502020204030204" charset="0"/>
                          <a:cs typeface="Calibri" panose="020F0502020204030204" charset="0"/>
                        </a:rPr>
                        <a:t>／</a:t>
                      </a:r>
                      <a:endParaRPr lang="en-US" altLang="en-US" sz="1400" b="1">
                        <a:solidFill>
                          <a:srgbClr val="424242"/>
                        </a:solidFill>
                        <a:latin typeface="Calibri" panose="020F0502020204030204" charset="0"/>
                        <a:ea typeface="Calibri" panose="020F0502020204030204" charset="0"/>
                        <a:cs typeface="Calibri" panose="020F05020202040302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3">
                  <a:txBody>
                    <a:bodyPr/>
                    <a:p>
                      <a:pPr indent="0" algn="ctr">
                        <a:buNone/>
                      </a:pPr>
                      <a:r>
                        <a:rPr lang="en-US" sz="1400" b="1">
                          <a:solidFill>
                            <a:srgbClr val="2A2A2A"/>
                          </a:solidFill>
                          <a:latin typeface="Calibri" panose="020F0502020204030204" charset="0"/>
                          <a:cs typeface="Calibri" panose="020F0502020204030204" charset="0"/>
                        </a:rPr>
                        <a:t>一级</a:t>
                      </a:r>
                      <a:r>
                        <a:rPr lang="en-US" sz="1400" b="1">
                          <a:solidFill>
                            <a:srgbClr val="424242"/>
                          </a:solidFill>
                          <a:latin typeface="Calibri" panose="020F0502020204030204" charset="0"/>
                          <a:cs typeface="Calibri" panose="020F0502020204030204" charset="0"/>
                        </a:rPr>
                        <a:t>／</a:t>
                      </a:r>
                      <a:endParaRPr lang="en-US" altLang="en-US" sz="1400" b="1">
                        <a:solidFill>
                          <a:srgbClr val="424242"/>
                        </a:solidFill>
                        <a:latin typeface="Calibri" panose="020F0502020204030204" charset="0"/>
                        <a:ea typeface="Calibri" panose="020F0502020204030204" charset="0"/>
                        <a:cs typeface="Calibri" panose="020F05020202040302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268605">
                <a:tc vMerge="1" gridSpan="2">
                  <a:tcPr>
                    <a:lnL w="12700" cap="flat" cmpd="sng">
                      <a:solidFill>
                        <a:srgbClr val="000000"/>
                      </a:solidFill>
                      <a:prstDash val="solid"/>
                      <a:headEnd type="none" w="med" len="med"/>
                      <a:tailEnd type="none" w="med" len="med"/>
                    </a:lnL>
                  </a:tcPr>
                </a:tc>
                <a:tc vMerge="1" hMerge="1">
                  <a:tcPr>
                    <a:lnR w="12700" cap="flat" cmpd="sng">
                      <a:solidFill>
                        <a:srgbClr val="000000"/>
                      </a:solidFill>
                      <a:prstDash val="solid"/>
                      <a:headEnd type="none" w="med" len="med"/>
                      <a:tailEnd type="none" w="med" len="med"/>
                    </a:lnR>
                  </a:tcPr>
                </a:tc>
                <a:tc gridSpan="4">
                  <a:txBody>
                    <a:bodyPr/>
                    <a:p>
                      <a:pPr indent="0" algn="ctr">
                        <a:buNone/>
                      </a:pPr>
                      <a:r>
                        <a:rPr lang="en-US" sz="1400" b="1">
                          <a:solidFill>
                            <a:srgbClr val="161616"/>
                          </a:solidFill>
                          <a:latin typeface="Calibri" panose="020F0502020204030204" charset="0"/>
                          <a:cs typeface="Calibri" panose="020F0502020204030204" charset="0"/>
                        </a:rPr>
                        <a:t>初级工（％）</a:t>
                      </a:r>
                      <a:endParaRPr lang="en-US" altLang="en-US" sz="1400" b="1">
                        <a:solidFill>
                          <a:srgbClr val="161616"/>
                        </a:solidFill>
                        <a:latin typeface="Calibri" panose="020F0502020204030204" charset="0"/>
                        <a:ea typeface="Calibri" panose="020F0502020204030204" charset="0"/>
                        <a:cs typeface="Calibri" panose="020F05020202040302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4">
                  <a:txBody>
                    <a:bodyPr/>
                    <a:p>
                      <a:pPr indent="0" algn="ctr">
                        <a:buNone/>
                      </a:pPr>
                      <a:r>
                        <a:rPr lang="en-US" sz="1400" b="1">
                          <a:solidFill>
                            <a:srgbClr val="2A2A2A"/>
                          </a:solidFill>
                          <a:latin typeface="Calibri" panose="020F0502020204030204" charset="0"/>
                          <a:cs typeface="Calibri" panose="020F0502020204030204" charset="0"/>
                        </a:rPr>
                        <a:t>中级工（％）</a:t>
                      </a:r>
                      <a:endParaRPr lang="en-US" altLang="en-US" sz="1400" b="1">
                        <a:solidFill>
                          <a:srgbClr val="2A2A2A"/>
                        </a:solidFill>
                        <a:latin typeface="Calibri" panose="020F0502020204030204" charset="0"/>
                        <a:ea typeface="Calibri" panose="020F0502020204030204" charset="0"/>
                        <a:cs typeface="Calibri" panose="020F05020202040302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4">
                  <a:txBody>
                    <a:bodyPr/>
                    <a:p>
                      <a:pPr indent="0" algn="ctr">
                        <a:buNone/>
                      </a:pPr>
                      <a:r>
                        <a:rPr lang="en-US" sz="1400" b="1">
                          <a:solidFill>
                            <a:srgbClr val="2A2A2A"/>
                          </a:solidFill>
                          <a:latin typeface="Calibri" panose="020F0502020204030204" charset="0"/>
                          <a:cs typeface="Calibri" panose="020F0502020204030204" charset="0"/>
                        </a:rPr>
                        <a:t>高级</a:t>
                      </a:r>
                      <a:r>
                        <a:rPr lang="en-US" sz="1400" b="1">
                          <a:solidFill>
                            <a:srgbClr val="424242"/>
                          </a:solidFill>
                          <a:latin typeface="Calibri" panose="020F0502020204030204" charset="0"/>
                          <a:cs typeface="Calibri" panose="020F0502020204030204" charset="0"/>
                        </a:rPr>
                        <a:t>工</a:t>
                      </a:r>
                      <a:r>
                        <a:rPr lang="en-US" sz="1400" b="1">
                          <a:solidFill>
                            <a:srgbClr val="2A2A2A"/>
                          </a:solidFill>
                          <a:latin typeface="Calibri" panose="020F0502020204030204" charset="0"/>
                          <a:cs typeface="Calibri" panose="020F0502020204030204" charset="0"/>
                        </a:rPr>
                        <a:t>（％）</a:t>
                      </a:r>
                      <a:endParaRPr lang="en-US" altLang="en-US" sz="1400" b="1">
                        <a:solidFill>
                          <a:srgbClr val="2A2A2A"/>
                        </a:solidFill>
                        <a:latin typeface="Calibri" panose="020F0502020204030204" charset="0"/>
                        <a:ea typeface="Calibri" panose="020F0502020204030204" charset="0"/>
                        <a:cs typeface="Calibri" panose="020F05020202040302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3">
                  <a:txBody>
                    <a:bodyPr/>
                    <a:p>
                      <a:pPr indent="0" algn="ctr">
                        <a:buNone/>
                      </a:pPr>
                      <a:r>
                        <a:rPr lang="en-US" sz="1400" b="1">
                          <a:solidFill>
                            <a:srgbClr val="2A2A2A"/>
                          </a:solidFill>
                          <a:latin typeface="Calibri" panose="020F0502020204030204" charset="0"/>
                          <a:cs typeface="Calibri" panose="020F0502020204030204" charset="0"/>
                        </a:rPr>
                        <a:t>技师(%)</a:t>
                      </a:r>
                      <a:endParaRPr lang="en-US" altLang="en-US" sz="1400" b="1">
                        <a:solidFill>
                          <a:srgbClr val="2A2A2A"/>
                        </a:solidFill>
                        <a:latin typeface="Calibri" panose="020F0502020204030204" charset="0"/>
                        <a:ea typeface="Calibri" panose="020F0502020204030204" charset="0"/>
                        <a:cs typeface="Calibri" panose="020F05020202040302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3">
                  <a:txBody>
                    <a:bodyPr/>
                    <a:p>
                      <a:pPr indent="0" algn="ctr">
                        <a:buNone/>
                      </a:pPr>
                      <a:r>
                        <a:rPr lang="en-US" sz="1400" b="1">
                          <a:solidFill>
                            <a:srgbClr val="2A2A2A"/>
                          </a:solidFill>
                          <a:latin typeface="Calibri" panose="020F0502020204030204" charset="0"/>
                          <a:cs typeface="Calibri" panose="020F0502020204030204" charset="0"/>
                        </a:rPr>
                        <a:t>高级技师（％）</a:t>
                      </a:r>
                      <a:endParaRPr lang="en-US" altLang="en-US" sz="1400" b="1">
                        <a:solidFill>
                          <a:srgbClr val="2A2A2A"/>
                        </a:solidFill>
                        <a:latin typeface="Calibri" panose="020F0502020204030204" charset="0"/>
                        <a:ea typeface="Calibri" panose="020F0502020204030204" charset="0"/>
                        <a:cs typeface="Calibri" panose="020F05020202040302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297180">
                <a:tc vMerge="1" gridSpan="2">
                  <a:tcPr>
                    <a:lnL w="12700" cap="flat" cmpd="sng">
                      <a:solidFill>
                        <a:srgbClr val="000000"/>
                      </a:solidFill>
                      <a:prstDash val="solid"/>
                      <a:headEnd type="none" w="med" len="med"/>
                      <a:tailEnd type="none" w="med" len="med"/>
                    </a:lnL>
                    <a:lnB w="12700" cap="flat" cmpd="sng">
                      <a:solidFill>
                        <a:srgbClr val="000000"/>
                      </a:solidFill>
                      <a:prstDash val="solid"/>
                      <a:headEnd type="none" w="med" len="med"/>
                      <a:tailEnd type="none" w="med" len="med"/>
                    </a:lnB>
                  </a:tcPr>
                </a:tc>
                <a:tc vMerge="1" hMerge="1">
                  <a:tcPr>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gn="ctr">
                        <a:buNone/>
                      </a:pPr>
                      <a:r>
                        <a:rPr lang="en-US" sz="1600" b="1">
                          <a:solidFill>
                            <a:srgbClr val="161616"/>
                          </a:solidFill>
                          <a:latin typeface="Times New Roman" panose="02020603050405020304" charset="0"/>
                          <a:cs typeface="Times New Roman" panose="02020603050405020304" charset="0"/>
                        </a:rPr>
                        <a:t>A</a:t>
                      </a:r>
                      <a:endParaRPr lang="en-US" altLang="en-US" sz="1600" b="1">
                        <a:solidFill>
                          <a:srgbClr val="161616"/>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161616"/>
                          </a:solidFill>
                          <a:latin typeface="Arial" panose="020B0604020202020204" pitchFamily="34" charset="0"/>
                          <a:cs typeface="Arial" panose="020B0604020202020204" pitchFamily="34" charset="0"/>
                        </a:rPr>
                        <a:t>B</a:t>
                      </a:r>
                      <a:endParaRPr lang="en-US" altLang="en-US" sz="1600" b="1">
                        <a:solidFill>
                          <a:srgbClr val="161616"/>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161616"/>
                          </a:solidFill>
                          <a:latin typeface="Times New Roman" panose="02020603050405020304" charset="0"/>
                          <a:cs typeface="Times New Roman" panose="02020603050405020304" charset="0"/>
                        </a:rPr>
                        <a:t>C</a:t>
                      </a:r>
                      <a:endParaRPr lang="en-US" altLang="en-US" sz="1600" b="1">
                        <a:solidFill>
                          <a:srgbClr val="161616"/>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161616"/>
                          </a:solidFill>
                          <a:latin typeface="Times New Roman" panose="02020603050405020304" charset="0"/>
                          <a:cs typeface="Times New Roman" panose="02020603050405020304" charset="0"/>
                        </a:rPr>
                        <a:t>D</a:t>
                      </a:r>
                      <a:endParaRPr lang="en-US" altLang="en-US" sz="1600" b="1">
                        <a:solidFill>
                          <a:srgbClr val="161616"/>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161616"/>
                          </a:solidFill>
                          <a:latin typeface="Times New Roman" panose="02020603050405020304" charset="0"/>
                          <a:cs typeface="Times New Roman" panose="02020603050405020304" charset="0"/>
                        </a:rPr>
                        <a:t>A</a:t>
                      </a:r>
                      <a:endParaRPr lang="en-US" altLang="en-US" sz="1600" b="1">
                        <a:solidFill>
                          <a:srgbClr val="161616"/>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161616"/>
                          </a:solidFill>
                          <a:latin typeface="Arial" panose="020B0604020202020204" pitchFamily="34" charset="0"/>
                          <a:cs typeface="Arial" panose="020B0604020202020204" pitchFamily="34" charset="0"/>
                        </a:rPr>
                        <a:t>B</a:t>
                      </a:r>
                      <a:endParaRPr lang="en-US" altLang="en-US" sz="1600" b="1">
                        <a:solidFill>
                          <a:srgbClr val="161616"/>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161616"/>
                          </a:solidFill>
                          <a:latin typeface="Times New Roman" panose="02020603050405020304" charset="0"/>
                          <a:cs typeface="Times New Roman" panose="02020603050405020304" charset="0"/>
                        </a:rPr>
                        <a:t>C</a:t>
                      </a:r>
                      <a:endParaRPr lang="en-US" altLang="en-US" sz="1600" b="1">
                        <a:solidFill>
                          <a:srgbClr val="161616"/>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161616"/>
                          </a:solidFill>
                          <a:latin typeface="Times New Roman" panose="02020603050405020304" charset="0"/>
                          <a:cs typeface="Times New Roman" panose="02020603050405020304" charset="0"/>
                        </a:rPr>
                        <a:t>D</a:t>
                      </a:r>
                      <a:endParaRPr lang="en-US" altLang="en-US" sz="1600" b="1">
                        <a:solidFill>
                          <a:srgbClr val="161616"/>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161616"/>
                          </a:solidFill>
                          <a:latin typeface="Times New Roman" panose="02020603050405020304" charset="0"/>
                          <a:cs typeface="Times New Roman" panose="02020603050405020304" charset="0"/>
                        </a:rPr>
                        <a:t>A</a:t>
                      </a:r>
                      <a:endParaRPr lang="en-US" altLang="en-US" sz="1600" b="1">
                        <a:solidFill>
                          <a:srgbClr val="161616"/>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161616"/>
                          </a:solidFill>
                          <a:latin typeface="Arial" panose="020B0604020202020204" pitchFamily="34" charset="0"/>
                          <a:cs typeface="Arial" panose="020B0604020202020204" pitchFamily="34" charset="0"/>
                        </a:rPr>
                        <a:t>B</a:t>
                      </a:r>
                      <a:endParaRPr lang="en-US" altLang="en-US" sz="1600" b="1">
                        <a:solidFill>
                          <a:srgbClr val="161616"/>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2A2A2A"/>
                          </a:solidFill>
                          <a:latin typeface="Times New Roman" panose="02020603050405020304" charset="0"/>
                          <a:cs typeface="Times New Roman" panose="02020603050405020304" charset="0"/>
                        </a:rPr>
                        <a:t>C</a:t>
                      </a:r>
                      <a:endParaRPr lang="en-US" altLang="en-US" sz="1600" b="1">
                        <a:solidFill>
                          <a:srgbClr val="2A2A2A"/>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161616"/>
                          </a:solidFill>
                          <a:latin typeface="Times New Roman" panose="02020603050405020304" charset="0"/>
                          <a:cs typeface="Times New Roman" panose="02020603050405020304" charset="0"/>
                        </a:rPr>
                        <a:t>D</a:t>
                      </a:r>
                      <a:endParaRPr lang="en-US" altLang="en-US" sz="1600" b="1">
                        <a:solidFill>
                          <a:srgbClr val="161616"/>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161616"/>
                          </a:solidFill>
                          <a:latin typeface="Times New Roman" panose="02020603050405020304" charset="0"/>
                          <a:cs typeface="Times New Roman" panose="02020603050405020304" charset="0"/>
                        </a:rPr>
                        <a:t>A</a:t>
                      </a:r>
                      <a:endParaRPr lang="en-US" altLang="en-US" sz="1600" b="1">
                        <a:solidFill>
                          <a:srgbClr val="161616"/>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161616"/>
                          </a:solidFill>
                          <a:latin typeface="Arial" panose="020B0604020202020204" pitchFamily="34" charset="0"/>
                          <a:cs typeface="Arial" panose="020B0604020202020204" pitchFamily="34" charset="0"/>
                        </a:rPr>
                        <a:t>B</a:t>
                      </a:r>
                      <a:endParaRPr lang="en-US" altLang="en-US" sz="1600" b="1">
                        <a:solidFill>
                          <a:srgbClr val="161616"/>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2A2A2A"/>
                          </a:solidFill>
                          <a:latin typeface="Times New Roman" panose="02020603050405020304" charset="0"/>
                          <a:cs typeface="Times New Roman" panose="02020603050405020304" charset="0"/>
                        </a:rPr>
                        <a:t>C</a:t>
                      </a:r>
                      <a:endParaRPr lang="en-US" altLang="en-US" sz="1600" b="1">
                        <a:solidFill>
                          <a:srgbClr val="2A2A2A"/>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2A2A2A"/>
                          </a:solidFill>
                          <a:latin typeface="Times New Roman" panose="02020603050405020304" charset="0"/>
                          <a:cs typeface="Times New Roman" panose="02020603050405020304" charset="0"/>
                        </a:rPr>
                        <a:t>A</a:t>
                      </a:r>
                      <a:endParaRPr lang="en-US" altLang="en-US" sz="1600" b="1">
                        <a:solidFill>
                          <a:srgbClr val="2A2A2A"/>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161616"/>
                          </a:solidFill>
                          <a:latin typeface="Arial" panose="020B0604020202020204" pitchFamily="34" charset="0"/>
                          <a:cs typeface="Arial" panose="020B0604020202020204" pitchFamily="34" charset="0"/>
                        </a:rPr>
                        <a:t>B</a:t>
                      </a:r>
                      <a:endParaRPr lang="en-US" altLang="en-US" sz="1600" b="1">
                        <a:solidFill>
                          <a:srgbClr val="161616"/>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1">
                          <a:solidFill>
                            <a:srgbClr val="161616"/>
                          </a:solidFill>
                          <a:latin typeface="Times New Roman" panose="02020603050405020304" charset="0"/>
                          <a:cs typeface="Times New Roman" panose="02020603050405020304" charset="0"/>
                        </a:rPr>
                        <a:t>C</a:t>
                      </a:r>
                      <a:endParaRPr lang="en-US" altLang="en-US" sz="900" b="1">
                        <a:solidFill>
                          <a:srgbClr val="161616"/>
                        </a:solidFill>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1945">
                <a:tc rowSpan="2">
                  <a:txBody>
                    <a:bodyPr/>
                    <a:p>
                      <a:pPr indent="0" algn="ctr">
                        <a:buNone/>
                      </a:pPr>
                      <a:r>
                        <a:rPr lang="en-US" sz="1400" b="0">
                          <a:solidFill>
                            <a:srgbClr val="2A2A2A"/>
                          </a:solidFill>
                          <a:latin typeface="仿宋" panose="02010609060101010101" charset="-122"/>
                          <a:ea typeface="仿宋" panose="02010609060101010101" charset="-122"/>
                          <a:cs typeface="仿宋" panose="02010609060101010101" charset="-122"/>
                        </a:rPr>
                        <a:t>基</a:t>
                      </a:r>
                      <a:r>
                        <a:rPr lang="en-US" sz="1400" b="0">
                          <a:solidFill>
                            <a:srgbClr val="2A2A2A"/>
                          </a:solidFill>
                          <a:latin typeface="Calibri" panose="020F0502020204030204" charset="0"/>
                          <a:cs typeface="Calibri" panose="020F0502020204030204" charset="0"/>
                        </a:rPr>
                        <a:t>本要求</a:t>
                      </a:r>
                      <a:endParaRPr lang="en-US" altLang="en-US" sz="1400" b="0">
                        <a:solidFill>
                          <a:srgbClr val="2A2A2A"/>
                        </a:solidFill>
                        <a:latin typeface="Calibri" panose="020F0502020204030204" charset="0"/>
                        <a:ea typeface="仿宋" panose="02010609060101010101" charset="-122"/>
                        <a:cs typeface="Calibri" panose="020F05020202040302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A2A2A"/>
                          </a:solidFill>
                          <a:latin typeface="仿宋" panose="02010609060101010101" charset="-122"/>
                          <a:ea typeface="仿宋" panose="02010609060101010101" charset="-122"/>
                          <a:cs typeface="仿宋" panose="02010609060101010101" charset="-122"/>
                        </a:rPr>
                        <a:t>职业道德</a:t>
                      </a:r>
                      <a:endParaRPr lang="en-US" altLang="en-US" sz="1400" b="0">
                        <a:solidFill>
                          <a:srgbClr val="2A2A2A"/>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4">
                  <a:txBody>
                    <a:bodyPr/>
                    <a:p>
                      <a:pPr indent="0" algn="ctr">
                        <a:buNone/>
                      </a:pPr>
                      <a:r>
                        <a:rPr lang="en-US" sz="1600" b="0">
                          <a:solidFill>
                            <a:srgbClr val="2A2A2A"/>
                          </a:solidFill>
                          <a:latin typeface="Times New Roman" panose="02020603050405020304" charset="0"/>
                          <a:cs typeface="Times New Roman" panose="02020603050405020304" charset="0"/>
                        </a:rPr>
                        <a:t>5</a:t>
                      </a:r>
                      <a:endParaRPr lang="en-US" altLang="en-US" sz="1600" b="0">
                        <a:solidFill>
                          <a:srgbClr val="2A2A2A"/>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4">
                  <a:txBody>
                    <a:bodyPr/>
                    <a:p>
                      <a:pPr indent="0" algn="ctr">
                        <a:buNone/>
                      </a:pPr>
                      <a:r>
                        <a:rPr lang="en-US" sz="1600" b="0">
                          <a:solidFill>
                            <a:srgbClr val="161616"/>
                          </a:solidFill>
                          <a:latin typeface="Times New Roman" panose="02020603050405020304" charset="0"/>
                          <a:cs typeface="Times New Roman" panose="02020603050405020304" charset="0"/>
                        </a:rPr>
                        <a:t>5</a:t>
                      </a:r>
                      <a:endParaRPr lang="en-US" altLang="en-US" sz="1600" b="0">
                        <a:solidFill>
                          <a:srgbClr val="161616"/>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4">
                  <a:txBody>
                    <a:bodyPr/>
                    <a:p>
                      <a:pPr indent="0" algn="ctr">
                        <a:buNone/>
                      </a:pPr>
                      <a:r>
                        <a:rPr lang="en-US" sz="1600" b="0">
                          <a:solidFill>
                            <a:srgbClr val="161616"/>
                          </a:solidFill>
                          <a:latin typeface="Times New Roman" panose="02020603050405020304" charset="0"/>
                          <a:cs typeface="Times New Roman" panose="02020603050405020304" charset="0"/>
                        </a:rPr>
                        <a:t>5</a:t>
                      </a:r>
                      <a:endParaRPr lang="en-US" altLang="en-US" sz="1600" b="0">
                        <a:solidFill>
                          <a:srgbClr val="161616"/>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3">
                  <a:txBody>
                    <a:bodyPr/>
                    <a:p>
                      <a:pPr indent="0" algn="ctr">
                        <a:buNone/>
                      </a:pPr>
                      <a:r>
                        <a:rPr lang="en-US" sz="1600" b="0">
                          <a:solidFill>
                            <a:srgbClr val="161616"/>
                          </a:solidFill>
                          <a:latin typeface="Times New Roman" panose="02020603050405020304" charset="0"/>
                          <a:cs typeface="Times New Roman" panose="02020603050405020304" charset="0"/>
                        </a:rPr>
                        <a:t>5</a:t>
                      </a:r>
                      <a:endParaRPr lang="en-US" altLang="en-US" sz="1600" b="0">
                        <a:solidFill>
                          <a:srgbClr val="161616"/>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3">
                  <a:txBody>
                    <a:bodyPr/>
                    <a:p>
                      <a:pPr indent="0" algn="ctr">
                        <a:buNone/>
                      </a:pPr>
                      <a:r>
                        <a:rPr lang="en-US" sz="1600" b="0">
                          <a:solidFill>
                            <a:srgbClr val="2A2A2A"/>
                          </a:solidFill>
                          <a:latin typeface="Times New Roman" panose="02020603050405020304" charset="0"/>
                          <a:cs typeface="Times New Roman" panose="02020603050405020304" charset="0"/>
                        </a:rPr>
                        <a:t>5</a:t>
                      </a:r>
                      <a:endParaRPr lang="en-US" altLang="en-US" sz="1600" b="0">
                        <a:solidFill>
                          <a:srgbClr val="2A2A2A"/>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28384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gn="ctr">
                        <a:buNone/>
                      </a:pPr>
                      <a:r>
                        <a:rPr lang="en-US" sz="1400" b="0">
                          <a:solidFill>
                            <a:srgbClr val="2A2A2A"/>
                          </a:solidFill>
                          <a:latin typeface="仿宋" panose="02010609060101010101" charset="-122"/>
                          <a:ea typeface="仿宋" panose="02010609060101010101" charset="-122"/>
                          <a:cs typeface="仿宋" panose="02010609060101010101" charset="-122"/>
                        </a:rPr>
                        <a:t>基础知识</a:t>
                      </a:r>
                      <a:endParaRPr lang="en-US" altLang="en-US" sz="1400" b="0">
                        <a:solidFill>
                          <a:srgbClr val="2A2A2A"/>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4">
                  <a:txBody>
                    <a:bodyPr/>
                    <a:p>
                      <a:pPr indent="0" algn="ctr">
                        <a:buNone/>
                      </a:pPr>
                      <a:r>
                        <a:rPr lang="en-US" sz="1600" b="0">
                          <a:latin typeface="仿宋" panose="02010609060101010101" charset="-122"/>
                          <a:ea typeface="仿宋" panose="02010609060101010101" charset="-122"/>
                          <a:cs typeface="仿宋" panose="02010609060101010101" charset="-122"/>
                        </a:rPr>
                        <a:t>25</a:t>
                      </a:r>
                      <a:endParaRPr lang="en-US" altLang="en-US" sz="1600" b="0">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4">
                  <a:txBody>
                    <a:bodyPr/>
                    <a:p>
                      <a:pPr indent="0" algn="ctr">
                        <a:buNone/>
                      </a:pPr>
                      <a:r>
                        <a:rPr lang="en-US" sz="1600" b="0">
                          <a:solidFill>
                            <a:srgbClr val="161616"/>
                          </a:solidFill>
                          <a:latin typeface="Times New Roman" panose="02020603050405020304" charset="0"/>
                          <a:cs typeface="Times New Roman" panose="02020603050405020304" charset="0"/>
                        </a:rPr>
                        <a:t>15</a:t>
                      </a:r>
                      <a:endParaRPr lang="en-US" altLang="en-US" sz="1600" b="0">
                        <a:solidFill>
                          <a:srgbClr val="161616"/>
                        </a:solidFill>
                        <a:latin typeface="Times New Roman" panose="02020603050405020304" charset="0"/>
                        <a:ea typeface="仿宋" panose="02010609060101010101" charset="-122"/>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4">
                  <a:txBody>
                    <a:bodyPr/>
                    <a:p>
                      <a:pPr indent="0" algn="ctr">
                        <a:buNone/>
                      </a:pPr>
                      <a:r>
                        <a:rPr lang="en-US" sz="1600" b="0">
                          <a:solidFill>
                            <a:srgbClr val="161616"/>
                          </a:solidFill>
                          <a:latin typeface="Times New Roman" panose="02020603050405020304" charset="0"/>
                          <a:cs typeface="Times New Roman" panose="02020603050405020304" charset="0"/>
                        </a:rPr>
                        <a:t>15</a:t>
                      </a:r>
                      <a:endParaRPr lang="en-US" altLang="en-US" sz="1600" b="0">
                        <a:solidFill>
                          <a:srgbClr val="161616"/>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3">
                  <a:txBody>
                    <a:bodyPr/>
                    <a:p>
                      <a:pPr indent="0" algn="ctr">
                        <a:buNone/>
                      </a:pPr>
                      <a:r>
                        <a:rPr lang="en-US" sz="1600" b="0">
                          <a:solidFill>
                            <a:srgbClr val="161616"/>
                          </a:solidFill>
                          <a:latin typeface="Times New Roman" panose="02020603050405020304" charset="0"/>
                          <a:cs typeface="Times New Roman" panose="02020603050405020304" charset="0"/>
                        </a:rPr>
                        <a:t>5</a:t>
                      </a:r>
                      <a:endParaRPr lang="en-US" altLang="en-US" sz="1600" b="0">
                        <a:solidFill>
                          <a:srgbClr val="161616"/>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3">
                  <a:txBody>
                    <a:bodyPr/>
                    <a:p>
                      <a:pPr indent="0" algn="ctr">
                        <a:buNone/>
                      </a:pPr>
                      <a:r>
                        <a:rPr lang="en-US" sz="1600" b="0">
                          <a:solidFill>
                            <a:srgbClr val="2A2A2A"/>
                          </a:solidFill>
                          <a:latin typeface="Times New Roman" panose="02020603050405020304" charset="0"/>
                          <a:cs typeface="Times New Roman" panose="02020603050405020304" charset="0"/>
                        </a:rPr>
                        <a:t>5</a:t>
                      </a:r>
                      <a:endParaRPr lang="en-US" altLang="en-US" sz="1600" b="0">
                        <a:solidFill>
                          <a:srgbClr val="2A2A2A"/>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245110">
                <a:tc rowSpan="10">
                  <a:txBody>
                    <a:bodyPr/>
                    <a:p>
                      <a:pPr indent="0" algn="ctr">
                        <a:buNone/>
                      </a:pPr>
                      <a:r>
                        <a:rPr lang="en-US" sz="1400" b="0">
                          <a:solidFill>
                            <a:srgbClr val="2A2A2A"/>
                          </a:solidFill>
                          <a:latin typeface="仿宋" panose="02010609060101010101" charset="-122"/>
                          <a:ea typeface="仿宋" panose="02010609060101010101" charset="-122"/>
                          <a:cs typeface="仿宋" panose="02010609060101010101" charset="-122"/>
                        </a:rPr>
                        <a:t>相关知识要求</a:t>
                      </a:r>
                      <a:endParaRPr lang="en-US" altLang="en-US" sz="1400" b="0">
                        <a:solidFill>
                          <a:srgbClr val="2A2A2A"/>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A2A2A"/>
                          </a:solidFill>
                          <a:latin typeface="仿宋" panose="02010609060101010101" charset="-122"/>
                          <a:ea typeface="仿宋" panose="02010609060101010101" charset="-122"/>
                          <a:cs typeface="仿宋" panose="02010609060101010101" charset="-122"/>
                        </a:rPr>
                        <a:t>工作准备</a:t>
                      </a:r>
                      <a:endParaRPr lang="en-US" altLang="en-US" sz="1400" b="0">
                        <a:solidFill>
                          <a:srgbClr val="2A2A2A"/>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4">
                  <a:txBody>
                    <a:bodyPr/>
                    <a:p>
                      <a:pPr indent="0" algn="ctr">
                        <a:buNone/>
                      </a:pPr>
                      <a:r>
                        <a:rPr lang="en-US" sz="1600" b="0">
                          <a:solidFill>
                            <a:srgbClr val="161616"/>
                          </a:solidFill>
                          <a:latin typeface="Times New Roman" panose="02020603050405020304" charset="0"/>
                          <a:cs typeface="Times New Roman" panose="02020603050405020304" charset="0"/>
                        </a:rPr>
                        <a:t>10</a:t>
                      </a:r>
                      <a:endParaRPr lang="en-US" altLang="en-US" sz="1600" b="0">
                        <a:solidFill>
                          <a:srgbClr val="161616"/>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4">
                  <a:txBody>
                    <a:bodyPr/>
                    <a:p>
                      <a:pPr indent="0" algn="ctr">
                        <a:buNone/>
                      </a:pPr>
                      <a:r>
                        <a:rPr lang="en-US" sz="1600" b="0">
                          <a:solidFill>
                            <a:srgbClr val="161616"/>
                          </a:solidFill>
                          <a:latin typeface="Times New Roman" panose="02020603050405020304" charset="0"/>
                          <a:cs typeface="Times New Roman" panose="02020603050405020304" charset="0"/>
                        </a:rPr>
                        <a:t>10</a:t>
                      </a:r>
                      <a:endParaRPr lang="en-US" altLang="en-US" sz="1600" b="0">
                        <a:solidFill>
                          <a:srgbClr val="161616"/>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4">
                  <a:txBody>
                    <a:bodyPr/>
                    <a:p>
                      <a:pPr indent="0" algn="ctr">
                        <a:buNone/>
                      </a:pPr>
                      <a:r>
                        <a:rPr lang="en-US" sz="1600" b="0">
                          <a:solidFill>
                            <a:srgbClr val="161616"/>
                          </a:solidFill>
                          <a:latin typeface="Times New Roman" panose="02020603050405020304" charset="0"/>
                          <a:cs typeface="Times New Roman" panose="02020603050405020304" charset="0"/>
                        </a:rPr>
                        <a:t>10</a:t>
                      </a:r>
                      <a:endParaRPr lang="en-US" altLang="en-US" sz="1600" b="0">
                        <a:solidFill>
                          <a:srgbClr val="161616"/>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3">
                  <a:txBody>
                    <a:bodyPr/>
                    <a:p>
                      <a:pPr indent="0" algn="ctr">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3">
                  <a:txBody>
                    <a:bodyPr/>
                    <a:p>
                      <a:pPr indent="0" algn="ctr">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36195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lgn="ctr">
                        <a:buNone/>
                      </a:pPr>
                      <a:r>
                        <a:rPr lang="en-US" sz="1400" b="0">
                          <a:solidFill>
                            <a:srgbClr val="2A2A2A"/>
                          </a:solidFill>
                          <a:latin typeface="仿宋" panose="02010609060101010101" charset="-122"/>
                          <a:ea typeface="仿宋" panose="02010609060101010101" charset="-122"/>
                          <a:cs typeface="仿宋" panose="02010609060101010101" charset="-122"/>
                        </a:rPr>
                        <a:t>产品信息收集</a:t>
                      </a:r>
                      <a:endParaRPr lang="en-US" altLang="en-US" sz="1400" b="0">
                        <a:solidFill>
                          <a:srgbClr val="2A2A2A"/>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rgbClr val="2A2A2A"/>
                          </a:solidFill>
                          <a:latin typeface="Times New Roman" panose="02020603050405020304" charset="0"/>
                          <a:cs typeface="Times New Roman" panose="02020603050405020304" charset="0"/>
                        </a:rPr>
                        <a:t>30</a:t>
                      </a:r>
                      <a:endParaRPr lang="en-US" altLang="en-US" sz="1600" b="0">
                        <a:solidFill>
                          <a:srgbClr val="2A2A2A"/>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rgbClr val="161616"/>
                          </a:solidFill>
                          <a:latin typeface="Times New Roman" panose="02020603050405020304" charset="0"/>
                          <a:cs typeface="Times New Roman" panose="02020603050405020304" charset="0"/>
                        </a:rPr>
                        <a:t>35</a:t>
                      </a:r>
                      <a:endParaRPr lang="en-US" altLang="en-US" sz="1600" b="0">
                        <a:solidFill>
                          <a:srgbClr val="161616"/>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rgbClr val="2A2A2A"/>
                          </a:solidFill>
                          <a:latin typeface="Times New Roman" panose="02020603050405020304" charset="0"/>
                          <a:cs typeface="Times New Roman" panose="02020603050405020304" charset="0"/>
                        </a:rPr>
                        <a:t>35</a:t>
                      </a:r>
                      <a:endParaRPr lang="en-US" altLang="en-US" sz="1600" b="0">
                        <a:solidFill>
                          <a:srgbClr val="2A2A2A"/>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3">
                  <a:txBody>
                    <a:bodyPr/>
                    <a:p>
                      <a:pPr indent="0" algn="ctr">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3">
                  <a:txBody>
                    <a:bodyPr/>
                    <a:p>
                      <a:pPr indent="0" algn="ctr">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52895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lgn="ctr">
                        <a:buNone/>
                      </a:pPr>
                      <a:r>
                        <a:rPr lang="en-US" sz="1400" b="0">
                          <a:solidFill>
                            <a:srgbClr val="2A2A2A"/>
                          </a:solidFill>
                          <a:latin typeface="仿宋" panose="02010609060101010101" charset="-122"/>
                          <a:ea typeface="仿宋" panose="02010609060101010101" charset="-122"/>
                          <a:cs typeface="仿宋" panose="02010609060101010101" charset="-122"/>
                        </a:rPr>
                        <a:t>产品确定及规划</a:t>
                      </a:r>
                      <a:endParaRPr lang="en-US" altLang="en-US" sz="1400" b="0">
                        <a:solidFill>
                          <a:srgbClr val="2A2A2A"/>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rgbClr val="2A2A2A"/>
                          </a:solidFill>
                          <a:latin typeface="Times New Roman" panose="02020603050405020304" charset="0"/>
                          <a:cs typeface="Times New Roman" panose="02020603050405020304" charset="0"/>
                        </a:rPr>
                        <a:t>30</a:t>
                      </a:r>
                      <a:endParaRPr lang="en-US" altLang="en-US" sz="1600" b="0">
                        <a:solidFill>
                          <a:srgbClr val="2A2A2A"/>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rgbClr val="2A2A2A"/>
                          </a:solidFill>
                          <a:latin typeface="Times New Roman" panose="02020603050405020304" charset="0"/>
                          <a:cs typeface="Times New Roman" panose="02020603050405020304" charset="0"/>
                        </a:rPr>
                        <a:t>35</a:t>
                      </a:r>
                      <a:endParaRPr lang="en-US" altLang="en-US" sz="1600" b="0">
                        <a:solidFill>
                          <a:srgbClr val="2A2A2A"/>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rgbClr val="2A2A2A"/>
                          </a:solidFill>
                          <a:latin typeface="Times New Roman" panose="02020603050405020304" charset="0"/>
                          <a:cs typeface="Times New Roman" panose="02020603050405020304" charset="0"/>
                        </a:rPr>
                        <a:t>35</a:t>
                      </a:r>
                      <a:endParaRPr lang="en-US" altLang="en-US" sz="1600" b="0">
                        <a:solidFill>
                          <a:srgbClr val="2A2A2A"/>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rgbClr val="161616"/>
                          </a:solidFill>
                          <a:latin typeface="Times New Roman" panose="02020603050405020304" charset="0"/>
                          <a:cs typeface="Times New Roman" panose="02020603050405020304" charset="0"/>
                        </a:rPr>
                        <a:t>40</a:t>
                      </a:r>
                      <a:endParaRPr lang="en-US" altLang="en-US" sz="1600" b="0">
                        <a:solidFill>
                          <a:srgbClr val="161616"/>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rgbClr val="161616"/>
                          </a:solidFill>
                          <a:latin typeface="Times New Roman" panose="02020603050405020304" charset="0"/>
                          <a:cs typeface="Times New Roman" panose="02020603050405020304" charset="0"/>
                        </a:rPr>
                        <a:t>40</a:t>
                      </a:r>
                      <a:endParaRPr lang="en-US" altLang="en-US" sz="1600" b="0">
                        <a:solidFill>
                          <a:srgbClr val="161616"/>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800" b="0">
                          <a:latin typeface="Times New Roman" panose="02020603050405020304" charset="0"/>
                          <a:cs typeface="Times New Roman" panose="02020603050405020304" charset="0"/>
                        </a:rPr>
                        <a:t> </a:t>
                      </a:r>
                      <a:endParaRPr lang="en-US" altLang="en-US" sz="800" b="0">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9654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lgn="ctr">
                        <a:buNone/>
                      </a:pPr>
                      <a:r>
                        <a:rPr lang="en-US" sz="1400" b="0">
                          <a:solidFill>
                            <a:srgbClr val="2A2A2A"/>
                          </a:solidFill>
                          <a:latin typeface="仿宋" panose="02010609060101010101" charset="-122"/>
                          <a:ea typeface="仿宋" panose="02010609060101010101" charset="-122"/>
                          <a:cs typeface="仿宋" panose="02010609060101010101" charset="-122"/>
                        </a:rPr>
                        <a:t>直播营销</a:t>
                      </a:r>
                      <a:endParaRPr lang="en-US" altLang="en-US" sz="1400" b="0">
                        <a:solidFill>
                          <a:srgbClr val="2A2A2A"/>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rgbClr val="2A2A2A"/>
                          </a:solidFill>
                          <a:latin typeface="Times New Roman" panose="02020603050405020304" charset="0"/>
                          <a:cs typeface="Times New Roman" panose="02020603050405020304" charset="0"/>
                        </a:rPr>
                        <a:t>30</a:t>
                      </a:r>
                      <a:endParaRPr lang="en-US" altLang="en-US" sz="1600" b="0">
                        <a:solidFill>
                          <a:srgbClr val="2A2A2A"/>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rgbClr val="2A2A2A"/>
                          </a:solidFill>
                          <a:latin typeface="Times New Roman" panose="02020603050405020304" charset="0"/>
                          <a:cs typeface="Times New Roman" panose="02020603050405020304" charset="0"/>
                        </a:rPr>
                        <a:t>35</a:t>
                      </a:r>
                      <a:endParaRPr lang="en-US" altLang="en-US" sz="1600" b="0">
                        <a:solidFill>
                          <a:srgbClr val="2A2A2A"/>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rgbClr val="2A2A2A"/>
                          </a:solidFill>
                          <a:latin typeface="Times New Roman" panose="02020603050405020304" charset="0"/>
                          <a:cs typeface="Times New Roman" panose="02020603050405020304" charset="0"/>
                        </a:rPr>
                        <a:t>35</a:t>
                      </a:r>
                      <a:endParaRPr lang="en-US" altLang="en-US" sz="1600" b="0">
                        <a:solidFill>
                          <a:srgbClr val="2A2A2A"/>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rgbClr val="161616"/>
                          </a:solidFill>
                          <a:latin typeface="Times New Roman" panose="02020603050405020304" charset="0"/>
                          <a:cs typeface="Times New Roman" panose="02020603050405020304" charset="0"/>
                        </a:rPr>
                        <a:t>40</a:t>
                      </a:r>
                      <a:endParaRPr lang="en-US" altLang="en-US" sz="1600" b="0">
                        <a:solidFill>
                          <a:srgbClr val="161616"/>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rgbClr val="2A2A2A"/>
                          </a:solidFill>
                          <a:latin typeface="Times New Roman" panose="02020603050405020304" charset="0"/>
                          <a:cs typeface="Times New Roman" panose="02020603050405020304" charset="0"/>
                        </a:rPr>
                        <a:t>40</a:t>
                      </a:r>
                      <a:endParaRPr lang="en-US" altLang="en-US" sz="1600" b="0">
                        <a:solidFill>
                          <a:srgbClr val="2A2A2A"/>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800" b="0">
                          <a:latin typeface="Times New Roman" panose="02020603050405020304" charset="0"/>
                          <a:cs typeface="Times New Roman" panose="02020603050405020304" charset="0"/>
                        </a:rPr>
                        <a:t> </a:t>
                      </a:r>
                      <a:endParaRPr lang="en-US" altLang="en-US" sz="800" b="0">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9654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lgn="ctr">
                        <a:buNone/>
                      </a:pPr>
                      <a:r>
                        <a:rPr lang="en-US" sz="1400" b="0">
                          <a:solidFill>
                            <a:srgbClr val="2A2A2A"/>
                          </a:solidFill>
                          <a:latin typeface="仿宋" panose="02010609060101010101" charset="-122"/>
                          <a:ea typeface="仿宋" panose="02010609060101010101" charset="-122"/>
                          <a:cs typeface="仿宋" panose="02010609060101010101" charset="-122"/>
                        </a:rPr>
                        <a:t>视频创推</a:t>
                      </a:r>
                      <a:endParaRPr lang="en-US" altLang="en-US" sz="1400" b="0">
                        <a:solidFill>
                          <a:srgbClr val="2A2A2A"/>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rgbClr val="2A2A2A"/>
                          </a:solidFill>
                          <a:latin typeface="Times New Roman" panose="02020603050405020304" charset="0"/>
                          <a:cs typeface="Times New Roman" panose="02020603050405020304" charset="0"/>
                        </a:rPr>
                        <a:t>40</a:t>
                      </a:r>
                      <a:endParaRPr lang="en-US" altLang="en-US" sz="1600" b="0">
                        <a:solidFill>
                          <a:srgbClr val="2A2A2A"/>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rgbClr val="2A2A2A"/>
                          </a:solidFill>
                          <a:latin typeface="Times New Roman" panose="02020603050405020304" charset="0"/>
                          <a:cs typeface="Times New Roman" panose="02020603050405020304" charset="0"/>
                        </a:rPr>
                        <a:t>45</a:t>
                      </a:r>
                      <a:endParaRPr lang="en-US" altLang="en-US" sz="1600" b="0">
                        <a:solidFill>
                          <a:srgbClr val="2A2A2A"/>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rgbClr val="2A2A2A"/>
                          </a:solidFill>
                          <a:latin typeface="Times New Roman" panose="02020603050405020304" charset="0"/>
                          <a:cs typeface="Times New Roman" panose="02020603050405020304" charset="0"/>
                        </a:rPr>
                        <a:t>45</a:t>
                      </a:r>
                      <a:endParaRPr lang="en-US" altLang="en-US" sz="1600" b="0">
                        <a:solidFill>
                          <a:srgbClr val="2A2A2A"/>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rgbClr val="2A2A2A"/>
                          </a:solidFill>
                          <a:latin typeface="Times New Roman" panose="02020603050405020304" charset="0"/>
                          <a:cs typeface="Times New Roman" panose="02020603050405020304" charset="0"/>
                        </a:rPr>
                        <a:t>40</a:t>
                      </a:r>
                      <a:endParaRPr lang="en-US" altLang="en-US" sz="1600" b="0">
                        <a:solidFill>
                          <a:srgbClr val="2A2A2A"/>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A2A2A"/>
                          </a:solidFill>
                          <a:latin typeface="Times New Roman" panose="02020603050405020304" charset="0"/>
                          <a:cs typeface="Times New Roman" panose="02020603050405020304" charset="0"/>
                        </a:rPr>
                        <a:t>40</a:t>
                      </a:r>
                      <a:endParaRPr lang="en-US" altLang="en-US" sz="1400" b="0">
                        <a:solidFill>
                          <a:srgbClr val="2A2A2A"/>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576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rowSpan="2">
                  <a:txBody>
                    <a:bodyPr/>
                    <a:p>
                      <a:pPr indent="0" algn="ctr">
                        <a:buNone/>
                      </a:pPr>
                      <a:r>
                        <a:rPr lang="en-US" sz="1400" b="0">
                          <a:solidFill>
                            <a:srgbClr val="2A2A2A"/>
                          </a:solidFill>
                          <a:latin typeface="仿宋" panose="02010609060101010101" charset="-122"/>
                          <a:ea typeface="仿宋" panose="02010609060101010101" charset="-122"/>
                          <a:cs typeface="仿宋" panose="02010609060101010101" charset="-122"/>
                        </a:rPr>
                        <a:t>技术支待与互动管理</a:t>
                      </a:r>
                      <a:endParaRPr lang="en-US" altLang="en-US" sz="1400" b="0">
                        <a:solidFill>
                          <a:srgbClr val="2A2A2A"/>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en-US" sz="1600" b="0">
                          <a:solidFill>
                            <a:srgbClr val="2A2A2A"/>
                          </a:solidFill>
                          <a:latin typeface="Times New Roman" panose="02020603050405020304" charset="0"/>
                          <a:cs typeface="Times New Roman" panose="02020603050405020304" charset="0"/>
                        </a:rPr>
                        <a:t>30</a:t>
                      </a:r>
                      <a:endParaRPr lang="en-US" altLang="en-US" sz="1600" b="0">
                        <a:solidFill>
                          <a:srgbClr val="2A2A2A"/>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en-US" sz="1600" b="0">
                          <a:solidFill>
                            <a:srgbClr val="2A2A2A"/>
                          </a:solidFill>
                          <a:latin typeface="Times New Roman" panose="02020603050405020304" charset="0"/>
                          <a:cs typeface="Times New Roman" panose="02020603050405020304" charset="0"/>
                        </a:rPr>
                        <a:t>35</a:t>
                      </a:r>
                      <a:endParaRPr lang="en-US" altLang="en-US" sz="1600" b="0">
                        <a:solidFill>
                          <a:srgbClr val="2A2A2A"/>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en-US" sz="1600" b="0">
                          <a:solidFill>
                            <a:srgbClr val="2A2A2A"/>
                          </a:solidFill>
                          <a:latin typeface="Times New Roman" panose="02020603050405020304" charset="0"/>
                          <a:cs typeface="Times New Roman" panose="02020603050405020304" charset="0"/>
                        </a:rPr>
                        <a:t>35</a:t>
                      </a:r>
                      <a:endParaRPr lang="en-US" altLang="en-US" sz="1600" b="0">
                        <a:solidFill>
                          <a:srgbClr val="2A2A2A"/>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3">
                  <a:txBody>
                    <a:bodyPr/>
                    <a:p>
                      <a:pPr indent="0" algn="ctr">
                        <a:buNone/>
                      </a:pPr>
                      <a:r>
                        <a:rPr lang="en-US" sz="1000" b="0">
                          <a:latin typeface="Times New Roman" panose="02020603050405020304" charset="0"/>
                          <a:cs typeface="Times New Roman" panose="02020603050405020304" charset="0"/>
                        </a:rPr>
                        <a:t> </a:t>
                      </a:r>
                      <a:endParaRPr lang="en-US" sz="1000" b="0">
                        <a:latin typeface="Times New Roman" panose="02020603050405020304" charset="0"/>
                        <a:cs typeface="Times New Roman" panose="02020603050405020304" charset="0"/>
                      </a:endParaRPr>
                    </a:p>
                    <a:p>
                      <a:pPr indent="0" algn="ctr">
                        <a:buNone/>
                      </a:pPr>
                      <a:r>
                        <a:rPr lang="en-US" altLang="zh-CN" sz="1000">
                          <a:latin typeface="Times New Roman" panose="02020603050405020304" charset="0"/>
                        </a:rPr>
                        <a:t> </a:t>
                      </a:r>
                      <a:endParaRPr lang="en-US" altLang="zh-CN" sz="1000">
                        <a:latin typeface="Times New Roman" panose="02020603050405020304" charset="0"/>
                      </a:endParaRPr>
                    </a:p>
                    <a:p>
                      <a:pPr indent="0" algn="ctr">
                        <a:buNone/>
                      </a:pPr>
                      <a:r>
                        <a:rPr lang="en-US" altLang="zh-CN" sz="1000">
                          <a:latin typeface="Times New Roman" panose="02020603050405020304" charset="0"/>
                        </a:rPr>
                        <a:t> </a:t>
                      </a:r>
                      <a:endParaRPr lang="en-US" altLang="zh-CN" sz="1000" b="0">
                        <a:latin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cap="flat">
                      <a:noFill/>
                    </a:lnB>
                    <a:lnTlToBr>
                      <a:noFill/>
                    </a:lnTlToBr>
                    <a:lnBlToTr>
                      <a:noFill/>
                    </a:lnBlToTr>
                    <a:noFill/>
                  </a:tcPr>
                </a:tc>
                <a:tc hMerge="1">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cap="flat">
                      <a:noFill/>
                    </a:lnB>
                    <a:lnTlToBr>
                      <a:noFill/>
                    </a:lnTlToBr>
                    <a:lnBlToTr>
                      <a:noFill/>
                    </a:lnBlToTr>
                    <a:noFill/>
                  </a:tcPr>
                </a:tc>
                <a:tc hMerge="1">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cap="flat">
                      <a:noFill/>
                    </a:lnB>
                    <a:lnTlToBr>
                      <a:noFill/>
                    </a:lnTlToBr>
                    <a:lnBlToTr>
                      <a:noFill/>
                    </a:lnBlToTr>
                    <a:noFill/>
                  </a:tcPr>
                </a:tc>
                <a:tc gridSpan="3">
                  <a:txBody>
                    <a:bodyPr/>
                    <a:p>
                      <a:pPr indent="0" algn="ctr">
                        <a:buNone/>
                      </a:pPr>
                      <a:r>
                        <a:rPr lang="en-US" sz="1000" b="0">
                          <a:latin typeface="Times New Roman" panose="02020603050405020304" charset="0"/>
                          <a:cs typeface="Times New Roman" panose="02020603050405020304" charset="0"/>
                        </a:rPr>
                        <a:t> </a:t>
                      </a:r>
                      <a:endParaRPr lang="en-US" sz="1000" b="0">
                        <a:latin typeface="Times New Roman" panose="02020603050405020304" charset="0"/>
                        <a:cs typeface="Times New Roman" panose="02020603050405020304" charset="0"/>
                      </a:endParaRPr>
                    </a:p>
                    <a:p>
                      <a:pPr indent="0" algn="ctr">
                        <a:buNone/>
                      </a:pPr>
                      <a:r>
                        <a:rPr lang="en-US" altLang="zh-CN" sz="1000">
                          <a:latin typeface="Times New Roman" panose="02020603050405020304" charset="0"/>
                        </a:rPr>
                        <a:t> </a:t>
                      </a:r>
                      <a:endParaRPr lang="en-US" altLang="zh-CN" sz="1000">
                        <a:latin typeface="Times New Roman" panose="02020603050405020304" charset="0"/>
                      </a:endParaRPr>
                    </a:p>
                    <a:p>
                      <a:pPr indent="0" algn="ctr">
                        <a:buNone/>
                      </a:pPr>
                      <a:r>
                        <a:rPr lang="en-US" altLang="zh-CN" sz="800">
                          <a:latin typeface="Times New Roman" panose="02020603050405020304" charset="0"/>
                        </a:rPr>
                        <a:t> </a:t>
                      </a:r>
                      <a:endParaRPr lang="en-US" altLang="zh-CN" sz="800" b="0">
                        <a:latin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cap="flat">
                      <a:noFill/>
                    </a:lnB>
                    <a:lnTlToBr>
                      <a:noFill/>
                    </a:lnTlToBr>
                    <a:lnBlToTr>
                      <a:noFill/>
                    </a:lnBlToTr>
                    <a:noFill/>
                  </a:tcPr>
                </a:tc>
                <a:tc hMerge="1">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cap="flat">
                      <a:noFill/>
                    </a:lnB>
                    <a:lnTlToBr>
                      <a:noFill/>
                    </a:lnTlToBr>
                    <a:lnBlToTr>
                      <a:noFill/>
                    </a:lnBlToTr>
                    <a:noFill/>
                  </a:tcPr>
                </a:tc>
                <a:tc hMerge="1">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cap="flat">
                      <a:noFill/>
                    </a:lnB>
                    <a:lnTlToBr>
                      <a:noFill/>
                    </a:lnTlToBr>
                    <a:lnBlToTr>
                      <a:noFill/>
                    </a:lnBlToTr>
                    <a:noFill/>
                  </a:tcPr>
                </a:tc>
              </a:tr>
              <a:tr h="59372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gridSpan="3">
                  <a:txBody>
                    <a:bodyPr/>
                    <a:p>
                      <a:pPr indent="0" algn="ctr">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w="12700" cap="flat" cmpd="sng">
                      <a:solidFill>
                        <a:srgbClr val="000000"/>
                      </a:solidFill>
                      <a:prstDash val="solid"/>
                      <a:headEnd type="none" w="med" len="med"/>
                      <a:tailEnd type="none" w="med" len="med"/>
                    </a:lnB>
                    <a:lnTlToBr>
                      <a:noFill/>
                    </a:lnTlToBr>
                    <a:lnBlToTr>
                      <a:noFill/>
                    </a:lnBlToTr>
                    <a:noFill/>
                  </a:tcPr>
                </a:tc>
                <a:tc hMerge="1">
                  <a:tcPr>
                    <a:lnT cap="flat">
                      <a:noFill/>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cap="flat">
                      <a:noFill/>
                    </a:lnT>
                    <a:lnB w="12700" cap="flat" cmpd="sng">
                      <a:solidFill>
                        <a:srgbClr val="000000"/>
                      </a:solidFill>
                      <a:prstDash val="solid"/>
                      <a:headEnd type="none" w="med" len="med"/>
                      <a:tailEnd type="none" w="med" len="med"/>
                    </a:lnB>
                  </a:tcPr>
                </a:tc>
                <a:tc gridSpan="3">
                  <a:txBody>
                    <a:bodyPr/>
                    <a:p>
                      <a:pPr indent="0" algn="ctr">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w="12700" cap="flat" cmpd="sng">
                      <a:solidFill>
                        <a:srgbClr val="000000"/>
                      </a:solidFill>
                      <a:prstDash val="solid"/>
                      <a:headEnd type="none" w="med" len="med"/>
                      <a:tailEnd type="none" w="med" len="med"/>
                    </a:lnB>
                    <a:lnTlToBr>
                      <a:noFill/>
                    </a:lnTlToBr>
                    <a:lnBlToTr>
                      <a:noFill/>
                    </a:lnBlToTr>
                    <a:noFill/>
                  </a:tcPr>
                </a:tc>
                <a:tc hMerge="1">
                  <a:tcPr>
                    <a:lnT cap="flat">
                      <a:noFill/>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cap="flat">
                      <a:noFill/>
                    </a:lnT>
                    <a:lnB w="12700" cap="flat" cmpd="sng">
                      <a:solidFill>
                        <a:srgbClr val="000000"/>
                      </a:solidFill>
                      <a:prstDash val="solid"/>
                      <a:headEnd type="none" w="med" len="med"/>
                      <a:tailEnd type="none" w="med" len="med"/>
                    </a:lnB>
                  </a:tcPr>
                </a:tc>
              </a:tr>
              <a:tr h="21907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lgn="ctr">
                        <a:buNone/>
                      </a:pPr>
                      <a:r>
                        <a:rPr lang="en-US" sz="1400" b="0">
                          <a:solidFill>
                            <a:srgbClr val="2A2A2A"/>
                          </a:solidFill>
                          <a:latin typeface="仿宋" panose="02010609060101010101" charset="-122"/>
                          <a:ea typeface="仿宋" panose="02010609060101010101" charset="-122"/>
                          <a:cs typeface="仿宋" panose="02010609060101010101" charset="-122"/>
                        </a:rPr>
                        <a:t>售后与复盘</a:t>
                      </a:r>
                      <a:endParaRPr lang="en-US" altLang="en-US" sz="1400" b="0">
                        <a:solidFill>
                          <a:srgbClr val="2A2A2A"/>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rgbClr val="2A2A2A"/>
                          </a:solidFill>
                          <a:latin typeface="Times New Roman" panose="02020603050405020304" charset="0"/>
                          <a:cs typeface="Times New Roman" panose="02020603050405020304" charset="0"/>
                        </a:rPr>
                        <a:t>30</a:t>
                      </a:r>
                      <a:endParaRPr lang="en-US" altLang="en-US" sz="1600" b="0">
                        <a:solidFill>
                          <a:srgbClr val="2A2A2A"/>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rgbClr val="2A2A2A"/>
                          </a:solidFill>
                          <a:latin typeface="Times New Roman" panose="02020603050405020304" charset="0"/>
                          <a:cs typeface="Times New Roman" panose="02020603050405020304" charset="0"/>
                        </a:rPr>
                        <a:t>20</a:t>
                      </a:r>
                      <a:endParaRPr lang="en-US" altLang="en-US" sz="1600" b="0">
                        <a:solidFill>
                          <a:srgbClr val="2A2A2A"/>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rgbClr val="2A2A2A"/>
                          </a:solidFill>
                          <a:latin typeface="Times New Roman" panose="02020603050405020304" charset="0"/>
                          <a:cs typeface="Times New Roman" panose="02020603050405020304" charset="0"/>
                        </a:rPr>
                        <a:t>30</a:t>
                      </a:r>
                      <a:endParaRPr lang="en-US" altLang="en-US" sz="1600" b="0">
                        <a:solidFill>
                          <a:srgbClr val="2A2A2A"/>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rgbClr val="2A2A2A"/>
                          </a:solidFill>
                          <a:latin typeface="Times New Roman" panose="02020603050405020304" charset="0"/>
                          <a:cs typeface="Times New Roman" panose="02020603050405020304" charset="0"/>
                        </a:rPr>
                        <a:t>35</a:t>
                      </a:r>
                      <a:endParaRPr lang="en-US" altLang="en-US" sz="1600" b="0">
                        <a:solidFill>
                          <a:srgbClr val="2A2A2A"/>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rgbClr val="161616"/>
                          </a:solidFill>
                          <a:latin typeface="Times New Roman" panose="02020603050405020304" charset="0"/>
                          <a:cs typeface="Times New Roman" panose="02020603050405020304" charset="0"/>
                        </a:rPr>
                        <a:t>25</a:t>
                      </a:r>
                      <a:endParaRPr lang="en-US" altLang="en-US" sz="1600" b="0">
                        <a:solidFill>
                          <a:srgbClr val="161616"/>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rgbClr val="2A2A2A"/>
                          </a:solidFill>
                          <a:latin typeface="Times New Roman" panose="02020603050405020304" charset="0"/>
                          <a:cs typeface="Times New Roman" panose="02020603050405020304" charset="0"/>
                        </a:rPr>
                        <a:t>35</a:t>
                      </a:r>
                      <a:endParaRPr lang="en-US" altLang="en-US" sz="1600" b="0">
                        <a:solidFill>
                          <a:srgbClr val="2A2A2A"/>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rgbClr val="2A2A2A"/>
                          </a:solidFill>
                          <a:latin typeface="Times New Roman" panose="02020603050405020304" charset="0"/>
                          <a:cs typeface="Times New Roman" panose="02020603050405020304" charset="0"/>
                        </a:rPr>
                        <a:t>35</a:t>
                      </a:r>
                      <a:endParaRPr lang="en-US" altLang="en-US" sz="1600" b="0">
                        <a:solidFill>
                          <a:srgbClr val="2A2A2A"/>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rgbClr val="2A2A2A"/>
                          </a:solidFill>
                          <a:latin typeface="Times New Roman" panose="02020603050405020304" charset="0"/>
                          <a:cs typeface="Times New Roman" panose="02020603050405020304" charset="0"/>
                        </a:rPr>
                        <a:t>25</a:t>
                      </a:r>
                      <a:endParaRPr lang="en-US" altLang="en-US" sz="1600" b="0">
                        <a:solidFill>
                          <a:srgbClr val="2A2A2A"/>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rgbClr val="2A2A2A"/>
                          </a:solidFill>
                          <a:latin typeface="Times New Roman" panose="02020603050405020304" charset="0"/>
                          <a:cs typeface="Times New Roman" panose="02020603050405020304" charset="0"/>
                        </a:rPr>
                        <a:t>35</a:t>
                      </a:r>
                      <a:endParaRPr lang="en-US" altLang="en-US" sz="1600" b="0">
                        <a:solidFill>
                          <a:srgbClr val="2A2A2A"/>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3">
                  <a:txBody>
                    <a:bodyPr/>
                    <a:p>
                      <a:pPr indent="0" algn="ctr">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3">
                  <a:txBody>
                    <a:bodyPr/>
                    <a:p>
                      <a:pPr indent="0" algn="ctr">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29654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lgn="ctr">
                        <a:buNone/>
                      </a:pPr>
                      <a:r>
                        <a:rPr lang="en-US" sz="1400" b="0">
                          <a:solidFill>
                            <a:srgbClr val="2A2A2A"/>
                          </a:solidFill>
                          <a:latin typeface="仿宋" panose="02010609060101010101" charset="-122"/>
                          <a:ea typeface="仿宋" panose="02010609060101010101" charset="-122"/>
                          <a:cs typeface="仿宋" panose="02010609060101010101" charset="-122"/>
                        </a:rPr>
                        <a:t>团队管理</a:t>
                      </a:r>
                      <a:endParaRPr lang="en-US" altLang="en-US" sz="1400" b="0">
                        <a:solidFill>
                          <a:srgbClr val="2A2A2A"/>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4">
                  <a:txBody>
                    <a:bodyPr/>
                    <a:p>
                      <a:pPr indent="0" algn="ctr">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4">
                  <a:txBody>
                    <a:bodyPr/>
                    <a:p>
                      <a:pPr indent="0" algn="ctr">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4">
                  <a:txBody>
                    <a:bodyPr/>
                    <a:p>
                      <a:pPr indent="0" algn="ctr">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3">
                  <a:txBody>
                    <a:bodyPr/>
                    <a:p>
                      <a:pPr indent="0" algn="ctr">
                        <a:buNone/>
                      </a:pPr>
                      <a:r>
                        <a:rPr lang="en-US" sz="1600" b="0">
                          <a:solidFill>
                            <a:srgbClr val="2A2A2A"/>
                          </a:solidFill>
                          <a:latin typeface="Times New Roman" panose="02020603050405020304" charset="0"/>
                          <a:cs typeface="Times New Roman" panose="02020603050405020304" charset="0"/>
                        </a:rPr>
                        <a:t>25</a:t>
                      </a:r>
                      <a:endParaRPr lang="en-US" altLang="en-US" sz="1600" b="0">
                        <a:solidFill>
                          <a:srgbClr val="2A2A2A"/>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3">
                  <a:txBody>
                    <a:bodyPr/>
                    <a:p>
                      <a:pPr indent="0" algn="ctr">
                        <a:buNone/>
                      </a:pPr>
                      <a:r>
                        <a:rPr lang="en-US" sz="1600" b="0">
                          <a:solidFill>
                            <a:srgbClr val="2A2A2A"/>
                          </a:solidFill>
                          <a:latin typeface="Times New Roman" panose="02020603050405020304" charset="0"/>
                          <a:cs typeface="Times New Roman" panose="02020603050405020304" charset="0"/>
                        </a:rPr>
                        <a:t>25</a:t>
                      </a:r>
                      <a:endParaRPr lang="en-US" altLang="en-US" sz="1600" b="0">
                        <a:solidFill>
                          <a:srgbClr val="2A2A2A"/>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29718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gn="ctr">
                        <a:buNone/>
                      </a:pPr>
                      <a:r>
                        <a:rPr lang="en-US" sz="1400" b="0">
                          <a:solidFill>
                            <a:srgbClr val="2A2A2A"/>
                          </a:solidFill>
                          <a:latin typeface="仿宋" panose="02010609060101010101" charset="-122"/>
                          <a:ea typeface="仿宋" panose="02010609060101010101" charset="-122"/>
                          <a:cs typeface="仿宋" panose="02010609060101010101" charset="-122"/>
                        </a:rPr>
                        <a:t>培训指导</a:t>
                      </a:r>
                      <a:endParaRPr lang="en-US" altLang="en-US" sz="1400" b="0">
                        <a:solidFill>
                          <a:srgbClr val="2A2A2A"/>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4">
                  <a:txBody>
                    <a:bodyPr/>
                    <a:p>
                      <a:pPr indent="0" algn="ctr">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4">
                  <a:txBody>
                    <a:bodyPr/>
                    <a:p>
                      <a:pPr indent="0" algn="ctr">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4">
                  <a:txBody>
                    <a:bodyPr/>
                    <a:p>
                      <a:pPr indent="0" algn="ctr">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3">
                  <a:txBody>
                    <a:bodyPr/>
                    <a:p>
                      <a:pPr indent="0" algn="ctr">
                        <a:buNone/>
                      </a:pPr>
                      <a:r>
                        <a:rPr lang="en-US" sz="1600" b="0">
                          <a:solidFill>
                            <a:srgbClr val="2A2A2A"/>
                          </a:solidFill>
                          <a:latin typeface="Times New Roman" panose="02020603050405020304" charset="0"/>
                          <a:cs typeface="Times New Roman" panose="02020603050405020304" charset="0"/>
                        </a:rPr>
                        <a:t>25</a:t>
                      </a:r>
                      <a:endParaRPr lang="en-US" altLang="en-US" sz="1600" b="0">
                        <a:solidFill>
                          <a:srgbClr val="2A2A2A"/>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3">
                  <a:txBody>
                    <a:bodyPr/>
                    <a:p>
                      <a:pPr indent="0" algn="ctr">
                        <a:buNone/>
                      </a:pPr>
                      <a:r>
                        <a:rPr lang="en-US" sz="1600" b="0">
                          <a:solidFill>
                            <a:srgbClr val="161616"/>
                          </a:solidFill>
                          <a:latin typeface="Times New Roman" panose="02020603050405020304" charset="0"/>
                          <a:cs typeface="Times New Roman" panose="02020603050405020304" charset="0"/>
                        </a:rPr>
                        <a:t>25</a:t>
                      </a:r>
                      <a:endParaRPr lang="en-US" altLang="en-US" sz="1600" b="0">
                        <a:solidFill>
                          <a:srgbClr val="161616"/>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295910">
                <a:tc gridSpan="2">
                  <a:txBody>
                    <a:bodyPr/>
                    <a:p>
                      <a:pPr indent="0" algn="ctr">
                        <a:buNone/>
                      </a:pPr>
                      <a:r>
                        <a:rPr lang="en-US" sz="1400" b="0">
                          <a:solidFill>
                            <a:srgbClr val="2A2A2A"/>
                          </a:solidFill>
                          <a:latin typeface="仿宋" panose="02010609060101010101" charset="-122"/>
                          <a:ea typeface="仿宋" panose="02010609060101010101" charset="-122"/>
                          <a:cs typeface="仿宋" panose="02010609060101010101" charset="-122"/>
                        </a:rPr>
                        <a:t>     合  计</a:t>
                      </a:r>
                      <a:endParaRPr lang="en-US" altLang="en-US" sz="1400" b="0">
                        <a:solidFill>
                          <a:srgbClr val="2A2A2A"/>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4">
                  <a:txBody>
                    <a:bodyPr/>
                    <a:p>
                      <a:pPr indent="0" algn="ctr">
                        <a:buNone/>
                      </a:pPr>
                      <a:r>
                        <a:rPr lang="en-US" sz="1600" b="0">
                          <a:solidFill>
                            <a:srgbClr val="161616"/>
                          </a:solidFill>
                          <a:latin typeface="Times New Roman" panose="02020603050405020304" charset="0"/>
                          <a:cs typeface="Times New Roman" panose="02020603050405020304" charset="0"/>
                        </a:rPr>
                        <a:t>100</a:t>
                      </a:r>
                      <a:endParaRPr lang="en-US" altLang="en-US" sz="1600" b="0">
                        <a:solidFill>
                          <a:srgbClr val="161616"/>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4">
                  <a:txBody>
                    <a:bodyPr/>
                    <a:p>
                      <a:pPr indent="0" algn="ctr">
                        <a:buNone/>
                      </a:pPr>
                      <a:r>
                        <a:rPr lang="en-US" sz="1600" b="0">
                          <a:solidFill>
                            <a:srgbClr val="161616"/>
                          </a:solidFill>
                          <a:latin typeface="Times New Roman" panose="02020603050405020304" charset="0"/>
                          <a:cs typeface="Times New Roman" panose="02020603050405020304" charset="0"/>
                        </a:rPr>
                        <a:t>100</a:t>
                      </a:r>
                      <a:endParaRPr lang="en-US" altLang="en-US" sz="1600" b="0">
                        <a:solidFill>
                          <a:srgbClr val="161616"/>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4">
                  <a:txBody>
                    <a:bodyPr/>
                    <a:p>
                      <a:pPr indent="0" algn="ctr">
                        <a:buNone/>
                      </a:pPr>
                      <a:r>
                        <a:rPr lang="en-US" sz="1600" b="0">
                          <a:solidFill>
                            <a:srgbClr val="161616"/>
                          </a:solidFill>
                          <a:latin typeface="Times New Roman" panose="02020603050405020304" charset="0"/>
                          <a:cs typeface="Times New Roman" panose="02020603050405020304" charset="0"/>
                        </a:rPr>
                        <a:t>100</a:t>
                      </a:r>
                      <a:endParaRPr lang="en-US" altLang="en-US" sz="1600" b="0">
                        <a:solidFill>
                          <a:srgbClr val="161616"/>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3">
                  <a:txBody>
                    <a:bodyPr/>
                    <a:p>
                      <a:pPr indent="0" algn="ctr">
                        <a:buNone/>
                      </a:pPr>
                      <a:r>
                        <a:rPr lang="en-US" sz="1600" b="0">
                          <a:solidFill>
                            <a:srgbClr val="161616"/>
                          </a:solidFill>
                          <a:latin typeface="Times New Roman" panose="02020603050405020304" charset="0"/>
                          <a:cs typeface="Times New Roman" panose="02020603050405020304" charset="0"/>
                        </a:rPr>
                        <a:t>100</a:t>
                      </a:r>
                      <a:endParaRPr lang="en-US" altLang="en-US" sz="1600" b="0">
                        <a:solidFill>
                          <a:srgbClr val="161616"/>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3">
                  <a:txBody>
                    <a:bodyPr/>
                    <a:p>
                      <a:pPr indent="0" algn="ctr">
                        <a:buNone/>
                      </a:pPr>
                      <a:r>
                        <a:rPr lang="en-US" sz="1600" b="0">
                          <a:solidFill>
                            <a:srgbClr val="161616"/>
                          </a:solidFill>
                          <a:latin typeface="Times New Roman" panose="02020603050405020304" charset="0"/>
                          <a:cs typeface="Times New Roman" panose="02020603050405020304" charset="0"/>
                        </a:rPr>
                        <a:t>100</a:t>
                      </a:r>
                      <a:endParaRPr lang="en-US" altLang="en-US" sz="1600" b="0">
                        <a:solidFill>
                          <a:srgbClr val="161616"/>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155575">
                <a:tc gridSpan="20">
                  <a:txBody>
                    <a:bodyPr/>
                    <a:p>
                      <a:pPr indent="0" algn="ctr">
                        <a:buNone/>
                      </a:pPr>
                      <a:r>
                        <a:rPr lang="en-US" sz="1600" b="1">
                          <a:solidFill>
                            <a:srgbClr val="2A2A2A"/>
                          </a:solidFill>
                          <a:latin typeface="仿宋" panose="02010609060101010101" charset="-122"/>
                          <a:ea typeface="仿宋" panose="02010609060101010101" charset="-122"/>
                          <a:cs typeface="仿宋" panose="02010609060101010101" charset="-122"/>
                        </a:rPr>
                        <a:t>注：A选品策划员、B</a:t>
                      </a:r>
                      <a:r>
                        <a:rPr lang="en-US" sz="1600" b="1">
                          <a:solidFill>
                            <a:srgbClr val="424242"/>
                          </a:solidFill>
                          <a:latin typeface="仿宋" panose="02010609060101010101" charset="-122"/>
                          <a:ea typeface="仿宋" panose="02010609060101010101" charset="-122"/>
                          <a:cs typeface="仿宋" panose="02010609060101010101" charset="-122"/>
                        </a:rPr>
                        <a:t>直</a:t>
                      </a:r>
                      <a:r>
                        <a:rPr lang="en-US" sz="1600" b="1">
                          <a:solidFill>
                            <a:srgbClr val="2A2A2A"/>
                          </a:solidFill>
                          <a:latin typeface="仿宋" panose="02010609060101010101" charset="-122"/>
                          <a:ea typeface="仿宋" panose="02010609060101010101" charset="-122"/>
                          <a:cs typeface="仿宋" panose="02010609060101010101" charset="-122"/>
                        </a:rPr>
                        <a:t>播销</a:t>
                      </a:r>
                      <a:r>
                        <a:rPr lang="en-US" sz="1600" b="1">
                          <a:solidFill>
                            <a:srgbClr val="424242"/>
                          </a:solidFill>
                          <a:latin typeface="仿宋" panose="02010609060101010101" charset="-122"/>
                          <a:ea typeface="仿宋" panose="02010609060101010101" charset="-122"/>
                          <a:cs typeface="仿宋" panose="02010609060101010101" charset="-122"/>
                        </a:rPr>
                        <a:t>售</a:t>
                      </a:r>
                      <a:r>
                        <a:rPr lang="en-US" sz="1600" b="1">
                          <a:solidFill>
                            <a:srgbClr val="2A2A2A"/>
                          </a:solidFill>
                          <a:latin typeface="仿宋" panose="02010609060101010101" charset="-122"/>
                          <a:ea typeface="仿宋" panose="02010609060101010101" charset="-122"/>
                          <a:cs typeface="仿宋" panose="02010609060101010101" charset="-122"/>
                        </a:rPr>
                        <a:t>员、C视频（短）创推员、</a:t>
                      </a:r>
                      <a:r>
                        <a:rPr lang="en-US" sz="1600" b="1">
                          <a:solidFill>
                            <a:srgbClr val="161616"/>
                          </a:solidFill>
                          <a:latin typeface="仿宋" panose="02010609060101010101" charset="-122"/>
                          <a:ea typeface="仿宋" panose="02010609060101010101" charset="-122"/>
                          <a:cs typeface="仿宋" panose="02010609060101010101" charset="-122"/>
                        </a:rPr>
                        <a:t>D平台</a:t>
                      </a:r>
                      <a:r>
                        <a:rPr lang="en-US" sz="1600" b="1">
                          <a:solidFill>
                            <a:srgbClr val="424242"/>
                          </a:solidFill>
                          <a:latin typeface="仿宋" panose="02010609060101010101" charset="-122"/>
                          <a:ea typeface="仿宋" panose="02010609060101010101" charset="-122"/>
                          <a:cs typeface="仿宋" panose="02010609060101010101" charset="-122"/>
                        </a:rPr>
                        <a:t>管</a:t>
                      </a:r>
                      <a:r>
                        <a:rPr lang="en-US" sz="1600" b="1">
                          <a:solidFill>
                            <a:srgbClr val="2A2A2A"/>
                          </a:solidFill>
                          <a:latin typeface="仿宋" panose="02010609060101010101" charset="-122"/>
                          <a:ea typeface="仿宋" panose="02010609060101010101" charset="-122"/>
                          <a:cs typeface="仿宋" panose="02010609060101010101" charset="-122"/>
                        </a:rPr>
                        <a:t>理员</a:t>
                      </a:r>
                      <a:endParaRPr lang="en-US" altLang="en-US" sz="1600" b="1">
                        <a:solidFill>
                          <a:srgbClr val="2A2A2A"/>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bl>
          </a:graphicData>
        </a:graphic>
      </p:graphicFrame>
    </p:spTree>
    <p:custDataLst>
      <p:tags r:id="rId2"/>
    </p:custData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876300" y="333375"/>
            <a:ext cx="10440035" cy="687070"/>
          </a:xfrm>
        </p:spPr>
        <p:txBody>
          <a:bodyPr>
            <a:normAutofit fontScale="90000"/>
          </a:bodyPr>
          <a:p>
            <a:r>
              <a:rPr lang="zh-CN" altLang="en-US">
                <a:solidFill>
                  <a:schemeClr val="accent1"/>
                </a:solidFill>
              </a:rPr>
              <a:t>技能要求权重表</a:t>
            </a:r>
            <a:endParaRPr lang="zh-CN" altLang="en-US">
              <a:solidFill>
                <a:schemeClr val="accent1"/>
              </a:solidFill>
            </a:endParaRPr>
          </a:p>
        </p:txBody>
      </p:sp>
      <p:graphicFrame>
        <p:nvGraphicFramePr>
          <p:cNvPr id="2" name="表格 1"/>
          <p:cNvGraphicFramePr/>
          <p:nvPr>
            <p:custDataLst>
              <p:tags r:id="rId1"/>
            </p:custDataLst>
          </p:nvPr>
        </p:nvGraphicFramePr>
        <p:xfrm>
          <a:off x="876935" y="1148715"/>
          <a:ext cx="10060305" cy="5247640"/>
        </p:xfrm>
        <a:graphic>
          <a:graphicData uri="http://schemas.openxmlformats.org/drawingml/2006/table">
            <a:tbl>
              <a:tblPr firstRow="1" bandRow="1">
                <a:tableStyleId>{5940675A-B579-460E-94D1-54222C63F5DA}</a:tableStyleId>
              </a:tblPr>
              <a:tblGrid>
                <a:gridCol w="841375"/>
                <a:gridCol w="1837690"/>
                <a:gridCol w="367030"/>
                <a:gridCol w="364490"/>
                <a:gridCol w="363220"/>
                <a:gridCol w="378460"/>
                <a:gridCol w="370205"/>
                <a:gridCol w="377825"/>
                <a:gridCol w="382905"/>
                <a:gridCol w="384175"/>
                <a:gridCol w="369570"/>
                <a:gridCol w="376555"/>
                <a:gridCol w="377825"/>
                <a:gridCol w="388620"/>
                <a:gridCol w="474980"/>
                <a:gridCol w="501650"/>
                <a:gridCol w="497205"/>
                <a:gridCol w="467360"/>
                <a:gridCol w="466725"/>
                <a:gridCol w="472440"/>
              </a:tblGrid>
              <a:tr h="311150">
                <a:tc rowSpan="3" gridSpan="2">
                  <a:txBody>
                    <a:bodyPr/>
                    <a:p>
                      <a:pPr indent="0" algn="ctr">
                        <a:buNone/>
                      </a:pPr>
                      <a:r>
                        <a:rPr lang="en-US" sz="1400" b="1">
                          <a:solidFill>
                            <a:srgbClr val="282828"/>
                          </a:solidFill>
                          <a:latin typeface="Calibri" panose="020F0502020204030204" charset="0"/>
                          <a:cs typeface="Calibri" panose="020F0502020204030204" charset="0"/>
                        </a:rPr>
                        <a:t>技能</a:t>
                      </a:r>
                      <a:r>
                        <a:rPr lang="en-US" sz="1400" b="1">
                          <a:solidFill>
                            <a:srgbClr val="424242"/>
                          </a:solidFill>
                          <a:latin typeface="Calibri" panose="020F0502020204030204" charset="0"/>
                          <a:cs typeface="Calibri" panose="020F0502020204030204" charset="0"/>
                        </a:rPr>
                        <a:t>等</a:t>
                      </a:r>
                      <a:r>
                        <a:rPr lang="en-US" sz="1400" b="1">
                          <a:solidFill>
                            <a:srgbClr val="282828"/>
                          </a:solidFill>
                          <a:latin typeface="Calibri" panose="020F0502020204030204" charset="0"/>
                          <a:cs typeface="Calibri" panose="020F0502020204030204" charset="0"/>
                        </a:rPr>
                        <a:t>级项目</a:t>
                      </a:r>
                      <a:endParaRPr lang="en-US" altLang="en-US" sz="1400" b="1">
                        <a:solidFill>
                          <a:srgbClr val="282828"/>
                        </a:solidFill>
                        <a:latin typeface="Calibri" panose="020F0502020204030204" charset="0"/>
                        <a:ea typeface="Calibri" panose="020F0502020204030204" charset="0"/>
                        <a:cs typeface="Calibri" panose="020F05020202040302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tcPr>
                </a:tc>
                <a:tc gridSpan="4">
                  <a:txBody>
                    <a:bodyPr/>
                    <a:p>
                      <a:pPr indent="0" algn="ctr">
                        <a:buNone/>
                      </a:pPr>
                      <a:r>
                        <a:rPr lang="en-US" sz="1400" b="1">
                          <a:solidFill>
                            <a:srgbClr val="282828"/>
                          </a:solidFill>
                          <a:latin typeface="Calibri" panose="020F0502020204030204" charset="0"/>
                          <a:cs typeface="Calibri" panose="020F0502020204030204" charset="0"/>
                        </a:rPr>
                        <a:t>五级</a:t>
                      </a:r>
                      <a:endParaRPr lang="en-US" altLang="en-US" sz="1400" b="1">
                        <a:solidFill>
                          <a:srgbClr val="282828"/>
                        </a:solidFill>
                        <a:latin typeface="Calibri" panose="020F0502020204030204" charset="0"/>
                        <a:ea typeface="Calibri" panose="020F0502020204030204" charset="0"/>
                        <a:cs typeface="Calibri" panose="020F05020202040302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4">
                  <a:txBody>
                    <a:bodyPr/>
                    <a:p>
                      <a:pPr indent="0" algn="ctr">
                        <a:buNone/>
                      </a:pPr>
                      <a:r>
                        <a:rPr lang="en-US" sz="1400" b="1">
                          <a:solidFill>
                            <a:srgbClr val="181818"/>
                          </a:solidFill>
                          <a:latin typeface="Calibri" panose="020F0502020204030204" charset="0"/>
                          <a:cs typeface="Calibri" panose="020F0502020204030204" charset="0"/>
                        </a:rPr>
                        <a:t>四级</a:t>
                      </a:r>
                      <a:endParaRPr lang="en-US" altLang="en-US" sz="1400" b="1">
                        <a:solidFill>
                          <a:srgbClr val="181818"/>
                        </a:solidFill>
                        <a:latin typeface="Calibri" panose="020F0502020204030204" charset="0"/>
                        <a:ea typeface="Calibri" panose="020F0502020204030204" charset="0"/>
                        <a:cs typeface="Calibri" panose="020F05020202040302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4">
                  <a:txBody>
                    <a:bodyPr/>
                    <a:p>
                      <a:pPr indent="0" algn="ctr">
                        <a:buNone/>
                      </a:pPr>
                      <a:r>
                        <a:rPr lang="en-US" sz="1400" b="1">
                          <a:solidFill>
                            <a:srgbClr val="545454"/>
                          </a:solidFill>
                          <a:latin typeface="Calibri" panose="020F0502020204030204" charset="0"/>
                          <a:cs typeface="Calibri" panose="020F0502020204030204" charset="0"/>
                        </a:rPr>
                        <a:t>三</a:t>
                      </a:r>
                      <a:r>
                        <a:rPr lang="en-US" sz="1400" b="1">
                          <a:solidFill>
                            <a:srgbClr val="282828"/>
                          </a:solidFill>
                          <a:latin typeface="Calibri" panose="020F0502020204030204" charset="0"/>
                          <a:cs typeface="Calibri" panose="020F0502020204030204" charset="0"/>
                        </a:rPr>
                        <a:t>级</a:t>
                      </a:r>
                      <a:endParaRPr lang="en-US" altLang="en-US" sz="1400" b="1">
                        <a:solidFill>
                          <a:srgbClr val="282828"/>
                        </a:solidFill>
                        <a:latin typeface="Calibri" panose="020F0502020204030204" charset="0"/>
                        <a:ea typeface="Calibri" panose="020F0502020204030204" charset="0"/>
                        <a:cs typeface="Calibri" panose="020F05020202040302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3">
                  <a:txBody>
                    <a:bodyPr/>
                    <a:p>
                      <a:pPr indent="0" algn="ctr">
                        <a:buNone/>
                      </a:pPr>
                      <a:r>
                        <a:rPr lang="en-US" sz="1400" b="1">
                          <a:solidFill>
                            <a:srgbClr val="545454"/>
                          </a:solidFill>
                          <a:latin typeface="Calibri" panose="020F0502020204030204" charset="0"/>
                          <a:cs typeface="Calibri" panose="020F0502020204030204" charset="0"/>
                        </a:rPr>
                        <a:t>二</a:t>
                      </a:r>
                      <a:r>
                        <a:rPr lang="en-US" sz="1400" b="1">
                          <a:solidFill>
                            <a:srgbClr val="282828"/>
                          </a:solidFill>
                          <a:latin typeface="Calibri" panose="020F0502020204030204" charset="0"/>
                          <a:cs typeface="Calibri" panose="020F0502020204030204" charset="0"/>
                        </a:rPr>
                        <a:t>级</a:t>
                      </a:r>
                      <a:endParaRPr lang="en-US" altLang="en-US" sz="1400" b="1">
                        <a:solidFill>
                          <a:srgbClr val="282828"/>
                        </a:solidFill>
                        <a:latin typeface="Calibri" panose="020F0502020204030204" charset="0"/>
                        <a:ea typeface="Calibri" panose="020F0502020204030204" charset="0"/>
                        <a:cs typeface="Calibri" panose="020F05020202040302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3">
                  <a:txBody>
                    <a:bodyPr/>
                    <a:p>
                      <a:pPr indent="0" algn="ctr">
                        <a:buNone/>
                      </a:pPr>
                      <a:r>
                        <a:rPr lang="en-US" sz="1400" b="1">
                          <a:solidFill>
                            <a:srgbClr val="545454"/>
                          </a:solidFill>
                          <a:latin typeface="Calibri" panose="020F0502020204030204" charset="0"/>
                          <a:cs typeface="Calibri" panose="020F0502020204030204" charset="0"/>
                        </a:rPr>
                        <a:t>一</a:t>
                      </a:r>
                      <a:r>
                        <a:rPr lang="en-US" sz="1400" b="1">
                          <a:solidFill>
                            <a:srgbClr val="282828"/>
                          </a:solidFill>
                          <a:latin typeface="Calibri" panose="020F0502020204030204" charset="0"/>
                          <a:cs typeface="Calibri" panose="020F0502020204030204" charset="0"/>
                        </a:rPr>
                        <a:t>级</a:t>
                      </a:r>
                      <a:endParaRPr lang="en-US" altLang="en-US" sz="1400" b="1">
                        <a:solidFill>
                          <a:srgbClr val="282828"/>
                        </a:solidFill>
                        <a:latin typeface="Calibri" panose="020F0502020204030204" charset="0"/>
                        <a:ea typeface="Calibri" panose="020F0502020204030204" charset="0"/>
                        <a:cs typeface="Calibri" panose="020F05020202040302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339090">
                <a:tc vMerge="1" gridSpan="2">
                  <a:tcPr>
                    <a:lnL w="12700" cap="flat" cmpd="sng">
                      <a:solidFill>
                        <a:srgbClr val="000000"/>
                      </a:solidFill>
                      <a:prstDash val="solid"/>
                      <a:headEnd type="none" w="med" len="med"/>
                      <a:tailEnd type="none" w="med" len="med"/>
                    </a:lnL>
                  </a:tcPr>
                </a:tc>
                <a:tc vMerge="1" hMerge="1">
                  <a:tcPr>
                    <a:lnR w="12700" cap="flat" cmpd="sng">
                      <a:solidFill>
                        <a:srgbClr val="000000"/>
                      </a:solidFill>
                      <a:prstDash val="solid"/>
                      <a:headEnd type="none" w="med" len="med"/>
                      <a:tailEnd type="none" w="med" len="med"/>
                    </a:lnR>
                  </a:tcPr>
                </a:tc>
                <a:tc gridSpan="4">
                  <a:txBody>
                    <a:bodyPr/>
                    <a:p>
                      <a:pPr indent="0" algn="ctr">
                        <a:buNone/>
                      </a:pPr>
                      <a:r>
                        <a:rPr lang="en-US" sz="1400" b="1">
                          <a:solidFill>
                            <a:srgbClr val="282828"/>
                          </a:solidFill>
                          <a:latin typeface="Calibri" panose="020F0502020204030204" charset="0"/>
                          <a:cs typeface="Calibri" panose="020F0502020204030204" charset="0"/>
                        </a:rPr>
                        <a:t>初级工（％）</a:t>
                      </a:r>
                      <a:endParaRPr lang="en-US" altLang="en-US" sz="1400" b="1">
                        <a:solidFill>
                          <a:srgbClr val="282828"/>
                        </a:solidFill>
                        <a:latin typeface="Calibri" panose="020F0502020204030204" charset="0"/>
                        <a:ea typeface="Calibri" panose="020F0502020204030204" charset="0"/>
                        <a:cs typeface="Calibri" panose="020F05020202040302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4">
                  <a:txBody>
                    <a:bodyPr/>
                    <a:p>
                      <a:pPr indent="0" algn="ctr">
                        <a:buNone/>
                      </a:pPr>
                      <a:r>
                        <a:rPr lang="en-US" sz="1400" b="1">
                          <a:solidFill>
                            <a:srgbClr val="282828"/>
                          </a:solidFill>
                          <a:latin typeface="Calibri" panose="020F0502020204030204" charset="0"/>
                          <a:cs typeface="Calibri" panose="020F0502020204030204" charset="0"/>
                        </a:rPr>
                        <a:t>中级工（％）</a:t>
                      </a:r>
                      <a:endParaRPr lang="en-US" altLang="en-US" sz="1400" b="1">
                        <a:solidFill>
                          <a:srgbClr val="282828"/>
                        </a:solidFill>
                        <a:latin typeface="Calibri" panose="020F0502020204030204" charset="0"/>
                        <a:ea typeface="Calibri" panose="020F0502020204030204" charset="0"/>
                        <a:cs typeface="Calibri" panose="020F05020202040302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4">
                  <a:txBody>
                    <a:bodyPr/>
                    <a:p>
                      <a:pPr indent="0" algn="ctr">
                        <a:buNone/>
                      </a:pPr>
                      <a:r>
                        <a:rPr lang="en-US" sz="1400" b="1">
                          <a:solidFill>
                            <a:srgbClr val="424242"/>
                          </a:solidFill>
                          <a:latin typeface="Calibri" panose="020F0502020204030204" charset="0"/>
                          <a:cs typeface="Calibri" panose="020F0502020204030204" charset="0"/>
                        </a:rPr>
                        <a:t>高</a:t>
                      </a:r>
                      <a:r>
                        <a:rPr lang="en-US" sz="1400" b="1">
                          <a:solidFill>
                            <a:srgbClr val="282828"/>
                          </a:solidFill>
                          <a:latin typeface="Calibri" panose="020F0502020204030204" charset="0"/>
                          <a:cs typeface="Calibri" panose="020F0502020204030204" charset="0"/>
                        </a:rPr>
                        <a:t>级工（％）</a:t>
                      </a:r>
                      <a:endParaRPr lang="en-US" altLang="en-US" sz="1400" b="1">
                        <a:solidFill>
                          <a:srgbClr val="282828"/>
                        </a:solidFill>
                        <a:latin typeface="Calibri" panose="020F0502020204030204" charset="0"/>
                        <a:ea typeface="Calibri" panose="020F0502020204030204" charset="0"/>
                        <a:cs typeface="Calibri" panose="020F05020202040302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3">
                  <a:txBody>
                    <a:bodyPr/>
                    <a:p>
                      <a:pPr indent="0" algn="ctr">
                        <a:buNone/>
                      </a:pPr>
                      <a:r>
                        <a:rPr lang="en-US" sz="1400" b="1">
                          <a:solidFill>
                            <a:srgbClr val="282828"/>
                          </a:solidFill>
                          <a:latin typeface="Calibri" panose="020F0502020204030204" charset="0"/>
                          <a:cs typeface="Calibri" panose="020F0502020204030204" charset="0"/>
                        </a:rPr>
                        <a:t>技师(%)</a:t>
                      </a:r>
                      <a:endParaRPr lang="en-US" altLang="en-US" sz="1400" b="1">
                        <a:solidFill>
                          <a:srgbClr val="282828"/>
                        </a:solidFill>
                        <a:latin typeface="Calibri" panose="020F0502020204030204" charset="0"/>
                        <a:ea typeface="Calibri" panose="020F0502020204030204" charset="0"/>
                        <a:cs typeface="Calibri" panose="020F05020202040302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3">
                  <a:txBody>
                    <a:bodyPr/>
                    <a:p>
                      <a:pPr indent="0" algn="ctr">
                        <a:buNone/>
                      </a:pPr>
                      <a:r>
                        <a:rPr lang="en-US" sz="1400" b="1">
                          <a:solidFill>
                            <a:srgbClr val="282828"/>
                          </a:solidFill>
                          <a:latin typeface="Calibri" panose="020F0502020204030204" charset="0"/>
                          <a:cs typeface="Calibri" panose="020F0502020204030204" charset="0"/>
                        </a:rPr>
                        <a:t>高级技师（％）</a:t>
                      </a:r>
                      <a:endParaRPr lang="en-US" altLang="en-US" sz="1400" b="1">
                        <a:solidFill>
                          <a:srgbClr val="282828"/>
                        </a:solidFill>
                        <a:latin typeface="Calibri" panose="020F0502020204030204" charset="0"/>
                        <a:ea typeface="Calibri" panose="020F0502020204030204" charset="0"/>
                        <a:cs typeface="Calibri" panose="020F05020202040302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338455">
                <a:tc vMerge="1" gridSpan="2">
                  <a:tcPr>
                    <a:lnL w="12700" cap="flat" cmpd="sng">
                      <a:solidFill>
                        <a:srgbClr val="000000"/>
                      </a:solidFill>
                      <a:prstDash val="solid"/>
                      <a:headEnd type="none" w="med" len="med"/>
                      <a:tailEnd type="none" w="med" len="med"/>
                    </a:lnL>
                    <a:lnB w="12700" cap="flat" cmpd="sng">
                      <a:solidFill>
                        <a:srgbClr val="000000"/>
                      </a:solidFill>
                      <a:prstDash val="solid"/>
                      <a:headEnd type="none" w="med" len="med"/>
                      <a:tailEnd type="none" w="med" len="med"/>
                    </a:lnB>
                  </a:tcPr>
                </a:tc>
                <a:tc vMerge="1" hMerge="1">
                  <a:tcPr>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gn="ctr">
                        <a:buNone/>
                      </a:pPr>
                      <a:r>
                        <a:rPr lang="en-US" sz="1600" b="1">
                          <a:solidFill>
                            <a:srgbClr val="282828"/>
                          </a:solidFill>
                          <a:latin typeface="Times New Roman" panose="02020603050405020304" charset="0"/>
                          <a:cs typeface="Times New Roman" panose="02020603050405020304" charset="0"/>
                        </a:rPr>
                        <a:t>A</a:t>
                      </a:r>
                      <a:endParaRPr lang="en-US" altLang="en-US" sz="1600" b="1">
                        <a:solidFill>
                          <a:srgbClr val="282828"/>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181818"/>
                          </a:solidFill>
                          <a:latin typeface="Arial" panose="020B0604020202020204" pitchFamily="34" charset="0"/>
                          <a:cs typeface="Arial" panose="020B0604020202020204" pitchFamily="34" charset="0"/>
                        </a:rPr>
                        <a:t>B</a:t>
                      </a:r>
                      <a:endParaRPr lang="en-US" altLang="en-US" sz="1600" b="1">
                        <a:solidFill>
                          <a:srgbClr val="181818"/>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282828"/>
                          </a:solidFill>
                          <a:latin typeface="Arial" panose="020B0604020202020204" pitchFamily="34" charset="0"/>
                          <a:cs typeface="Arial" panose="020B0604020202020204" pitchFamily="34" charset="0"/>
                        </a:rPr>
                        <a:t>C</a:t>
                      </a:r>
                      <a:endParaRPr lang="en-US" altLang="en-US" sz="1400" b="1">
                        <a:solidFill>
                          <a:srgbClr val="282828"/>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181818"/>
                          </a:solidFill>
                          <a:latin typeface="Times New Roman" panose="02020603050405020304" charset="0"/>
                          <a:cs typeface="Times New Roman" panose="02020603050405020304" charset="0"/>
                        </a:rPr>
                        <a:t>D</a:t>
                      </a:r>
                      <a:endParaRPr lang="en-US" altLang="en-US" sz="1600" b="1">
                        <a:solidFill>
                          <a:srgbClr val="181818"/>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282828"/>
                          </a:solidFill>
                          <a:latin typeface="Times New Roman" panose="02020603050405020304" charset="0"/>
                          <a:cs typeface="Times New Roman" panose="02020603050405020304" charset="0"/>
                        </a:rPr>
                        <a:t>A</a:t>
                      </a:r>
                      <a:endParaRPr lang="en-US" altLang="en-US" sz="1600" b="1">
                        <a:solidFill>
                          <a:srgbClr val="282828"/>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181818"/>
                          </a:solidFill>
                          <a:latin typeface="Arial" panose="020B0604020202020204" pitchFamily="34" charset="0"/>
                          <a:cs typeface="Arial" panose="020B0604020202020204" pitchFamily="34" charset="0"/>
                        </a:rPr>
                        <a:t>B</a:t>
                      </a:r>
                      <a:endParaRPr lang="en-US" altLang="en-US" sz="1600" b="1">
                        <a:solidFill>
                          <a:srgbClr val="181818"/>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181818"/>
                          </a:solidFill>
                          <a:latin typeface="Arial" panose="020B0604020202020204" pitchFamily="34" charset="0"/>
                          <a:cs typeface="Arial" panose="020B0604020202020204" pitchFamily="34" charset="0"/>
                        </a:rPr>
                        <a:t>C</a:t>
                      </a:r>
                      <a:endParaRPr lang="en-US" altLang="en-US" sz="1400" b="1">
                        <a:solidFill>
                          <a:srgbClr val="181818"/>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181818"/>
                          </a:solidFill>
                          <a:latin typeface="Times New Roman" panose="02020603050405020304" charset="0"/>
                          <a:cs typeface="Times New Roman" panose="02020603050405020304" charset="0"/>
                        </a:rPr>
                        <a:t>D</a:t>
                      </a:r>
                      <a:endParaRPr lang="en-US" altLang="en-US" sz="1600" b="1">
                        <a:solidFill>
                          <a:srgbClr val="181818"/>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282828"/>
                          </a:solidFill>
                          <a:latin typeface="Times New Roman" panose="02020603050405020304" charset="0"/>
                          <a:cs typeface="Times New Roman" panose="02020603050405020304" charset="0"/>
                        </a:rPr>
                        <a:t>A</a:t>
                      </a:r>
                      <a:endParaRPr lang="en-US" altLang="en-US" sz="1600" b="1">
                        <a:solidFill>
                          <a:srgbClr val="282828"/>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282828"/>
                          </a:solidFill>
                          <a:latin typeface="Arial" panose="020B0604020202020204" pitchFamily="34" charset="0"/>
                          <a:cs typeface="Arial" panose="020B0604020202020204" pitchFamily="34" charset="0"/>
                        </a:rPr>
                        <a:t>B</a:t>
                      </a:r>
                      <a:endParaRPr lang="en-US" altLang="en-US" sz="1600" b="1">
                        <a:solidFill>
                          <a:srgbClr val="282828"/>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282828"/>
                          </a:solidFill>
                          <a:latin typeface="Arial" panose="020B0604020202020204" pitchFamily="34" charset="0"/>
                          <a:cs typeface="Arial" panose="020B0604020202020204" pitchFamily="34" charset="0"/>
                        </a:rPr>
                        <a:t>C</a:t>
                      </a:r>
                      <a:endParaRPr lang="en-US" altLang="en-US" sz="1400" b="1">
                        <a:solidFill>
                          <a:srgbClr val="282828"/>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181818"/>
                          </a:solidFill>
                          <a:latin typeface="Times New Roman" panose="02020603050405020304" charset="0"/>
                          <a:cs typeface="Times New Roman" panose="02020603050405020304" charset="0"/>
                        </a:rPr>
                        <a:t>D</a:t>
                      </a:r>
                      <a:endParaRPr lang="en-US" altLang="en-US" sz="1600" b="1">
                        <a:solidFill>
                          <a:srgbClr val="181818"/>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282828"/>
                          </a:solidFill>
                          <a:latin typeface="Times New Roman" panose="02020603050405020304" charset="0"/>
                          <a:cs typeface="Times New Roman" panose="02020603050405020304" charset="0"/>
                        </a:rPr>
                        <a:t>A</a:t>
                      </a:r>
                      <a:endParaRPr lang="en-US" altLang="en-US" sz="1600" b="1">
                        <a:solidFill>
                          <a:srgbClr val="282828"/>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282828"/>
                          </a:solidFill>
                          <a:latin typeface="Arial" panose="020B0604020202020204" pitchFamily="34" charset="0"/>
                          <a:cs typeface="Arial" panose="020B0604020202020204" pitchFamily="34" charset="0"/>
                        </a:rPr>
                        <a:t>B</a:t>
                      </a:r>
                      <a:endParaRPr lang="en-US" altLang="en-US" sz="1600" b="1">
                        <a:solidFill>
                          <a:srgbClr val="282828"/>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282828"/>
                          </a:solidFill>
                          <a:latin typeface="Arial" panose="020B0604020202020204" pitchFamily="34" charset="0"/>
                          <a:cs typeface="Arial" panose="020B0604020202020204" pitchFamily="34" charset="0"/>
                        </a:rPr>
                        <a:t>C</a:t>
                      </a:r>
                      <a:endParaRPr lang="en-US" altLang="en-US" sz="1400" b="1">
                        <a:solidFill>
                          <a:srgbClr val="282828"/>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282828"/>
                          </a:solidFill>
                          <a:latin typeface="Times New Roman" panose="02020603050405020304" charset="0"/>
                          <a:cs typeface="Times New Roman" panose="02020603050405020304" charset="0"/>
                        </a:rPr>
                        <a:t>A</a:t>
                      </a:r>
                      <a:endParaRPr lang="en-US" altLang="en-US" sz="1600" b="1">
                        <a:solidFill>
                          <a:srgbClr val="282828"/>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282828"/>
                          </a:solidFill>
                          <a:latin typeface="Arial" panose="020B0604020202020204" pitchFamily="34" charset="0"/>
                          <a:cs typeface="Arial" panose="020B0604020202020204" pitchFamily="34" charset="0"/>
                        </a:rPr>
                        <a:t>B</a:t>
                      </a:r>
                      <a:endParaRPr lang="en-US" altLang="en-US" sz="1600" b="1">
                        <a:solidFill>
                          <a:srgbClr val="282828"/>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181818"/>
                          </a:solidFill>
                          <a:latin typeface="Arial" panose="020B0604020202020204" pitchFamily="34" charset="0"/>
                          <a:cs typeface="Arial" panose="020B0604020202020204" pitchFamily="34" charset="0"/>
                        </a:rPr>
                        <a:t>C</a:t>
                      </a:r>
                      <a:endParaRPr lang="en-US" altLang="en-US" sz="1400" b="1">
                        <a:solidFill>
                          <a:srgbClr val="181818"/>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53060">
                <a:tc rowSpan="9">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技能</a:t>
                      </a:r>
                      <a:r>
                        <a:rPr lang="en-US" sz="1400" b="0">
                          <a:solidFill>
                            <a:srgbClr val="424242"/>
                          </a:solidFill>
                          <a:latin typeface="仿宋" panose="02010609060101010101" charset="-122"/>
                          <a:ea typeface="仿宋" panose="02010609060101010101" charset="-122"/>
                          <a:cs typeface="仿宋" panose="02010609060101010101" charset="-122"/>
                        </a:rPr>
                        <a:t>要</a:t>
                      </a:r>
                      <a:r>
                        <a:rPr lang="en-US" sz="1400" b="0">
                          <a:solidFill>
                            <a:srgbClr val="282828"/>
                          </a:solidFill>
                          <a:latin typeface="仿宋" panose="02010609060101010101" charset="-122"/>
                          <a:ea typeface="仿宋" panose="02010609060101010101" charset="-122"/>
                          <a:cs typeface="仿宋" panose="02010609060101010101" charset="-122"/>
                        </a:rPr>
                        <a:t>求</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424242"/>
                          </a:solidFill>
                          <a:latin typeface="仿宋" panose="02010609060101010101" charset="-122"/>
                          <a:ea typeface="仿宋" panose="02010609060101010101" charset="-122"/>
                          <a:cs typeface="仿宋" panose="02010609060101010101" charset="-122"/>
                        </a:rPr>
                        <a:t>工</a:t>
                      </a:r>
                      <a:r>
                        <a:rPr lang="en-US" sz="1400" b="0">
                          <a:solidFill>
                            <a:srgbClr val="181818"/>
                          </a:solidFill>
                          <a:latin typeface="仿宋" panose="02010609060101010101" charset="-122"/>
                          <a:ea typeface="仿宋" panose="02010609060101010101" charset="-122"/>
                          <a:cs typeface="仿宋" panose="02010609060101010101" charset="-122"/>
                        </a:rPr>
                        <a:t>作准备</a:t>
                      </a:r>
                      <a:endParaRPr lang="en-US" altLang="en-US" sz="1400" b="0">
                        <a:solidFill>
                          <a:srgbClr val="18181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4">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20</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4">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15</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4">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10</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3">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 </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3">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 </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33909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lgn="ctr">
                        <a:buNone/>
                      </a:pPr>
                      <a:r>
                        <a:rPr lang="en-US" sz="1400" b="0">
                          <a:solidFill>
                            <a:srgbClr val="424242"/>
                          </a:solidFill>
                          <a:latin typeface="仿宋" panose="02010609060101010101" charset="-122"/>
                          <a:ea typeface="仿宋" panose="02010609060101010101" charset="-122"/>
                          <a:cs typeface="仿宋" panose="02010609060101010101" charset="-122"/>
                        </a:rPr>
                        <a:t>产</a:t>
                      </a:r>
                      <a:r>
                        <a:rPr lang="en-US" sz="1400" b="0">
                          <a:solidFill>
                            <a:srgbClr val="282828"/>
                          </a:solidFill>
                          <a:latin typeface="仿宋" panose="02010609060101010101" charset="-122"/>
                          <a:ea typeface="仿宋" panose="02010609060101010101" charset="-122"/>
                          <a:cs typeface="仿宋" panose="02010609060101010101" charset="-122"/>
                        </a:rPr>
                        <a:t>品信息收</a:t>
                      </a:r>
                      <a:r>
                        <a:rPr lang="en-US" sz="1400" b="0">
                          <a:solidFill>
                            <a:srgbClr val="424242"/>
                          </a:solidFill>
                          <a:latin typeface="仿宋" panose="02010609060101010101" charset="-122"/>
                          <a:ea typeface="仿宋" panose="02010609060101010101" charset="-122"/>
                          <a:cs typeface="仿宋" panose="02010609060101010101" charset="-122"/>
                        </a:rPr>
                        <a:t>集</a:t>
                      </a:r>
                      <a:endParaRPr lang="en-US" altLang="en-US" sz="1400" b="0">
                        <a:solidFill>
                          <a:srgbClr val="424242"/>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40</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 </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 </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 </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35</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 </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 </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 </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35</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 </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 </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 </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3">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 </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3">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 </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59372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lgn="ctr">
                        <a:buNone/>
                      </a:pPr>
                      <a:r>
                        <a:rPr lang="en-US" sz="1400" b="0">
                          <a:solidFill>
                            <a:srgbClr val="424242"/>
                          </a:solidFill>
                          <a:latin typeface="仿宋" panose="02010609060101010101" charset="-122"/>
                          <a:ea typeface="仿宋" panose="02010609060101010101" charset="-122"/>
                          <a:cs typeface="仿宋" panose="02010609060101010101" charset="-122"/>
                        </a:rPr>
                        <a:t>产</a:t>
                      </a:r>
                      <a:r>
                        <a:rPr lang="en-US" sz="1400" b="0">
                          <a:solidFill>
                            <a:srgbClr val="282828"/>
                          </a:solidFill>
                          <a:latin typeface="仿宋" panose="02010609060101010101" charset="-122"/>
                          <a:ea typeface="仿宋" panose="02010609060101010101" charset="-122"/>
                          <a:cs typeface="仿宋" panose="02010609060101010101" charset="-122"/>
                        </a:rPr>
                        <a:t>品确定及规划</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40</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 </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 </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 </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50</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 </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 </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 </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55</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 </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 </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 </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50</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 </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 </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50</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 </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 </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512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lgn="ctr">
                        <a:buNone/>
                      </a:pPr>
                      <a:r>
                        <a:rPr lang="en-US" sz="1400" b="0">
                          <a:solidFill>
                            <a:srgbClr val="424242"/>
                          </a:solidFill>
                          <a:latin typeface="仿宋" panose="02010609060101010101" charset="-122"/>
                          <a:ea typeface="仿宋" panose="02010609060101010101" charset="-122"/>
                          <a:cs typeface="仿宋" panose="02010609060101010101" charset="-122"/>
                        </a:rPr>
                        <a:t>直</a:t>
                      </a:r>
                      <a:r>
                        <a:rPr lang="en-US" sz="1400" b="0">
                          <a:solidFill>
                            <a:srgbClr val="282828"/>
                          </a:solidFill>
                          <a:latin typeface="仿宋" panose="02010609060101010101" charset="-122"/>
                          <a:ea typeface="仿宋" panose="02010609060101010101" charset="-122"/>
                          <a:cs typeface="仿宋" panose="02010609060101010101" charset="-122"/>
                        </a:rPr>
                        <a:t>播</a:t>
                      </a:r>
                      <a:r>
                        <a:rPr lang="en-US" sz="1400" b="0">
                          <a:solidFill>
                            <a:srgbClr val="424242"/>
                          </a:solidFill>
                          <a:latin typeface="仿宋" panose="02010609060101010101" charset="-122"/>
                          <a:ea typeface="仿宋" panose="02010609060101010101" charset="-122"/>
                          <a:cs typeface="仿宋" panose="02010609060101010101" charset="-122"/>
                        </a:rPr>
                        <a:t>营</a:t>
                      </a:r>
                      <a:r>
                        <a:rPr lang="en-US" sz="1400" b="0">
                          <a:solidFill>
                            <a:srgbClr val="282828"/>
                          </a:solidFill>
                          <a:latin typeface="仿宋" panose="02010609060101010101" charset="-122"/>
                          <a:ea typeface="仿宋" panose="02010609060101010101" charset="-122"/>
                          <a:cs typeface="仿宋" panose="02010609060101010101" charset="-122"/>
                        </a:rPr>
                        <a:t>销</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 </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40</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 </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 </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 </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50</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 </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 </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 </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55</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 </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 </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 </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50</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 </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 </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50</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 </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0800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lgn="ctr">
                        <a:buNone/>
                      </a:pPr>
                      <a:r>
                        <a:rPr lang="en-US" sz="1400" b="0">
                          <a:solidFill>
                            <a:srgbClr val="181818"/>
                          </a:solidFill>
                          <a:latin typeface="仿宋" panose="02010609060101010101" charset="-122"/>
                          <a:ea typeface="仿宋" panose="02010609060101010101" charset="-122"/>
                          <a:cs typeface="仿宋" panose="02010609060101010101" charset="-122"/>
                        </a:rPr>
                        <a:t>视频创推</a:t>
                      </a:r>
                      <a:endParaRPr lang="en-US" altLang="en-US" sz="1400" b="0">
                        <a:solidFill>
                          <a:srgbClr val="18181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 </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 </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40</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 </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 </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 </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50</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 </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 </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 </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55</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 </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 </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 </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50</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 </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 </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50</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7912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技术支持与互动管理</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 </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 </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 </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40</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 </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 </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 </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50</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 </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 </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 </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55</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3">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 </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3">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 </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33909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售后与</a:t>
                      </a:r>
                      <a:r>
                        <a:rPr lang="en-US" sz="1400" b="0">
                          <a:solidFill>
                            <a:srgbClr val="424242"/>
                          </a:solidFill>
                          <a:latin typeface="仿宋" panose="02010609060101010101" charset="-122"/>
                          <a:ea typeface="仿宋" panose="02010609060101010101" charset="-122"/>
                          <a:cs typeface="仿宋" panose="02010609060101010101" charset="-122"/>
                        </a:rPr>
                        <a:t>复</a:t>
                      </a:r>
                      <a:r>
                        <a:rPr lang="en-US" sz="1400" b="0">
                          <a:solidFill>
                            <a:srgbClr val="282828"/>
                          </a:solidFill>
                          <a:latin typeface="仿宋" panose="02010609060101010101" charset="-122"/>
                          <a:ea typeface="仿宋" panose="02010609060101010101" charset="-122"/>
                          <a:cs typeface="仿宋" panose="02010609060101010101" charset="-122"/>
                        </a:rPr>
                        <a:t>盘</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 </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40</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40</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40</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 </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35</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35</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35</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 </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35</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35</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35</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3">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 </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3">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 </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35369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团队管理</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4">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 </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4">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 </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4">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 </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3">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25</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3">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25</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33909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gn="ctr">
                        <a:buNone/>
                      </a:pPr>
                      <a:r>
                        <a:rPr lang="en-US" sz="1600" b="0">
                          <a:solidFill>
                            <a:srgbClr val="282828"/>
                          </a:solidFill>
                          <a:latin typeface="仿宋" panose="02010609060101010101" charset="-122"/>
                          <a:ea typeface="仿宋" panose="02010609060101010101" charset="-122"/>
                          <a:cs typeface="仿宋" panose="02010609060101010101" charset="-122"/>
                        </a:rPr>
                        <a:t>培训执导</a:t>
                      </a:r>
                      <a:endParaRPr lang="en-US" altLang="en-US" sz="16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4">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 </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4">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 </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4">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 </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3">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25</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3">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25</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352425">
                <a:tc gridSpan="2">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合计</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4">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100</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4">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100</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4">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100</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3">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100</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3">
                  <a:txBody>
                    <a:bodyPr/>
                    <a:p>
                      <a:pPr indent="0" algn="ctr">
                        <a:buNone/>
                      </a:pPr>
                      <a:r>
                        <a:rPr lang="en-US" sz="1400" b="0">
                          <a:solidFill>
                            <a:srgbClr val="282828"/>
                          </a:solidFill>
                          <a:latin typeface="仿宋" panose="02010609060101010101" charset="-122"/>
                          <a:ea typeface="仿宋" panose="02010609060101010101" charset="-122"/>
                          <a:cs typeface="仿宋" panose="02010609060101010101" charset="-122"/>
                        </a:rPr>
                        <a:t>100</a:t>
                      </a:r>
                      <a:endParaRPr lang="en-US" altLang="en-US" sz="1400" b="0">
                        <a:solidFill>
                          <a:srgbClr val="282828"/>
                        </a:solidFill>
                        <a:latin typeface="仿宋" panose="02010609060101010101" charset="-122"/>
                        <a:ea typeface="仿宋" panose="02010609060101010101" charset="-122"/>
                        <a:cs typeface="仿宋" panose="02010609060101010101"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176530">
                <a:tc gridSpan="20">
                  <a:txBody>
                    <a:bodyPr/>
                    <a:p>
                      <a:pPr indent="0" algn="ctr">
                        <a:buNone/>
                      </a:pPr>
                      <a:r>
                        <a:rPr lang="en-US" sz="1600" b="1">
                          <a:solidFill>
                            <a:srgbClr val="2A2A2A"/>
                          </a:solidFill>
                          <a:latin typeface="仿宋" panose="02010609060101010101" charset="-122"/>
                          <a:ea typeface="仿宋" panose="02010609060101010101" charset="-122"/>
                          <a:cs typeface="仿宋" panose="02010609060101010101" charset="-122"/>
                        </a:rPr>
                        <a:t>注：A选品策划员、B</a:t>
                      </a:r>
                      <a:r>
                        <a:rPr lang="en-US" sz="1600" b="1">
                          <a:solidFill>
                            <a:srgbClr val="424242"/>
                          </a:solidFill>
                          <a:latin typeface="仿宋" panose="02010609060101010101" charset="-122"/>
                          <a:ea typeface="仿宋" panose="02010609060101010101" charset="-122"/>
                          <a:cs typeface="仿宋" panose="02010609060101010101" charset="-122"/>
                        </a:rPr>
                        <a:t>直</a:t>
                      </a:r>
                      <a:r>
                        <a:rPr lang="en-US" sz="1600" b="1">
                          <a:solidFill>
                            <a:srgbClr val="2A2A2A"/>
                          </a:solidFill>
                          <a:latin typeface="仿宋" panose="02010609060101010101" charset="-122"/>
                          <a:ea typeface="仿宋" panose="02010609060101010101" charset="-122"/>
                          <a:cs typeface="仿宋" panose="02010609060101010101" charset="-122"/>
                        </a:rPr>
                        <a:t>播销</a:t>
                      </a:r>
                      <a:r>
                        <a:rPr lang="en-US" sz="1600" b="1">
                          <a:solidFill>
                            <a:srgbClr val="424242"/>
                          </a:solidFill>
                          <a:latin typeface="仿宋" panose="02010609060101010101" charset="-122"/>
                          <a:ea typeface="仿宋" panose="02010609060101010101" charset="-122"/>
                          <a:cs typeface="仿宋" panose="02010609060101010101" charset="-122"/>
                        </a:rPr>
                        <a:t>售</a:t>
                      </a:r>
                      <a:r>
                        <a:rPr lang="en-US" sz="1600" b="1">
                          <a:solidFill>
                            <a:srgbClr val="2A2A2A"/>
                          </a:solidFill>
                          <a:latin typeface="仿宋" panose="02010609060101010101" charset="-122"/>
                          <a:ea typeface="仿宋" panose="02010609060101010101" charset="-122"/>
                          <a:cs typeface="仿宋" panose="02010609060101010101" charset="-122"/>
                        </a:rPr>
                        <a:t>员、C视频（短）创推员、</a:t>
                      </a:r>
                      <a:r>
                        <a:rPr lang="en-US" sz="1600" b="1">
                          <a:solidFill>
                            <a:srgbClr val="161616"/>
                          </a:solidFill>
                          <a:latin typeface="仿宋" panose="02010609060101010101" charset="-122"/>
                          <a:ea typeface="仿宋" panose="02010609060101010101" charset="-122"/>
                          <a:cs typeface="仿宋" panose="02010609060101010101" charset="-122"/>
                        </a:rPr>
                        <a:t>D平台</a:t>
                      </a:r>
                      <a:r>
                        <a:rPr lang="en-US" sz="1600" b="1">
                          <a:solidFill>
                            <a:srgbClr val="424242"/>
                          </a:solidFill>
                          <a:latin typeface="仿宋" panose="02010609060101010101" charset="-122"/>
                          <a:ea typeface="仿宋" panose="02010609060101010101" charset="-122"/>
                          <a:cs typeface="仿宋" panose="02010609060101010101" charset="-122"/>
                        </a:rPr>
                        <a:t>管</a:t>
                      </a:r>
                      <a:r>
                        <a:rPr lang="en-US" sz="1600" b="1">
                          <a:solidFill>
                            <a:srgbClr val="2A2A2A"/>
                          </a:solidFill>
                          <a:latin typeface="仿宋" panose="02010609060101010101" charset="-122"/>
                          <a:ea typeface="仿宋" panose="02010609060101010101" charset="-122"/>
                          <a:cs typeface="仿宋" panose="02010609060101010101" charset="-122"/>
                        </a:rPr>
                        <a:t>理员</a:t>
                      </a:r>
                      <a:endParaRPr lang="en-US" altLang="en-US" sz="1600" b="1">
                        <a:solidFill>
                          <a:srgbClr val="2A2A2A"/>
                        </a:solidFill>
                        <a:latin typeface="仿宋" panose="02010609060101010101" charset="-122"/>
                        <a:ea typeface="仿宋" panose="02010609060101010101" charset="-122"/>
                        <a:cs typeface="仿宋" panose="02010609060101010101"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bl>
          </a:graphicData>
        </a:graphic>
      </p:graphicFrame>
    </p:spTree>
    <p:custDataLst>
      <p:tags r:id="rId2"/>
    </p:custData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017605" y="1215390"/>
            <a:ext cx="10440000" cy="1366838"/>
          </a:xfrm>
        </p:spPr>
        <p:txBody>
          <a:bodyPr>
            <a:normAutofit/>
          </a:bodyPr>
          <a:p>
            <a:r>
              <a:rPr lang="zh-CN" altLang="en-US" dirty="0">
                <a:solidFill>
                  <a:srgbClr val="FF0000"/>
                </a:solidFill>
                <a:sym typeface="+mn-ea"/>
              </a:rPr>
              <a:t>第</a:t>
            </a:r>
            <a:r>
              <a:rPr lang="en-US" altLang="zh-CN" dirty="0">
                <a:solidFill>
                  <a:srgbClr val="FF0000"/>
                </a:solidFill>
                <a:sym typeface="+mn-ea"/>
              </a:rPr>
              <a:t>4</a:t>
            </a:r>
            <a:r>
              <a:rPr lang="zh-CN" altLang="en-US" dirty="0">
                <a:solidFill>
                  <a:srgbClr val="FF0000"/>
                </a:solidFill>
                <a:sym typeface="+mn-ea"/>
              </a:rPr>
              <a:t>章</a:t>
            </a:r>
            <a:r>
              <a:rPr lang="en-US" altLang="zh-CN" dirty="0">
                <a:solidFill>
                  <a:srgbClr val="FF0000"/>
                </a:solidFill>
                <a:sym typeface="+mn-ea"/>
              </a:rPr>
              <a:t> </a:t>
            </a:r>
            <a:r>
              <a:rPr lang="zh-CN" altLang="en-US">
                <a:solidFill>
                  <a:srgbClr val="FF0000"/>
                </a:solidFill>
              </a:rPr>
              <a:t>互联网营销计算机基础知识</a:t>
            </a:r>
            <a:endParaRPr lang="zh-CN" altLang="en-US">
              <a:solidFill>
                <a:srgbClr val="FF0000"/>
              </a:solidFill>
            </a:endParaRPr>
          </a:p>
        </p:txBody>
      </p:sp>
      <p:sp>
        <p:nvSpPr>
          <p:cNvPr id="3" name="副标题 2"/>
          <p:cNvSpPr>
            <a:spLocks noGrp="1"/>
          </p:cNvSpPr>
          <p:nvPr>
            <p:ph type="subTitle" idx="4294967295"/>
          </p:nvPr>
        </p:nvSpPr>
        <p:spPr>
          <a:xfrm>
            <a:off x="1920240" y="2582545"/>
            <a:ext cx="6106795" cy="343535"/>
          </a:xfrm>
        </p:spPr>
        <p:txBody>
          <a:bodyPr>
            <a:normAutofit fontScale="50000"/>
          </a:bodyPr>
          <a:p>
            <a:pPr algn="ctr"/>
            <a:r>
              <a:rPr lang="zh-CN" altLang="en-US">
                <a:solidFill>
                  <a:srgbClr val="FF0000"/>
                </a:solidFill>
              </a:rPr>
              <a:t>Basic knowledge of Internet marketing computer</a:t>
            </a:r>
            <a:endParaRPr lang="zh-CN" altLang="en-US">
              <a:solidFill>
                <a:srgbClr val="FF0000"/>
              </a:solidFill>
            </a:endParaRPr>
          </a:p>
        </p:txBody>
      </p:sp>
    </p:spTree>
    <p:custDataLst>
      <p:tags r:id="rId1"/>
    </p:custData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custDataLst>
              <p:tags r:id="rId1"/>
            </p:custDataLst>
          </p:nvPr>
        </p:nvSpPr>
        <p:spPr>
          <a:xfrm>
            <a:off x="2819400" y="3546475"/>
            <a:ext cx="7432040" cy="527685"/>
          </a:xfrm>
        </p:spPr>
        <p:txBody>
          <a:bodyPr/>
          <a:lstStyle/>
          <a:p>
            <a:r>
              <a:rPr dirty="0"/>
              <a:t>Application of computer and mobile devices</a:t>
            </a:r>
            <a:endParaRPr dirty="0"/>
          </a:p>
        </p:txBody>
      </p:sp>
      <p:sp>
        <p:nvSpPr>
          <p:cNvPr id="4" name="标题 3"/>
          <p:cNvSpPr>
            <a:spLocks noGrp="1"/>
          </p:cNvSpPr>
          <p:nvPr>
            <p:ph type="title"/>
            <p:custDataLst>
              <p:tags r:id="rId2"/>
            </p:custDataLst>
          </p:nvPr>
        </p:nvSpPr>
        <p:spPr>
          <a:xfrm>
            <a:off x="2819400" y="2602230"/>
            <a:ext cx="7502525" cy="869950"/>
          </a:xfrm>
        </p:spPr>
        <p:txBody>
          <a:bodyPr>
            <a:noAutofit/>
          </a:bodyPr>
          <a:lstStyle/>
          <a:p>
            <a:r>
              <a:rPr lang="zh-CN" altLang="en-US" dirty="0">
                <a:sym typeface="Arial" panose="020B0604020202020204" pitchFamily="34" charset="0"/>
              </a:rPr>
              <a:t>计算机及移动设备应用</a:t>
            </a:r>
            <a:endParaRPr lang="zh-CN" altLang="en-US" dirty="0"/>
          </a:p>
        </p:txBody>
      </p:sp>
      <p:sp>
        <p:nvSpPr>
          <p:cNvPr id="5" name="文本框 4"/>
          <p:cNvSpPr txBox="1"/>
          <p:nvPr>
            <p:custDataLst>
              <p:tags r:id="rId3"/>
            </p:custDataLst>
          </p:nvPr>
        </p:nvSpPr>
        <p:spPr>
          <a:xfrm>
            <a:off x="579381" y="2481397"/>
            <a:ext cx="1896110" cy="1861185"/>
          </a:xfrm>
          <a:prstGeom prst="rect">
            <a:avLst/>
          </a:prstGeom>
          <a:noFill/>
        </p:spPr>
        <p:txBody>
          <a:bodyPr wrap="none" rtlCol="0" anchor="ctr">
            <a:spAutoFit/>
          </a:bodyPr>
          <a:lstStyle>
            <a:defPPr>
              <a:defRPr lang="zh-CN"/>
            </a:defPPr>
          </a:lstStyle>
          <a:p>
            <a:pPr algn="ctr"/>
            <a:r>
              <a:rPr lang="en-US" altLang="zh-CN" sz="11500" dirty="0">
                <a:solidFill>
                  <a:srgbClr val="FFFFFF"/>
                </a:solidFill>
                <a:latin typeface="微软雅黑" panose="020B0503020204020204" charset="-122"/>
                <a:ea typeface="微软雅黑" panose="020B0503020204020204" charset="-122"/>
              </a:rPr>
              <a:t>01</a:t>
            </a:r>
            <a:endParaRPr lang="en-US" altLang="zh-CN" sz="11500" dirty="0">
              <a:solidFill>
                <a:srgbClr val="FFFFFF"/>
              </a:solidFill>
              <a:latin typeface="微软雅黑" panose="020B0503020204020204" charset="-122"/>
              <a:ea typeface="微软雅黑" panose="020B0503020204020204" charset="-122"/>
            </a:endParaRPr>
          </a:p>
        </p:txBody>
      </p:sp>
    </p:spTree>
    <p:custDataLst>
      <p:tags r:id="rId4"/>
    </p:custData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accent1"/>
                </a:solidFill>
              </a:rPr>
              <a:t>ISP</a:t>
            </a:r>
            <a:endParaRPr lang="zh-CN" altLang="en-US">
              <a:solidFill>
                <a:schemeClr val="accent1"/>
              </a:solidFill>
            </a:endParaRPr>
          </a:p>
        </p:txBody>
      </p:sp>
      <p:sp>
        <p:nvSpPr>
          <p:cNvPr id="4" name="文本框 3"/>
          <p:cNvSpPr txBox="1"/>
          <p:nvPr/>
        </p:nvSpPr>
        <p:spPr>
          <a:xfrm>
            <a:off x="876300" y="1985010"/>
            <a:ext cx="6784975" cy="2861310"/>
          </a:xfrm>
          <a:prstGeom prst="rect">
            <a:avLst/>
          </a:prstGeom>
          <a:noFill/>
        </p:spPr>
        <p:txBody>
          <a:bodyPr wrap="square" rtlCol="0">
            <a:spAutoFit/>
          </a:bodyPr>
          <a:p>
            <a:pPr fontAlgn="auto">
              <a:lnSpc>
                <a:spcPct val="150000"/>
              </a:lnSpc>
            </a:pPr>
            <a:r>
              <a:rPr lang="zh-CN" altLang="en-US" sz="2000">
                <a:solidFill>
                  <a:schemeClr val="accent1"/>
                </a:solidFill>
                <a:latin typeface="微软雅黑" panose="020B0503020204020204" charset="-122"/>
                <a:ea typeface="微软雅黑" panose="020B0503020204020204" charset="-122"/>
                <a:cs typeface="+mj-cs"/>
              </a:rPr>
              <a:t>互联网服务提供商 ISP 可以从互联网管理机构获得许多 IP 地址，同时拥有通信线路以及路由器等联网设备，个人或机构向 ISP 缴纳一定的费用就可以接入互联网。目前的互联网是一种多层次 ISP 结构，ISP 根据覆盖面积的大小分为第一层 ISP、区域 ISP 和接入 ISP。互联网交换点 IXP 允许两个 ISP 直接相连而不用经过第三个 ISP</a:t>
            </a:r>
            <a:endParaRPr lang="zh-CN" altLang="en-US" sz="2000">
              <a:solidFill>
                <a:schemeClr val="accent1"/>
              </a:solidFill>
              <a:latin typeface="微软雅黑" panose="020B0503020204020204" charset="-122"/>
              <a:ea typeface="微软雅黑" panose="020B0503020204020204" charset="-122"/>
              <a:cs typeface="+mj-cs"/>
            </a:endParaRPr>
          </a:p>
        </p:txBody>
      </p:sp>
    </p:spTree>
    <p:custDataLst>
      <p:tags r:id="rId1"/>
    </p:custData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l">
              <a:buClrTx/>
              <a:buSzTx/>
              <a:buFontTx/>
            </a:pPr>
            <a:r>
              <a:rPr lang="zh-CN" altLang="en-US">
                <a:solidFill>
                  <a:schemeClr val="accent1"/>
                </a:solidFill>
              </a:rPr>
              <a:t>计算机网络体系结构</a:t>
            </a:r>
            <a:endParaRPr lang="zh-CN" altLang="en-US">
              <a:solidFill>
                <a:schemeClr val="accent1"/>
              </a:solidFill>
            </a:endParaRPr>
          </a:p>
        </p:txBody>
      </p:sp>
      <p:sp>
        <p:nvSpPr>
          <p:cNvPr id="4" name="文本框 3"/>
          <p:cNvSpPr txBox="1"/>
          <p:nvPr/>
        </p:nvSpPr>
        <p:spPr>
          <a:xfrm>
            <a:off x="984250" y="1884680"/>
            <a:ext cx="3151505" cy="521970"/>
          </a:xfrm>
          <a:prstGeom prst="rect">
            <a:avLst/>
          </a:prstGeom>
          <a:noFill/>
        </p:spPr>
        <p:txBody>
          <a:bodyPr wrap="square" rtlCol="0">
            <a:spAutoFit/>
          </a:bodyPr>
          <a:p>
            <a:r>
              <a:rPr lang="zh-CN" altLang="en-US" sz="2800">
                <a:solidFill>
                  <a:schemeClr val="accent1"/>
                </a:solidFill>
                <a:latin typeface="微软雅黑" panose="020B0503020204020204" charset="-122"/>
                <a:ea typeface="微软雅黑" panose="020B0503020204020204" charset="-122"/>
                <a:cs typeface="+mj-cs"/>
              </a:rPr>
              <a:t>（1）物理层</a:t>
            </a:r>
            <a:endParaRPr lang="zh-CN" altLang="en-US" sz="2800">
              <a:solidFill>
                <a:schemeClr val="accent1"/>
              </a:solidFill>
              <a:latin typeface="微软雅黑" panose="020B0503020204020204" charset="-122"/>
              <a:ea typeface="微软雅黑" panose="020B0503020204020204" charset="-122"/>
              <a:cs typeface="+mj-cs"/>
            </a:endParaRPr>
          </a:p>
        </p:txBody>
      </p:sp>
      <p:sp>
        <p:nvSpPr>
          <p:cNvPr id="5" name="文本框 4"/>
          <p:cNvSpPr txBox="1"/>
          <p:nvPr/>
        </p:nvSpPr>
        <p:spPr>
          <a:xfrm>
            <a:off x="984250" y="2526665"/>
            <a:ext cx="7567930" cy="2399665"/>
          </a:xfrm>
          <a:prstGeom prst="rect">
            <a:avLst/>
          </a:prstGeom>
          <a:noFill/>
        </p:spPr>
        <p:txBody>
          <a:bodyPr wrap="square" rtlCol="0">
            <a:spAutoFit/>
          </a:bodyPr>
          <a:p>
            <a:pPr fontAlgn="auto">
              <a:lnSpc>
                <a:spcPct val="150000"/>
              </a:lnSpc>
            </a:pPr>
            <a:r>
              <a:rPr lang="zh-CN" altLang="en-US" sz="2000">
                <a:solidFill>
                  <a:schemeClr val="accent1"/>
                </a:solidFill>
                <a:latin typeface="微软雅黑" panose="020B0503020204020204" charset="-122"/>
                <a:ea typeface="微软雅黑" panose="020B0503020204020204" charset="-122"/>
                <a:cs typeface="+mj-cs"/>
              </a:rPr>
              <a:t>根据信息在传输线上的传送方向，分为以下三种通信方式：</a:t>
            </a:r>
            <a:endParaRPr lang="zh-CN" altLang="en-US" sz="2000">
              <a:solidFill>
                <a:schemeClr val="accent1"/>
              </a:solidFill>
              <a:latin typeface="微软雅黑" panose="020B0503020204020204" charset="-122"/>
              <a:ea typeface="微软雅黑" panose="020B0503020204020204" charset="-122"/>
              <a:cs typeface="+mj-cs"/>
            </a:endParaRPr>
          </a:p>
          <a:p>
            <a:pPr fontAlgn="auto">
              <a:lnSpc>
                <a:spcPct val="150000"/>
              </a:lnSpc>
            </a:pPr>
            <a:r>
              <a:rPr lang="zh-CN" altLang="en-US" sz="2000">
                <a:solidFill>
                  <a:schemeClr val="accent1"/>
                </a:solidFill>
                <a:latin typeface="微软雅黑" panose="020B0503020204020204" charset="-122"/>
                <a:ea typeface="微软雅黑" panose="020B0503020204020204" charset="-122"/>
                <a:cs typeface="+mj-cs"/>
              </a:rPr>
              <a:t>单工通信：单向传输</a:t>
            </a:r>
            <a:endParaRPr lang="zh-CN" altLang="en-US" sz="2000">
              <a:solidFill>
                <a:schemeClr val="accent1"/>
              </a:solidFill>
              <a:latin typeface="微软雅黑" panose="020B0503020204020204" charset="-122"/>
              <a:ea typeface="微软雅黑" panose="020B0503020204020204" charset="-122"/>
              <a:cs typeface="+mj-cs"/>
            </a:endParaRPr>
          </a:p>
          <a:p>
            <a:pPr fontAlgn="auto">
              <a:lnSpc>
                <a:spcPct val="150000"/>
              </a:lnSpc>
            </a:pPr>
            <a:r>
              <a:rPr lang="zh-CN" altLang="en-US" sz="2000">
                <a:solidFill>
                  <a:schemeClr val="accent1"/>
                </a:solidFill>
                <a:latin typeface="微软雅黑" panose="020B0503020204020204" charset="-122"/>
                <a:ea typeface="微软雅黑" panose="020B0503020204020204" charset="-122"/>
                <a:cs typeface="+mj-cs"/>
              </a:rPr>
              <a:t>半双工通信：双向交替传输</a:t>
            </a:r>
            <a:endParaRPr lang="zh-CN" altLang="en-US" sz="2000">
              <a:solidFill>
                <a:schemeClr val="accent1"/>
              </a:solidFill>
              <a:latin typeface="微软雅黑" panose="020B0503020204020204" charset="-122"/>
              <a:ea typeface="微软雅黑" panose="020B0503020204020204" charset="-122"/>
              <a:cs typeface="+mj-cs"/>
            </a:endParaRPr>
          </a:p>
          <a:p>
            <a:pPr fontAlgn="auto">
              <a:lnSpc>
                <a:spcPct val="150000"/>
              </a:lnSpc>
            </a:pPr>
            <a:r>
              <a:rPr lang="zh-CN" altLang="en-US" sz="2000">
                <a:solidFill>
                  <a:schemeClr val="accent1"/>
                </a:solidFill>
                <a:latin typeface="微软雅黑" panose="020B0503020204020204" charset="-122"/>
                <a:ea typeface="微软雅黑" panose="020B0503020204020204" charset="-122"/>
                <a:cs typeface="+mj-cs"/>
              </a:rPr>
              <a:t>全双工通信：双向同时传输</a:t>
            </a:r>
            <a:endParaRPr lang="zh-CN" altLang="en-US" sz="2000">
              <a:solidFill>
                <a:schemeClr val="accent1"/>
              </a:solidFill>
              <a:latin typeface="微软雅黑" panose="020B0503020204020204" charset="-122"/>
              <a:ea typeface="微软雅黑" panose="020B0503020204020204" charset="-122"/>
              <a:cs typeface="+mj-cs"/>
            </a:endParaRPr>
          </a:p>
          <a:p>
            <a:pPr fontAlgn="auto">
              <a:lnSpc>
                <a:spcPct val="150000"/>
              </a:lnSpc>
            </a:pPr>
            <a:r>
              <a:rPr lang="zh-CN" altLang="en-US" sz="2000">
                <a:solidFill>
                  <a:schemeClr val="accent1"/>
                </a:solidFill>
                <a:latin typeface="微软雅黑" panose="020B0503020204020204" charset="-122"/>
                <a:ea typeface="微软雅黑" panose="020B0503020204020204" charset="-122"/>
                <a:cs typeface="+mj-cs"/>
              </a:rPr>
              <a:t>目前数据链路层广泛使用了循环冗余检验（CRC）来检查比特差错。</a:t>
            </a:r>
            <a:endParaRPr lang="zh-CN" altLang="en-US" sz="2000">
              <a:solidFill>
                <a:schemeClr val="accent1"/>
              </a:solidFill>
              <a:latin typeface="微软雅黑" panose="020B0503020204020204" charset="-122"/>
              <a:ea typeface="微软雅黑" panose="020B0503020204020204" charset="-122"/>
              <a:cs typeface="+mj-cs"/>
            </a:endParaRPr>
          </a:p>
        </p:txBody>
      </p:sp>
    </p:spTree>
    <p:custDataLst>
      <p:tags r:id="rId1"/>
    </p:custData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l">
              <a:buClrTx/>
              <a:buSzTx/>
              <a:buFontTx/>
            </a:pPr>
            <a:r>
              <a:rPr lang="zh-CN" altLang="en-US">
                <a:solidFill>
                  <a:schemeClr val="accent1"/>
                </a:solidFill>
              </a:rPr>
              <a:t>计算机网络体系结构</a:t>
            </a:r>
            <a:endParaRPr lang="zh-CN" altLang="en-US">
              <a:solidFill>
                <a:schemeClr val="accent1"/>
              </a:solidFill>
            </a:endParaRPr>
          </a:p>
        </p:txBody>
      </p:sp>
      <p:sp>
        <p:nvSpPr>
          <p:cNvPr id="4" name="文本框 3"/>
          <p:cNvSpPr txBox="1"/>
          <p:nvPr/>
        </p:nvSpPr>
        <p:spPr>
          <a:xfrm>
            <a:off x="984250" y="1884680"/>
            <a:ext cx="3151505" cy="521970"/>
          </a:xfrm>
          <a:prstGeom prst="rect">
            <a:avLst/>
          </a:prstGeom>
          <a:noFill/>
        </p:spPr>
        <p:txBody>
          <a:bodyPr wrap="square" rtlCol="0">
            <a:spAutoFit/>
          </a:bodyPr>
          <a:p>
            <a:r>
              <a:rPr lang="zh-CN" altLang="en-US" sz="2800">
                <a:solidFill>
                  <a:schemeClr val="accent1"/>
                </a:solidFill>
                <a:latin typeface="微软雅黑" panose="020B0503020204020204" charset="-122"/>
                <a:ea typeface="微软雅黑" panose="020B0503020204020204" charset="-122"/>
                <a:cs typeface="+mj-cs"/>
              </a:rPr>
              <a:t>（</a:t>
            </a:r>
            <a:r>
              <a:rPr lang="en-US" altLang="zh-CN" sz="2800">
                <a:solidFill>
                  <a:schemeClr val="accent1"/>
                </a:solidFill>
                <a:latin typeface="微软雅黑" panose="020B0503020204020204" charset="-122"/>
                <a:ea typeface="微软雅黑" panose="020B0503020204020204" charset="-122"/>
                <a:cs typeface="+mj-cs"/>
              </a:rPr>
              <a:t>2</a:t>
            </a:r>
            <a:r>
              <a:rPr lang="zh-CN" altLang="en-US" sz="2800">
                <a:solidFill>
                  <a:schemeClr val="accent1"/>
                </a:solidFill>
                <a:latin typeface="微软雅黑" panose="020B0503020204020204" charset="-122"/>
                <a:ea typeface="微软雅黑" panose="020B0503020204020204" charset="-122"/>
                <a:cs typeface="+mj-cs"/>
              </a:rPr>
              <a:t>）MAC 地址</a:t>
            </a:r>
            <a:endParaRPr lang="zh-CN" altLang="en-US" sz="2800">
              <a:solidFill>
                <a:schemeClr val="accent1"/>
              </a:solidFill>
              <a:latin typeface="微软雅黑" panose="020B0503020204020204" charset="-122"/>
              <a:ea typeface="微软雅黑" panose="020B0503020204020204" charset="-122"/>
              <a:cs typeface="+mj-cs"/>
            </a:endParaRPr>
          </a:p>
        </p:txBody>
      </p:sp>
      <p:sp>
        <p:nvSpPr>
          <p:cNvPr id="5" name="文本框 4"/>
          <p:cNvSpPr txBox="1"/>
          <p:nvPr/>
        </p:nvSpPr>
        <p:spPr>
          <a:xfrm>
            <a:off x="984250" y="2526665"/>
            <a:ext cx="7567930" cy="2399665"/>
          </a:xfrm>
          <a:prstGeom prst="rect">
            <a:avLst/>
          </a:prstGeom>
          <a:noFill/>
        </p:spPr>
        <p:txBody>
          <a:bodyPr wrap="square" rtlCol="0">
            <a:spAutoFit/>
          </a:bodyPr>
          <a:p>
            <a:pPr fontAlgn="auto">
              <a:lnSpc>
                <a:spcPct val="150000"/>
              </a:lnSpc>
            </a:pPr>
            <a:r>
              <a:rPr lang="zh-CN" altLang="en-US" sz="2000">
                <a:solidFill>
                  <a:schemeClr val="accent1"/>
                </a:solidFill>
                <a:latin typeface="微软雅黑" panose="020B0503020204020204" charset="-122"/>
                <a:ea typeface="微软雅黑" panose="020B0503020204020204" charset="-122"/>
                <a:cs typeface="+mj-cs"/>
              </a:rPr>
              <a:t>MAC 地址是链路层地址，长度为 6 字节（48 位），用于唯一标识网络适配器（网卡）。</a:t>
            </a:r>
            <a:endParaRPr lang="zh-CN" altLang="en-US" sz="2000">
              <a:solidFill>
                <a:schemeClr val="accent1"/>
              </a:solidFill>
              <a:latin typeface="微软雅黑" panose="020B0503020204020204" charset="-122"/>
              <a:ea typeface="微软雅黑" panose="020B0503020204020204" charset="-122"/>
              <a:cs typeface="+mj-cs"/>
            </a:endParaRPr>
          </a:p>
          <a:p>
            <a:pPr fontAlgn="auto">
              <a:lnSpc>
                <a:spcPct val="150000"/>
              </a:lnSpc>
            </a:pPr>
            <a:r>
              <a:rPr lang="zh-CN" altLang="en-US" sz="2000">
                <a:solidFill>
                  <a:schemeClr val="accent1"/>
                </a:solidFill>
                <a:latin typeface="微软雅黑" panose="020B0503020204020204" charset="-122"/>
                <a:ea typeface="微软雅黑" panose="020B0503020204020204" charset="-122"/>
                <a:cs typeface="+mj-cs"/>
              </a:rPr>
              <a:t>一台主机拥有多少个网络适配器就有多少个 MAC 地址。例如笔记本电脑普遍存在无线网络适配器和有线网络适配器，因此就有两个 MAC 地址。</a:t>
            </a:r>
            <a:endParaRPr lang="zh-CN" altLang="en-US" sz="2000">
              <a:solidFill>
                <a:schemeClr val="accent1"/>
              </a:solidFill>
              <a:latin typeface="微软雅黑" panose="020B0503020204020204" charset="-122"/>
              <a:ea typeface="微软雅黑" panose="020B0503020204020204" charset="-122"/>
              <a:cs typeface="+mj-cs"/>
            </a:endParaRPr>
          </a:p>
        </p:txBody>
      </p:sp>
    </p:spTree>
    <p:custDataLst>
      <p:tags r:id="rId1"/>
    </p:custData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76300" y="334645"/>
            <a:ext cx="10440035" cy="904240"/>
          </a:xfrm>
        </p:spPr>
        <p:txBody>
          <a:bodyPr/>
          <a:p>
            <a:pPr algn="l">
              <a:buClrTx/>
              <a:buSzTx/>
              <a:buFontTx/>
            </a:pPr>
            <a:r>
              <a:rPr lang="zh-CN" altLang="en-US">
                <a:solidFill>
                  <a:schemeClr val="accent1"/>
                </a:solidFill>
              </a:rPr>
              <a:t>计算机网络体系结构</a:t>
            </a:r>
            <a:endParaRPr lang="zh-CN" altLang="en-US">
              <a:solidFill>
                <a:schemeClr val="accent1"/>
              </a:solidFill>
            </a:endParaRPr>
          </a:p>
        </p:txBody>
      </p:sp>
      <p:sp>
        <p:nvSpPr>
          <p:cNvPr id="4" name="文本框 3"/>
          <p:cNvSpPr txBox="1"/>
          <p:nvPr/>
        </p:nvSpPr>
        <p:spPr>
          <a:xfrm>
            <a:off x="984250" y="1410970"/>
            <a:ext cx="3151505" cy="521970"/>
          </a:xfrm>
          <a:prstGeom prst="rect">
            <a:avLst/>
          </a:prstGeom>
          <a:noFill/>
        </p:spPr>
        <p:txBody>
          <a:bodyPr wrap="square" rtlCol="0">
            <a:spAutoFit/>
          </a:bodyPr>
          <a:p>
            <a:r>
              <a:rPr lang="zh-CN" altLang="en-US" sz="2800">
                <a:solidFill>
                  <a:schemeClr val="accent1"/>
                </a:solidFill>
                <a:latin typeface="微软雅黑" panose="020B0503020204020204" charset="-122"/>
                <a:ea typeface="微软雅黑" panose="020B0503020204020204" charset="-122"/>
                <a:cs typeface="+mj-cs"/>
              </a:rPr>
              <a:t>（</a:t>
            </a:r>
            <a:r>
              <a:rPr lang="en-US" altLang="zh-CN" sz="2800">
                <a:solidFill>
                  <a:schemeClr val="accent1"/>
                </a:solidFill>
                <a:latin typeface="微软雅黑" panose="020B0503020204020204" charset="-122"/>
                <a:ea typeface="微软雅黑" panose="020B0503020204020204" charset="-122"/>
                <a:cs typeface="+mj-cs"/>
              </a:rPr>
              <a:t>3</a:t>
            </a:r>
            <a:r>
              <a:rPr lang="zh-CN" altLang="en-US" sz="2800">
                <a:solidFill>
                  <a:schemeClr val="accent1"/>
                </a:solidFill>
                <a:latin typeface="微软雅黑" panose="020B0503020204020204" charset="-122"/>
                <a:ea typeface="微软雅黑" panose="020B0503020204020204" charset="-122"/>
                <a:cs typeface="+mj-cs"/>
              </a:rPr>
              <a:t>）局域网</a:t>
            </a:r>
            <a:endParaRPr lang="zh-CN" altLang="en-US" sz="2800">
              <a:solidFill>
                <a:schemeClr val="accent1"/>
              </a:solidFill>
              <a:latin typeface="微软雅黑" panose="020B0503020204020204" charset="-122"/>
              <a:ea typeface="微软雅黑" panose="020B0503020204020204" charset="-122"/>
              <a:cs typeface="+mj-cs"/>
            </a:endParaRPr>
          </a:p>
        </p:txBody>
      </p:sp>
      <p:sp>
        <p:nvSpPr>
          <p:cNvPr id="5" name="文本框 4"/>
          <p:cNvSpPr txBox="1"/>
          <p:nvPr/>
        </p:nvSpPr>
        <p:spPr>
          <a:xfrm>
            <a:off x="984250" y="2105025"/>
            <a:ext cx="10571480" cy="4707890"/>
          </a:xfrm>
          <a:prstGeom prst="rect">
            <a:avLst/>
          </a:prstGeom>
          <a:noFill/>
        </p:spPr>
        <p:txBody>
          <a:bodyPr wrap="square" rtlCol="0">
            <a:spAutoFit/>
          </a:bodyPr>
          <a:p>
            <a:pPr fontAlgn="auto">
              <a:lnSpc>
                <a:spcPct val="150000"/>
              </a:lnSpc>
            </a:pPr>
            <a:r>
              <a:rPr lang="zh-CN" altLang="en-US" sz="2000">
                <a:solidFill>
                  <a:schemeClr val="accent1"/>
                </a:solidFill>
                <a:latin typeface="微软雅黑" panose="020B0503020204020204" charset="-122"/>
                <a:ea typeface="微软雅黑" panose="020B0503020204020204" charset="-122"/>
                <a:cs typeface="+mj-cs"/>
              </a:rPr>
              <a:t>局域网是一种典型的广播信道，主要特点是网络为一个单位所拥有，且地理范围和站点数目均有限。</a:t>
            </a:r>
            <a:endParaRPr lang="zh-CN" altLang="en-US" sz="2000">
              <a:solidFill>
                <a:schemeClr val="accent1"/>
              </a:solidFill>
              <a:latin typeface="微软雅黑" panose="020B0503020204020204" charset="-122"/>
              <a:ea typeface="微软雅黑" panose="020B0503020204020204" charset="-122"/>
              <a:cs typeface="+mj-cs"/>
            </a:endParaRPr>
          </a:p>
          <a:p>
            <a:pPr fontAlgn="auto">
              <a:lnSpc>
                <a:spcPct val="150000"/>
              </a:lnSpc>
            </a:pPr>
            <a:r>
              <a:rPr lang="zh-CN" altLang="en-US" sz="2000">
                <a:solidFill>
                  <a:schemeClr val="accent1"/>
                </a:solidFill>
                <a:latin typeface="微软雅黑" panose="020B0503020204020204" charset="-122"/>
                <a:ea typeface="微软雅黑" panose="020B0503020204020204" charset="-122"/>
                <a:cs typeface="+mj-cs"/>
              </a:rPr>
              <a:t>主要有以太网、令牌环网、FDDI 和 ATM 等局域网技术，目前以太网占领着有线局域网市场。</a:t>
            </a:r>
            <a:endParaRPr lang="zh-CN" altLang="en-US" sz="2000">
              <a:solidFill>
                <a:schemeClr val="accent1"/>
              </a:solidFill>
              <a:latin typeface="微软雅黑" panose="020B0503020204020204" charset="-122"/>
              <a:ea typeface="微软雅黑" panose="020B0503020204020204" charset="-122"/>
              <a:cs typeface="+mj-cs"/>
            </a:endParaRPr>
          </a:p>
          <a:p>
            <a:pPr fontAlgn="auto">
              <a:lnSpc>
                <a:spcPct val="150000"/>
              </a:lnSpc>
            </a:pPr>
            <a:r>
              <a:rPr lang="zh-CN" altLang="en-US" sz="2000">
                <a:solidFill>
                  <a:schemeClr val="accent1"/>
                </a:solidFill>
                <a:latin typeface="微软雅黑" panose="020B0503020204020204" charset="-122"/>
                <a:ea typeface="微软雅黑" panose="020B0503020204020204" charset="-122"/>
                <a:cs typeface="+mj-cs"/>
              </a:rPr>
              <a:t>因为网络层是整个互联网的核心，因此应当让网络层尽可能简单。网络层向上只提供简单灵活的、无连接的、尽最大努力交互的数据报服务。</a:t>
            </a:r>
            <a:endParaRPr lang="zh-CN" altLang="en-US" sz="2000">
              <a:solidFill>
                <a:schemeClr val="accent1"/>
              </a:solidFill>
              <a:latin typeface="微软雅黑" panose="020B0503020204020204" charset="-122"/>
              <a:ea typeface="微软雅黑" panose="020B0503020204020204" charset="-122"/>
              <a:cs typeface="+mj-cs"/>
            </a:endParaRPr>
          </a:p>
          <a:p>
            <a:pPr fontAlgn="auto">
              <a:lnSpc>
                <a:spcPct val="150000"/>
              </a:lnSpc>
            </a:pPr>
            <a:r>
              <a:rPr lang="zh-CN" altLang="en-US" sz="2000">
                <a:solidFill>
                  <a:schemeClr val="accent1"/>
                </a:solidFill>
                <a:latin typeface="微软雅黑" panose="020B0503020204020204" charset="-122"/>
                <a:ea typeface="微软雅黑" panose="020B0503020204020204" charset="-122"/>
                <a:cs typeface="+mj-cs"/>
              </a:rPr>
              <a:t>使用 IP 协议，可以把异构的物理网络连接起来，使得在网络层看起来好像是一个统一的网络。</a:t>
            </a:r>
            <a:endParaRPr lang="zh-CN" altLang="en-US" sz="2000">
              <a:solidFill>
                <a:schemeClr val="accent1"/>
              </a:solidFill>
              <a:latin typeface="微软雅黑" panose="020B0503020204020204" charset="-122"/>
              <a:ea typeface="微软雅黑" panose="020B0503020204020204" charset="-122"/>
              <a:cs typeface="+mj-cs"/>
            </a:endParaRPr>
          </a:p>
          <a:p>
            <a:pPr fontAlgn="auto">
              <a:lnSpc>
                <a:spcPct val="150000"/>
              </a:lnSpc>
            </a:pPr>
            <a:r>
              <a:rPr lang="zh-CN" altLang="en-US" sz="2000">
                <a:solidFill>
                  <a:schemeClr val="accent1"/>
                </a:solidFill>
                <a:latin typeface="微软雅黑" panose="020B0503020204020204" charset="-122"/>
                <a:ea typeface="微软雅黑" panose="020B0503020204020204" charset="-122"/>
                <a:cs typeface="+mj-cs"/>
              </a:rPr>
              <a:t>与 IP 协议配套使用的还有三个协议：</a:t>
            </a:r>
            <a:endParaRPr lang="zh-CN" altLang="en-US" sz="2000">
              <a:solidFill>
                <a:schemeClr val="accent1"/>
              </a:solidFill>
              <a:latin typeface="微软雅黑" panose="020B0503020204020204" charset="-122"/>
              <a:ea typeface="微软雅黑" panose="020B0503020204020204" charset="-122"/>
              <a:cs typeface="+mj-cs"/>
            </a:endParaRPr>
          </a:p>
          <a:p>
            <a:pPr fontAlgn="auto">
              <a:lnSpc>
                <a:spcPct val="150000"/>
              </a:lnSpc>
            </a:pPr>
            <a:r>
              <a:rPr lang="zh-CN" altLang="en-US" sz="2000">
                <a:solidFill>
                  <a:schemeClr val="accent1"/>
                </a:solidFill>
                <a:latin typeface="微软雅黑" panose="020B0503020204020204" charset="-122"/>
                <a:ea typeface="微软雅黑" panose="020B0503020204020204" charset="-122"/>
                <a:cs typeface="+mj-cs"/>
              </a:rPr>
              <a:t>地址解析协议 ARP（Address Resolution Protocol）</a:t>
            </a:r>
            <a:endParaRPr lang="zh-CN" altLang="en-US" sz="2000">
              <a:solidFill>
                <a:schemeClr val="accent1"/>
              </a:solidFill>
              <a:latin typeface="微软雅黑" panose="020B0503020204020204" charset="-122"/>
              <a:ea typeface="微软雅黑" panose="020B0503020204020204" charset="-122"/>
              <a:cs typeface="+mj-cs"/>
            </a:endParaRPr>
          </a:p>
          <a:p>
            <a:pPr fontAlgn="auto">
              <a:lnSpc>
                <a:spcPct val="150000"/>
              </a:lnSpc>
            </a:pPr>
            <a:r>
              <a:rPr lang="zh-CN" altLang="en-US" sz="2000">
                <a:solidFill>
                  <a:schemeClr val="accent1"/>
                </a:solidFill>
                <a:latin typeface="微软雅黑" panose="020B0503020204020204" charset="-122"/>
                <a:ea typeface="微软雅黑" panose="020B0503020204020204" charset="-122"/>
                <a:cs typeface="+mj-cs"/>
              </a:rPr>
              <a:t>网际控制报文协议 ICMP（Internet Control Message Protocol）</a:t>
            </a:r>
            <a:endParaRPr lang="zh-CN" altLang="en-US" sz="2000">
              <a:solidFill>
                <a:schemeClr val="accent1"/>
              </a:solidFill>
              <a:latin typeface="微软雅黑" panose="020B0503020204020204" charset="-122"/>
              <a:ea typeface="微软雅黑" panose="020B0503020204020204" charset="-122"/>
              <a:cs typeface="+mj-cs"/>
            </a:endParaRPr>
          </a:p>
          <a:p>
            <a:pPr fontAlgn="auto">
              <a:lnSpc>
                <a:spcPct val="150000"/>
              </a:lnSpc>
            </a:pPr>
            <a:r>
              <a:rPr lang="zh-CN" altLang="en-US" sz="2000">
                <a:solidFill>
                  <a:schemeClr val="accent1"/>
                </a:solidFill>
                <a:latin typeface="微软雅黑" panose="020B0503020204020204" charset="-122"/>
                <a:ea typeface="微软雅黑" panose="020B0503020204020204" charset="-122"/>
                <a:cs typeface="+mj-cs"/>
              </a:rPr>
              <a:t>网际组管理协议 IGMP（Internet Group Management Protocol）</a:t>
            </a:r>
            <a:endParaRPr lang="zh-CN" altLang="en-US" sz="2000">
              <a:solidFill>
                <a:schemeClr val="accent1"/>
              </a:solidFill>
              <a:latin typeface="微软雅黑" panose="020B0503020204020204" charset="-122"/>
              <a:ea typeface="微软雅黑" panose="020B0503020204020204" charset="-122"/>
              <a:cs typeface="+mj-cs"/>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76300" y="573405"/>
            <a:ext cx="10440035" cy="850265"/>
          </a:xfrm>
        </p:spPr>
        <p:txBody>
          <a:bodyPr/>
          <a:p>
            <a:r>
              <a:rPr lang="zh-CN" altLang="en-US">
                <a:solidFill>
                  <a:schemeClr val="accent1"/>
                </a:solidFill>
              </a:rPr>
              <a:t>互联网营销师的主要工作职责</a:t>
            </a:r>
            <a:endParaRPr lang="zh-CN" altLang="en-US">
              <a:solidFill>
                <a:schemeClr val="accent1"/>
              </a:solidFill>
            </a:endParaRPr>
          </a:p>
        </p:txBody>
      </p:sp>
      <p:sp>
        <p:nvSpPr>
          <p:cNvPr id="3" name="文本框 2"/>
          <p:cNvSpPr txBox="1"/>
          <p:nvPr/>
        </p:nvSpPr>
        <p:spPr>
          <a:xfrm>
            <a:off x="1115060" y="1930718"/>
            <a:ext cx="4390390" cy="368300"/>
          </a:xfrm>
          <a:prstGeom prst="rect">
            <a:avLst/>
          </a:prstGeom>
          <a:noFill/>
        </p:spPr>
        <p:txBody>
          <a:bodyPr wrap="square" rtlCol="0">
            <a:spAutoFit/>
          </a:bodyPr>
          <a:p>
            <a:r>
              <a:rPr lang="en-US" altLang="zh-CN">
                <a:solidFill>
                  <a:schemeClr val="accent3"/>
                </a:solidFill>
                <a:latin typeface="微软雅黑" panose="020B0503020204020204" charset="-122"/>
                <a:ea typeface="微软雅黑" panose="020B0503020204020204" charset="-122"/>
              </a:rPr>
              <a:t>● 研究数字化平台的用户定位和运营方式</a:t>
            </a:r>
            <a:endParaRPr lang="en-US" altLang="zh-CN">
              <a:solidFill>
                <a:schemeClr val="accent3"/>
              </a:solidFill>
              <a:latin typeface="微软雅黑" panose="020B0503020204020204" charset="-122"/>
              <a:ea typeface="微软雅黑" panose="020B0503020204020204" charset="-122"/>
            </a:endParaRPr>
          </a:p>
        </p:txBody>
      </p:sp>
      <p:sp>
        <p:nvSpPr>
          <p:cNvPr id="4" name="文本框 3"/>
          <p:cNvSpPr txBox="1"/>
          <p:nvPr/>
        </p:nvSpPr>
        <p:spPr>
          <a:xfrm>
            <a:off x="1115060" y="2806383"/>
            <a:ext cx="4390390" cy="645160"/>
          </a:xfrm>
          <a:prstGeom prst="rect">
            <a:avLst/>
          </a:prstGeom>
          <a:noFill/>
        </p:spPr>
        <p:txBody>
          <a:bodyPr wrap="square" rtlCol="0">
            <a:spAutoFit/>
          </a:bodyPr>
          <a:p>
            <a:r>
              <a:rPr lang="en-US" altLang="zh-CN">
                <a:solidFill>
                  <a:schemeClr val="accent3"/>
                </a:solidFill>
                <a:latin typeface="微软雅黑" panose="020B0503020204020204" charset="-122"/>
                <a:ea typeface="微软雅黑" panose="020B0503020204020204" charset="-122"/>
              </a:rPr>
              <a:t>● 接受企业委托，对企业资质和产品质量  </a:t>
            </a:r>
            <a:endParaRPr lang="en-US" altLang="zh-CN">
              <a:solidFill>
                <a:schemeClr val="accent3"/>
              </a:solidFill>
              <a:latin typeface="微软雅黑" panose="020B0503020204020204" charset="-122"/>
              <a:ea typeface="微软雅黑" panose="020B0503020204020204" charset="-122"/>
            </a:endParaRPr>
          </a:p>
          <a:p>
            <a:r>
              <a:rPr lang="en-US" altLang="zh-CN">
                <a:solidFill>
                  <a:schemeClr val="accent3"/>
                </a:solidFill>
                <a:latin typeface="微软雅黑" panose="020B0503020204020204" charset="-122"/>
                <a:ea typeface="微软雅黑" panose="020B0503020204020204" charset="-122"/>
              </a:rPr>
              <a:t>   等信息进行审核</a:t>
            </a:r>
            <a:endParaRPr lang="en-US" altLang="zh-CN">
              <a:solidFill>
                <a:schemeClr val="accent3"/>
              </a:solidFill>
              <a:latin typeface="微软雅黑" panose="020B0503020204020204" charset="-122"/>
              <a:ea typeface="微软雅黑" panose="020B0503020204020204" charset="-122"/>
            </a:endParaRPr>
          </a:p>
        </p:txBody>
      </p:sp>
      <p:sp>
        <p:nvSpPr>
          <p:cNvPr id="5" name="文本框 4"/>
          <p:cNvSpPr txBox="1"/>
          <p:nvPr/>
        </p:nvSpPr>
        <p:spPr>
          <a:xfrm>
            <a:off x="1115060" y="3671888"/>
            <a:ext cx="4390390" cy="645160"/>
          </a:xfrm>
          <a:prstGeom prst="rect">
            <a:avLst/>
          </a:prstGeom>
          <a:noFill/>
        </p:spPr>
        <p:txBody>
          <a:bodyPr wrap="square" rtlCol="0">
            <a:spAutoFit/>
          </a:bodyPr>
          <a:p>
            <a:r>
              <a:rPr lang="en-US" altLang="zh-CN">
                <a:solidFill>
                  <a:schemeClr val="accent3"/>
                </a:solidFill>
                <a:latin typeface="微软雅黑" panose="020B0503020204020204" charset="-122"/>
                <a:ea typeface="微软雅黑" panose="020B0503020204020204" charset="-122"/>
              </a:rPr>
              <a:t>● 选定相关产品，设计策划营销方案，制</a:t>
            </a:r>
            <a:endParaRPr lang="en-US" altLang="zh-CN">
              <a:solidFill>
                <a:schemeClr val="accent3"/>
              </a:solidFill>
              <a:latin typeface="微软雅黑" panose="020B0503020204020204" charset="-122"/>
              <a:ea typeface="微软雅黑" panose="020B0503020204020204" charset="-122"/>
            </a:endParaRPr>
          </a:p>
          <a:p>
            <a:r>
              <a:rPr lang="en-US" altLang="zh-CN">
                <a:solidFill>
                  <a:schemeClr val="accent3"/>
                </a:solidFill>
                <a:latin typeface="微软雅黑" panose="020B0503020204020204" charset="-122"/>
                <a:ea typeface="微软雅黑" panose="020B0503020204020204" charset="-122"/>
              </a:rPr>
              <a:t>   定佣金结算方式</a:t>
            </a:r>
            <a:endParaRPr lang="en-US" altLang="zh-CN">
              <a:solidFill>
                <a:schemeClr val="accent3"/>
              </a:solidFill>
              <a:latin typeface="微软雅黑" panose="020B0503020204020204" charset="-122"/>
              <a:ea typeface="微软雅黑" panose="020B0503020204020204" charset="-122"/>
            </a:endParaRPr>
          </a:p>
        </p:txBody>
      </p:sp>
      <p:sp>
        <p:nvSpPr>
          <p:cNvPr id="6" name="文本框 5"/>
          <p:cNvSpPr txBox="1"/>
          <p:nvPr/>
        </p:nvSpPr>
        <p:spPr>
          <a:xfrm>
            <a:off x="1115060" y="4675823"/>
            <a:ext cx="4390390" cy="645160"/>
          </a:xfrm>
          <a:prstGeom prst="rect">
            <a:avLst/>
          </a:prstGeom>
          <a:noFill/>
        </p:spPr>
        <p:txBody>
          <a:bodyPr wrap="square" rtlCol="0">
            <a:spAutoFit/>
          </a:bodyPr>
          <a:p>
            <a:r>
              <a:rPr lang="en-US" altLang="zh-CN">
                <a:solidFill>
                  <a:schemeClr val="accent3"/>
                </a:solidFill>
                <a:latin typeface="微软雅黑" panose="020B0503020204020204" charset="-122"/>
                <a:ea typeface="微软雅黑" panose="020B0503020204020204" charset="-122"/>
              </a:rPr>
              <a:t>● 搭建数字化营销场景，通过直播或短视</a:t>
            </a:r>
            <a:endParaRPr lang="en-US" altLang="zh-CN">
              <a:solidFill>
                <a:schemeClr val="accent3"/>
              </a:solidFill>
              <a:latin typeface="微软雅黑" panose="020B0503020204020204" charset="-122"/>
              <a:ea typeface="微软雅黑" panose="020B0503020204020204" charset="-122"/>
            </a:endParaRPr>
          </a:p>
          <a:p>
            <a:r>
              <a:rPr lang="en-US" altLang="zh-CN">
                <a:solidFill>
                  <a:schemeClr val="accent3"/>
                </a:solidFill>
                <a:latin typeface="微软雅黑" panose="020B0503020204020204" charset="-122"/>
                <a:ea typeface="微软雅黑" panose="020B0503020204020204" charset="-122"/>
              </a:rPr>
              <a:t>   频等形式对产品进行多平台营销推广</a:t>
            </a:r>
            <a:endParaRPr lang="en-US" altLang="zh-CN">
              <a:solidFill>
                <a:schemeClr val="accent3"/>
              </a:solidFill>
              <a:latin typeface="微软雅黑" panose="020B0503020204020204" charset="-122"/>
              <a:ea typeface="微软雅黑" panose="020B0503020204020204" charset="-122"/>
            </a:endParaRPr>
          </a:p>
        </p:txBody>
      </p:sp>
      <p:sp>
        <p:nvSpPr>
          <p:cNvPr id="8" name="文本框 7"/>
          <p:cNvSpPr txBox="1"/>
          <p:nvPr/>
        </p:nvSpPr>
        <p:spPr>
          <a:xfrm>
            <a:off x="6516370" y="1802448"/>
            <a:ext cx="4390390" cy="645160"/>
          </a:xfrm>
          <a:prstGeom prst="rect">
            <a:avLst/>
          </a:prstGeom>
          <a:noFill/>
        </p:spPr>
        <p:txBody>
          <a:bodyPr wrap="square" rtlCol="0">
            <a:spAutoFit/>
          </a:bodyPr>
          <a:p>
            <a:r>
              <a:rPr lang="en-US" altLang="zh-CN">
                <a:solidFill>
                  <a:schemeClr val="accent3"/>
                </a:solidFill>
                <a:latin typeface="微软雅黑" panose="020B0503020204020204" charset="-122"/>
                <a:ea typeface="微软雅黑" panose="020B0503020204020204" charset="-122"/>
              </a:rPr>
              <a:t>● 提升自身传播影响力，加强用户群体活</a:t>
            </a:r>
            <a:endParaRPr lang="en-US" altLang="zh-CN">
              <a:solidFill>
                <a:schemeClr val="accent3"/>
              </a:solidFill>
              <a:latin typeface="微软雅黑" panose="020B0503020204020204" charset="-122"/>
              <a:ea typeface="微软雅黑" panose="020B0503020204020204" charset="-122"/>
            </a:endParaRPr>
          </a:p>
          <a:p>
            <a:r>
              <a:rPr lang="en-US" altLang="zh-CN">
                <a:solidFill>
                  <a:schemeClr val="accent3"/>
                </a:solidFill>
                <a:latin typeface="微软雅黑" panose="020B0503020204020204" charset="-122"/>
                <a:ea typeface="微软雅黑" panose="020B0503020204020204" charset="-122"/>
              </a:rPr>
              <a:t>   跃度，促进产品从关注到购买的转化率</a:t>
            </a:r>
            <a:endParaRPr lang="en-US" altLang="zh-CN">
              <a:solidFill>
                <a:schemeClr val="accent3"/>
              </a:solidFill>
              <a:latin typeface="微软雅黑" panose="020B0503020204020204" charset="-122"/>
              <a:ea typeface="微软雅黑" panose="020B0503020204020204" charset="-122"/>
            </a:endParaRPr>
          </a:p>
        </p:txBody>
      </p:sp>
      <p:sp>
        <p:nvSpPr>
          <p:cNvPr id="9" name="文本框 8"/>
          <p:cNvSpPr txBox="1"/>
          <p:nvPr/>
        </p:nvSpPr>
        <p:spPr>
          <a:xfrm>
            <a:off x="6516370" y="2944813"/>
            <a:ext cx="4390390" cy="368300"/>
          </a:xfrm>
          <a:prstGeom prst="rect">
            <a:avLst/>
          </a:prstGeom>
          <a:noFill/>
        </p:spPr>
        <p:txBody>
          <a:bodyPr wrap="square" rtlCol="0">
            <a:spAutoFit/>
          </a:bodyPr>
          <a:p>
            <a:r>
              <a:rPr lang="en-US" altLang="zh-CN">
                <a:solidFill>
                  <a:schemeClr val="accent3"/>
                </a:solidFill>
                <a:latin typeface="微软雅黑" panose="020B0503020204020204" charset="-122"/>
                <a:ea typeface="微软雅黑" panose="020B0503020204020204" charset="-122"/>
              </a:rPr>
              <a:t>● 签订销售订单，结算销售货款</a:t>
            </a:r>
            <a:endParaRPr lang="en-US" altLang="zh-CN">
              <a:solidFill>
                <a:schemeClr val="accent3"/>
              </a:solidFill>
              <a:latin typeface="微软雅黑" panose="020B0503020204020204" charset="-122"/>
              <a:ea typeface="微软雅黑" panose="020B0503020204020204" charset="-122"/>
            </a:endParaRPr>
          </a:p>
        </p:txBody>
      </p:sp>
      <p:sp>
        <p:nvSpPr>
          <p:cNvPr id="10" name="文本框 9"/>
          <p:cNvSpPr txBox="1"/>
          <p:nvPr/>
        </p:nvSpPr>
        <p:spPr>
          <a:xfrm>
            <a:off x="6516370" y="3810318"/>
            <a:ext cx="4390390" cy="368300"/>
          </a:xfrm>
          <a:prstGeom prst="rect">
            <a:avLst/>
          </a:prstGeom>
          <a:noFill/>
        </p:spPr>
        <p:txBody>
          <a:bodyPr wrap="square" rtlCol="0">
            <a:spAutoFit/>
          </a:bodyPr>
          <a:p>
            <a:r>
              <a:rPr lang="en-US" altLang="zh-CN">
                <a:solidFill>
                  <a:schemeClr val="accent3"/>
                </a:solidFill>
                <a:latin typeface="微软雅黑" panose="020B0503020204020204" charset="-122"/>
                <a:ea typeface="微软雅黑" panose="020B0503020204020204" charset="-122"/>
              </a:rPr>
              <a:t>● 负责协调产品的售后服务</a:t>
            </a:r>
            <a:endParaRPr lang="en-US" altLang="zh-CN">
              <a:solidFill>
                <a:schemeClr val="accent3"/>
              </a:solidFill>
              <a:latin typeface="微软雅黑" panose="020B0503020204020204" charset="-122"/>
              <a:ea typeface="微软雅黑" panose="020B0503020204020204" charset="-122"/>
            </a:endParaRPr>
          </a:p>
        </p:txBody>
      </p:sp>
      <p:sp>
        <p:nvSpPr>
          <p:cNvPr id="11" name="文本框 10"/>
          <p:cNvSpPr txBox="1"/>
          <p:nvPr/>
        </p:nvSpPr>
        <p:spPr>
          <a:xfrm>
            <a:off x="6516370" y="4675823"/>
            <a:ext cx="4390390" cy="645160"/>
          </a:xfrm>
          <a:prstGeom prst="rect">
            <a:avLst/>
          </a:prstGeom>
          <a:noFill/>
        </p:spPr>
        <p:txBody>
          <a:bodyPr wrap="square" rtlCol="0">
            <a:spAutoFit/>
          </a:bodyPr>
          <a:p>
            <a:r>
              <a:rPr lang="en-US" altLang="zh-CN">
                <a:solidFill>
                  <a:schemeClr val="accent3"/>
                </a:solidFill>
                <a:latin typeface="微软雅黑" panose="020B0503020204020204" charset="-122"/>
                <a:ea typeface="微软雅黑" panose="020B0503020204020204" charset="-122"/>
              </a:rPr>
              <a:t>● 采集分析销售数据，对企业或产品提出</a:t>
            </a:r>
            <a:endParaRPr lang="en-US" altLang="zh-CN">
              <a:solidFill>
                <a:schemeClr val="accent3"/>
              </a:solidFill>
              <a:latin typeface="微软雅黑" panose="020B0503020204020204" charset="-122"/>
              <a:ea typeface="微软雅黑" panose="020B0503020204020204" charset="-122"/>
            </a:endParaRPr>
          </a:p>
          <a:p>
            <a:r>
              <a:rPr lang="en-US" altLang="zh-CN">
                <a:solidFill>
                  <a:schemeClr val="accent3"/>
                </a:solidFill>
                <a:latin typeface="微软雅黑" panose="020B0503020204020204" charset="-122"/>
                <a:ea typeface="微软雅黑" panose="020B0503020204020204" charset="-122"/>
              </a:rPr>
              <a:t>   优化性建议</a:t>
            </a:r>
            <a:endParaRPr lang="en-US" altLang="zh-CN">
              <a:solidFill>
                <a:schemeClr val="accent3"/>
              </a:solidFill>
              <a:latin typeface="微软雅黑" panose="020B0503020204020204" charset="-122"/>
              <a:ea typeface="微软雅黑" panose="020B0503020204020204" charset="-122"/>
            </a:endParaRPr>
          </a:p>
        </p:txBody>
      </p:sp>
    </p:spTree>
    <p:custDataLst>
      <p:tags r:id="rId1"/>
    </p:custData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custDataLst>
              <p:tags r:id="rId1"/>
            </p:custDataLst>
          </p:nvPr>
        </p:nvSpPr>
        <p:spPr>
          <a:xfrm>
            <a:off x="2819400" y="3546475"/>
            <a:ext cx="7432040" cy="527685"/>
          </a:xfrm>
        </p:spPr>
        <p:txBody>
          <a:bodyPr/>
          <a:lstStyle/>
          <a:p>
            <a:r>
              <a:rPr dirty="0"/>
              <a:t>Internet network application</a:t>
            </a:r>
            <a:endParaRPr dirty="0"/>
          </a:p>
        </p:txBody>
      </p:sp>
      <p:sp>
        <p:nvSpPr>
          <p:cNvPr id="4" name="标题 3"/>
          <p:cNvSpPr>
            <a:spLocks noGrp="1"/>
          </p:cNvSpPr>
          <p:nvPr>
            <p:ph type="title"/>
            <p:custDataLst>
              <p:tags r:id="rId2"/>
            </p:custDataLst>
          </p:nvPr>
        </p:nvSpPr>
        <p:spPr>
          <a:xfrm>
            <a:off x="2819400" y="2602230"/>
            <a:ext cx="7502525" cy="869950"/>
          </a:xfrm>
        </p:spPr>
        <p:txBody>
          <a:bodyPr>
            <a:noAutofit/>
          </a:bodyPr>
          <a:lstStyle/>
          <a:p>
            <a:r>
              <a:rPr lang="zh-CN" altLang="en-US" dirty="0">
                <a:sym typeface="Arial" panose="020B0604020202020204" pitchFamily="34" charset="0"/>
              </a:rPr>
              <a:t>互联网网络应用</a:t>
            </a:r>
            <a:endParaRPr lang="zh-CN" altLang="en-US" dirty="0">
              <a:sym typeface="Arial" panose="020B0604020202020204" pitchFamily="34" charset="0"/>
            </a:endParaRPr>
          </a:p>
        </p:txBody>
      </p:sp>
      <p:sp>
        <p:nvSpPr>
          <p:cNvPr id="5" name="文本框 4"/>
          <p:cNvSpPr txBox="1"/>
          <p:nvPr>
            <p:custDataLst>
              <p:tags r:id="rId3"/>
            </p:custDataLst>
          </p:nvPr>
        </p:nvSpPr>
        <p:spPr>
          <a:xfrm>
            <a:off x="579381" y="2481397"/>
            <a:ext cx="1896110" cy="1861185"/>
          </a:xfrm>
          <a:prstGeom prst="rect">
            <a:avLst/>
          </a:prstGeom>
          <a:noFill/>
        </p:spPr>
        <p:txBody>
          <a:bodyPr wrap="none" rtlCol="0" anchor="ctr">
            <a:spAutoFit/>
          </a:bodyPr>
          <a:lstStyle>
            <a:defPPr>
              <a:defRPr lang="zh-CN"/>
            </a:defPPr>
          </a:lstStyle>
          <a:p>
            <a:pPr algn="ctr"/>
            <a:r>
              <a:rPr lang="en-US" altLang="zh-CN" sz="11500" dirty="0">
                <a:solidFill>
                  <a:srgbClr val="FFFFFF"/>
                </a:solidFill>
                <a:latin typeface="微软雅黑" panose="020B0503020204020204" charset="-122"/>
                <a:ea typeface="微软雅黑" panose="020B0503020204020204" charset="-122"/>
              </a:rPr>
              <a:t>02</a:t>
            </a:r>
            <a:endParaRPr lang="en-US" altLang="zh-CN" sz="11500" dirty="0">
              <a:solidFill>
                <a:srgbClr val="FFFFFF"/>
              </a:solidFill>
              <a:latin typeface="微软雅黑" panose="020B0503020204020204" charset="-122"/>
              <a:ea typeface="微软雅黑" panose="020B0503020204020204" charset="-122"/>
            </a:endParaRPr>
          </a:p>
        </p:txBody>
      </p:sp>
    </p:spTree>
    <p:custDataLst>
      <p:tags r:id="rId4"/>
    </p:custData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876300" y="333375"/>
            <a:ext cx="10440035" cy="838835"/>
          </a:xfrm>
        </p:spPr>
        <p:txBody>
          <a:bodyPr/>
          <a:p>
            <a:r>
              <a:rPr lang="zh-CN" altLang="en-US">
                <a:solidFill>
                  <a:schemeClr val="accent1"/>
                </a:solidFill>
              </a:rPr>
              <a:t>IP 数据报格式</a:t>
            </a:r>
            <a:endParaRPr lang="zh-CN" altLang="en-US">
              <a:solidFill>
                <a:schemeClr val="accent1"/>
              </a:solidFill>
            </a:endParaRPr>
          </a:p>
        </p:txBody>
      </p:sp>
      <p:sp>
        <p:nvSpPr>
          <p:cNvPr id="5" name="文本框 4"/>
          <p:cNvSpPr txBox="1"/>
          <p:nvPr/>
        </p:nvSpPr>
        <p:spPr>
          <a:xfrm>
            <a:off x="876300" y="1482090"/>
            <a:ext cx="9845675" cy="4399915"/>
          </a:xfrm>
          <a:prstGeom prst="rect">
            <a:avLst/>
          </a:prstGeom>
          <a:noFill/>
        </p:spPr>
        <p:txBody>
          <a:bodyPr wrap="square" rtlCol="0">
            <a:spAutoFit/>
          </a:bodyPr>
          <a:p>
            <a:pPr fontAlgn="auto">
              <a:lnSpc>
                <a:spcPct val="100000"/>
              </a:lnSpc>
            </a:pPr>
            <a:r>
              <a:rPr lang="zh-CN" altLang="en-US" sz="2000">
                <a:solidFill>
                  <a:schemeClr val="accent1"/>
                </a:solidFill>
                <a:latin typeface="微软雅黑" panose="020B0503020204020204" charset="-122"/>
                <a:ea typeface="微软雅黑" panose="020B0503020204020204" charset="-122"/>
                <a:cs typeface="+mj-cs"/>
              </a:rPr>
              <a:t>有 4（IPv4）和 6（IPv6）两个值；</a:t>
            </a:r>
            <a:endParaRPr lang="zh-CN" altLang="en-US" sz="2000">
              <a:solidFill>
                <a:schemeClr val="accent1"/>
              </a:solidFill>
              <a:latin typeface="微软雅黑" panose="020B0503020204020204" charset="-122"/>
              <a:ea typeface="微软雅黑" panose="020B0503020204020204" charset="-122"/>
              <a:cs typeface="+mj-cs"/>
            </a:endParaRPr>
          </a:p>
          <a:p>
            <a:pPr fontAlgn="auto">
              <a:lnSpc>
                <a:spcPct val="100000"/>
              </a:lnSpc>
            </a:pPr>
            <a:r>
              <a:rPr lang="zh-CN" altLang="en-US" sz="2000">
                <a:solidFill>
                  <a:schemeClr val="accent1"/>
                </a:solidFill>
                <a:latin typeface="微软雅黑" panose="020B0503020204020204" charset="-122"/>
                <a:ea typeface="微软雅黑" panose="020B0503020204020204" charset="-122"/>
                <a:cs typeface="+mj-cs"/>
              </a:rPr>
              <a:t>首部长度 : 占 4 位，因此最大值为 15。值为 1 表示的是 1 个 32 位字的长度，也就是 4 字节。因为首部固定长度为 20 字节，因此该值最小为 5。如果可选字段的长度不是 4 字节的整数倍，就用尾部的填充部分来填充。</a:t>
            </a:r>
            <a:endParaRPr lang="zh-CN" altLang="en-US" sz="2000">
              <a:solidFill>
                <a:schemeClr val="accent1"/>
              </a:solidFill>
              <a:latin typeface="微软雅黑" panose="020B0503020204020204" charset="-122"/>
              <a:ea typeface="微软雅黑" panose="020B0503020204020204" charset="-122"/>
              <a:cs typeface="+mj-cs"/>
            </a:endParaRPr>
          </a:p>
          <a:p>
            <a:pPr fontAlgn="auto">
              <a:lnSpc>
                <a:spcPct val="100000"/>
              </a:lnSpc>
            </a:pPr>
            <a:r>
              <a:rPr lang="zh-CN" altLang="en-US" sz="2000">
                <a:solidFill>
                  <a:schemeClr val="accent1"/>
                </a:solidFill>
                <a:latin typeface="微软雅黑" panose="020B0503020204020204" charset="-122"/>
                <a:ea typeface="微软雅黑" panose="020B0503020204020204" charset="-122"/>
                <a:cs typeface="+mj-cs"/>
              </a:rPr>
              <a:t>区分服务 : 用来获得更好的服务，一般情况下不使用。</a:t>
            </a:r>
            <a:endParaRPr lang="zh-CN" altLang="en-US" sz="2000">
              <a:solidFill>
                <a:schemeClr val="accent1"/>
              </a:solidFill>
              <a:latin typeface="微软雅黑" panose="020B0503020204020204" charset="-122"/>
              <a:ea typeface="微软雅黑" panose="020B0503020204020204" charset="-122"/>
              <a:cs typeface="+mj-cs"/>
            </a:endParaRPr>
          </a:p>
          <a:p>
            <a:pPr fontAlgn="auto">
              <a:lnSpc>
                <a:spcPct val="100000"/>
              </a:lnSpc>
            </a:pPr>
            <a:r>
              <a:rPr lang="zh-CN" altLang="en-US" sz="2000">
                <a:solidFill>
                  <a:schemeClr val="accent1"/>
                </a:solidFill>
                <a:latin typeface="微软雅黑" panose="020B0503020204020204" charset="-122"/>
                <a:ea typeface="微软雅黑" panose="020B0503020204020204" charset="-122"/>
                <a:cs typeface="+mj-cs"/>
              </a:rPr>
              <a:t>总长度 : 包括首部长度和数据部分长度。</a:t>
            </a:r>
            <a:endParaRPr lang="zh-CN" altLang="en-US" sz="2000">
              <a:solidFill>
                <a:schemeClr val="accent1"/>
              </a:solidFill>
              <a:latin typeface="微软雅黑" panose="020B0503020204020204" charset="-122"/>
              <a:ea typeface="微软雅黑" panose="020B0503020204020204" charset="-122"/>
              <a:cs typeface="+mj-cs"/>
            </a:endParaRPr>
          </a:p>
          <a:p>
            <a:pPr fontAlgn="auto">
              <a:lnSpc>
                <a:spcPct val="100000"/>
              </a:lnSpc>
            </a:pPr>
            <a:r>
              <a:rPr lang="zh-CN" altLang="en-US" sz="2000">
                <a:solidFill>
                  <a:schemeClr val="accent1"/>
                </a:solidFill>
                <a:latin typeface="微软雅黑" panose="020B0503020204020204" charset="-122"/>
                <a:ea typeface="微软雅黑" panose="020B0503020204020204" charset="-122"/>
                <a:cs typeface="+mj-cs"/>
              </a:rPr>
              <a:t>生存时间 ：TTL，它的存在是为了防止无法交付的数据报在互联网中不断兜圈子。以路由器跳数为单位，当 TTL 为 0 时就丢弃数据报。</a:t>
            </a:r>
            <a:endParaRPr lang="zh-CN" altLang="en-US" sz="2000">
              <a:solidFill>
                <a:schemeClr val="accent1"/>
              </a:solidFill>
              <a:latin typeface="微软雅黑" panose="020B0503020204020204" charset="-122"/>
              <a:ea typeface="微软雅黑" panose="020B0503020204020204" charset="-122"/>
              <a:cs typeface="+mj-cs"/>
            </a:endParaRPr>
          </a:p>
          <a:p>
            <a:pPr fontAlgn="auto">
              <a:lnSpc>
                <a:spcPct val="100000"/>
              </a:lnSpc>
            </a:pPr>
            <a:r>
              <a:rPr lang="zh-CN" altLang="en-US" sz="2000">
                <a:solidFill>
                  <a:schemeClr val="accent1"/>
                </a:solidFill>
                <a:latin typeface="微软雅黑" panose="020B0503020204020204" charset="-122"/>
                <a:ea typeface="微软雅黑" panose="020B0503020204020204" charset="-122"/>
                <a:cs typeface="+mj-cs"/>
              </a:rPr>
              <a:t>协议 ：指出携带的数据应该上交给哪个协议进行处理，例如 ICMP、TCP、UDP 等。</a:t>
            </a:r>
            <a:endParaRPr lang="zh-CN" altLang="en-US" sz="2000">
              <a:solidFill>
                <a:schemeClr val="accent1"/>
              </a:solidFill>
              <a:latin typeface="微软雅黑" panose="020B0503020204020204" charset="-122"/>
              <a:ea typeface="微软雅黑" panose="020B0503020204020204" charset="-122"/>
              <a:cs typeface="+mj-cs"/>
            </a:endParaRPr>
          </a:p>
          <a:p>
            <a:pPr fontAlgn="auto">
              <a:lnSpc>
                <a:spcPct val="100000"/>
              </a:lnSpc>
            </a:pPr>
            <a:r>
              <a:rPr lang="zh-CN" altLang="en-US" sz="2000">
                <a:solidFill>
                  <a:schemeClr val="accent1"/>
                </a:solidFill>
                <a:latin typeface="微软雅黑" panose="020B0503020204020204" charset="-122"/>
                <a:ea typeface="微软雅黑" panose="020B0503020204020204" charset="-122"/>
                <a:cs typeface="+mj-cs"/>
              </a:rPr>
              <a:t>首部检验和 ：因为数据报每经过一个路由器，都要重新计算检验和，因此检验和不包含数据部分可以减少计算的工作量。</a:t>
            </a:r>
            <a:endParaRPr lang="zh-CN" altLang="en-US" sz="2000">
              <a:solidFill>
                <a:schemeClr val="accent1"/>
              </a:solidFill>
              <a:latin typeface="微软雅黑" panose="020B0503020204020204" charset="-122"/>
              <a:ea typeface="微软雅黑" panose="020B0503020204020204" charset="-122"/>
              <a:cs typeface="+mj-cs"/>
            </a:endParaRPr>
          </a:p>
          <a:p>
            <a:pPr fontAlgn="auto">
              <a:lnSpc>
                <a:spcPct val="100000"/>
              </a:lnSpc>
            </a:pPr>
            <a:r>
              <a:rPr lang="zh-CN" altLang="en-US" sz="2000">
                <a:solidFill>
                  <a:schemeClr val="accent1"/>
                </a:solidFill>
                <a:latin typeface="微软雅黑" panose="020B0503020204020204" charset="-122"/>
                <a:ea typeface="微软雅黑" panose="020B0503020204020204" charset="-122"/>
                <a:cs typeface="+mj-cs"/>
              </a:rPr>
              <a:t>标识 : 在数据报长度过长从而发生分片的情况下，相同数据报的不同分片具有相同的标识符。</a:t>
            </a:r>
            <a:endParaRPr lang="zh-CN" altLang="en-US" sz="2000">
              <a:solidFill>
                <a:schemeClr val="accent1"/>
              </a:solidFill>
              <a:latin typeface="微软雅黑" panose="020B0503020204020204" charset="-122"/>
              <a:ea typeface="微软雅黑" panose="020B0503020204020204" charset="-122"/>
              <a:cs typeface="+mj-cs"/>
            </a:endParaRPr>
          </a:p>
          <a:p>
            <a:pPr fontAlgn="auto">
              <a:lnSpc>
                <a:spcPct val="100000"/>
              </a:lnSpc>
            </a:pPr>
            <a:r>
              <a:rPr lang="zh-CN" altLang="en-US" sz="2000">
                <a:solidFill>
                  <a:schemeClr val="accent1"/>
                </a:solidFill>
                <a:latin typeface="微软雅黑" panose="020B0503020204020204" charset="-122"/>
                <a:ea typeface="微软雅黑" panose="020B0503020204020204" charset="-122"/>
                <a:cs typeface="+mj-cs"/>
              </a:rPr>
              <a:t>片偏移 : 和标识符一起，用于发生分片的情况。片偏移的单位为 8 字节。</a:t>
            </a:r>
            <a:endParaRPr lang="zh-CN" altLang="en-US" sz="2000">
              <a:solidFill>
                <a:schemeClr val="accent1"/>
              </a:solidFill>
              <a:latin typeface="微软雅黑" panose="020B0503020204020204" charset="-122"/>
              <a:ea typeface="微软雅黑" panose="020B0503020204020204" charset="-122"/>
              <a:cs typeface="+mj-cs"/>
            </a:endParaRPr>
          </a:p>
        </p:txBody>
      </p:sp>
    </p:spTree>
    <p:custDataLst>
      <p:tags r:id="rId1"/>
    </p:custData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76300" y="333375"/>
            <a:ext cx="10440035" cy="903605"/>
          </a:xfrm>
        </p:spPr>
        <p:txBody>
          <a:bodyPr/>
          <a:p>
            <a:r>
              <a:rPr lang="zh-CN" altLang="en-US">
                <a:solidFill>
                  <a:schemeClr val="accent1"/>
                </a:solidFill>
              </a:rPr>
              <a:t>IP 地址编址方式</a:t>
            </a:r>
            <a:endParaRPr lang="zh-CN" altLang="en-US">
              <a:solidFill>
                <a:schemeClr val="accent1"/>
              </a:solidFill>
            </a:endParaRPr>
          </a:p>
        </p:txBody>
      </p:sp>
      <p:sp>
        <p:nvSpPr>
          <p:cNvPr id="3" name="文本框 2"/>
          <p:cNvSpPr txBox="1"/>
          <p:nvPr/>
        </p:nvSpPr>
        <p:spPr>
          <a:xfrm>
            <a:off x="876300" y="1510030"/>
            <a:ext cx="10054590" cy="4707890"/>
          </a:xfrm>
          <a:prstGeom prst="rect">
            <a:avLst/>
          </a:prstGeom>
          <a:noFill/>
        </p:spPr>
        <p:txBody>
          <a:bodyPr wrap="square" rtlCol="0">
            <a:spAutoFit/>
          </a:bodyPr>
          <a:p>
            <a:pPr algn="l">
              <a:buClrTx/>
              <a:buSzTx/>
              <a:buNone/>
            </a:pPr>
            <a:r>
              <a:rPr lang="zh-CN" altLang="en-US" sz="2000">
                <a:solidFill>
                  <a:schemeClr val="accent1"/>
                </a:solidFill>
                <a:latin typeface="微软雅黑" panose="020B0503020204020204" charset="-122"/>
                <a:ea typeface="微软雅黑" panose="020B0503020204020204" charset="-122"/>
                <a:cs typeface="+mj-cs"/>
              </a:rPr>
              <a:t>IP 地址的编址方式经历了三个历史阶段：分类、子网划分、无分类。</a:t>
            </a:r>
            <a:endParaRPr lang="zh-CN" altLang="en-US" sz="2000">
              <a:solidFill>
                <a:schemeClr val="accent1"/>
              </a:solidFill>
              <a:latin typeface="微软雅黑" panose="020B0503020204020204" charset="-122"/>
              <a:ea typeface="微软雅黑" panose="020B0503020204020204" charset="-122"/>
              <a:cs typeface="+mj-cs"/>
            </a:endParaRPr>
          </a:p>
          <a:p>
            <a:pPr algn="l">
              <a:buClrTx/>
              <a:buSzTx/>
              <a:buNone/>
            </a:pPr>
            <a:r>
              <a:rPr lang="zh-CN" altLang="en-US" sz="2000">
                <a:solidFill>
                  <a:schemeClr val="accent1"/>
                </a:solidFill>
                <a:latin typeface="微软雅黑" panose="020B0503020204020204" charset="-122"/>
                <a:ea typeface="微软雅黑" panose="020B0503020204020204" charset="-122"/>
                <a:cs typeface="+mj-cs"/>
              </a:rPr>
              <a:t>（1）分类</a:t>
            </a:r>
            <a:endParaRPr lang="zh-CN" altLang="en-US" sz="2000">
              <a:solidFill>
                <a:schemeClr val="accent1"/>
              </a:solidFill>
              <a:latin typeface="微软雅黑" panose="020B0503020204020204" charset="-122"/>
              <a:ea typeface="微软雅黑" panose="020B0503020204020204" charset="-122"/>
              <a:cs typeface="+mj-cs"/>
            </a:endParaRPr>
          </a:p>
          <a:p>
            <a:pPr algn="l">
              <a:buClrTx/>
              <a:buSzTx/>
              <a:buNone/>
            </a:pPr>
            <a:r>
              <a:rPr lang="zh-CN" altLang="en-US" sz="2000">
                <a:solidFill>
                  <a:schemeClr val="accent1"/>
                </a:solidFill>
                <a:latin typeface="微软雅黑" panose="020B0503020204020204" charset="-122"/>
                <a:ea typeface="微软雅黑" panose="020B0503020204020204" charset="-122"/>
                <a:cs typeface="+mj-cs"/>
              </a:rPr>
              <a:t>由两部分组成，网络号和主机号，其中不同分类具有不同的网络号长度，并且是固定的。</a:t>
            </a:r>
            <a:endParaRPr lang="zh-CN" altLang="en-US" sz="2000">
              <a:solidFill>
                <a:schemeClr val="accent1"/>
              </a:solidFill>
              <a:latin typeface="微软雅黑" panose="020B0503020204020204" charset="-122"/>
              <a:ea typeface="微软雅黑" panose="020B0503020204020204" charset="-122"/>
              <a:cs typeface="+mj-cs"/>
            </a:endParaRPr>
          </a:p>
          <a:p>
            <a:pPr algn="l">
              <a:buClrTx/>
              <a:buSzTx/>
              <a:buNone/>
            </a:pPr>
            <a:r>
              <a:rPr lang="zh-CN" altLang="en-US" sz="2000">
                <a:solidFill>
                  <a:schemeClr val="accent1"/>
                </a:solidFill>
                <a:latin typeface="微软雅黑" panose="020B0503020204020204" charset="-122"/>
                <a:ea typeface="微软雅黑" panose="020B0503020204020204" charset="-122"/>
                <a:cs typeface="+mj-cs"/>
              </a:rPr>
              <a:t>IP 地址 ::= {&lt; 网络号 &gt;, &lt; 主机号 &gt;}</a:t>
            </a:r>
            <a:endParaRPr lang="zh-CN" altLang="en-US" sz="2000">
              <a:solidFill>
                <a:schemeClr val="accent1"/>
              </a:solidFill>
              <a:latin typeface="微软雅黑" panose="020B0503020204020204" charset="-122"/>
              <a:ea typeface="微软雅黑" panose="020B0503020204020204" charset="-122"/>
              <a:cs typeface="+mj-cs"/>
            </a:endParaRPr>
          </a:p>
          <a:p>
            <a:pPr algn="l">
              <a:buClrTx/>
              <a:buSzTx/>
              <a:buNone/>
            </a:pPr>
            <a:r>
              <a:rPr lang="zh-CN" altLang="en-US" sz="2000">
                <a:solidFill>
                  <a:schemeClr val="accent1"/>
                </a:solidFill>
                <a:latin typeface="微软雅黑" panose="020B0503020204020204" charset="-122"/>
                <a:ea typeface="微软雅黑" panose="020B0503020204020204" charset="-122"/>
                <a:cs typeface="+mj-cs"/>
              </a:rPr>
              <a:t>（2）子网划分</a:t>
            </a:r>
            <a:endParaRPr lang="zh-CN" altLang="en-US" sz="2000">
              <a:solidFill>
                <a:schemeClr val="accent1"/>
              </a:solidFill>
              <a:latin typeface="微软雅黑" panose="020B0503020204020204" charset="-122"/>
              <a:ea typeface="微软雅黑" panose="020B0503020204020204" charset="-122"/>
              <a:cs typeface="+mj-cs"/>
            </a:endParaRPr>
          </a:p>
          <a:p>
            <a:pPr algn="l">
              <a:buClrTx/>
              <a:buSzTx/>
              <a:buNone/>
            </a:pPr>
            <a:r>
              <a:rPr lang="zh-CN" altLang="en-US" sz="2000">
                <a:solidFill>
                  <a:schemeClr val="accent1"/>
                </a:solidFill>
                <a:latin typeface="微软雅黑" panose="020B0503020204020204" charset="-122"/>
                <a:ea typeface="微软雅黑" panose="020B0503020204020204" charset="-122"/>
                <a:cs typeface="+mj-cs"/>
              </a:rPr>
              <a:t>通过在主机号字段中拿一部分作为子网号，把两级 IP 地址划分为三级 IP 地址。</a:t>
            </a:r>
            <a:endParaRPr lang="zh-CN" altLang="en-US" sz="2000">
              <a:solidFill>
                <a:schemeClr val="accent1"/>
              </a:solidFill>
              <a:latin typeface="微软雅黑" panose="020B0503020204020204" charset="-122"/>
              <a:ea typeface="微软雅黑" panose="020B0503020204020204" charset="-122"/>
              <a:cs typeface="+mj-cs"/>
            </a:endParaRPr>
          </a:p>
          <a:p>
            <a:pPr algn="l">
              <a:buClrTx/>
              <a:buSzTx/>
              <a:buNone/>
            </a:pPr>
            <a:r>
              <a:rPr lang="zh-CN" altLang="en-US" sz="2000">
                <a:solidFill>
                  <a:schemeClr val="accent1"/>
                </a:solidFill>
                <a:latin typeface="微软雅黑" panose="020B0503020204020204" charset="-122"/>
                <a:ea typeface="微软雅黑" panose="020B0503020204020204" charset="-122"/>
                <a:cs typeface="+mj-cs"/>
              </a:rPr>
              <a:t>IP 地址 ::= {&lt; 网络号 &gt;, &lt; 子网号 &gt;, &lt; 主机号 &gt;}</a:t>
            </a:r>
            <a:endParaRPr lang="zh-CN" altLang="en-US" sz="2000">
              <a:solidFill>
                <a:schemeClr val="accent1"/>
              </a:solidFill>
              <a:latin typeface="微软雅黑" panose="020B0503020204020204" charset="-122"/>
              <a:ea typeface="微软雅黑" panose="020B0503020204020204" charset="-122"/>
              <a:cs typeface="+mj-cs"/>
            </a:endParaRPr>
          </a:p>
          <a:p>
            <a:pPr algn="l">
              <a:buClrTx/>
              <a:buSzTx/>
              <a:buNone/>
            </a:pPr>
            <a:r>
              <a:rPr lang="zh-CN" altLang="en-US" sz="2000">
                <a:solidFill>
                  <a:schemeClr val="accent1"/>
                </a:solidFill>
                <a:latin typeface="微软雅黑" panose="020B0503020204020204" charset="-122"/>
                <a:ea typeface="微软雅黑" panose="020B0503020204020204" charset="-122"/>
                <a:cs typeface="+mj-cs"/>
              </a:rPr>
              <a:t>要使用子网，必须配置子网掩码。一个 B 类地址的默认子网掩码为 255.255.0.0，如果 B 类地址的子网占两个比特，那么子网掩码为 11111111 11111111 11000000 00000000，也就是 255.255.192.0。</a:t>
            </a:r>
            <a:endParaRPr lang="zh-CN" altLang="en-US" sz="2000">
              <a:solidFill>
                <a:schemeClr val="accent1"/>
              </a:solidFill>
              <a:latin typeface="微软雅黑" panose="020B0503020204020204" charset="-122"/>
              <a:ea typeface="微软雅黑" panose="020B0503020204020204" charset="-122"/>
              <a:cs typeface="+mj-cs"/>
            </a:endParaRPr>
          </a:p>
          <a:p>
            <a:pPr algn="l">
              <a:buClrTx/>
              <a:buSzTx/>
              <a:buNone/>
            </a:pPr>
            <a:r>
              <a:rPr lang="zh-CN" altLang="en-US" sz="2000">
                <a:solidFill>
                  <a:schemeClr val="accent1"/>
                </a:solidFill>
                <a:latin typeface="微软雅黑" panose="020B0503020204020204" charset="-122"/>
                <a:ea typeface="微软雅黑" panose="020B0503020204020204" charset="-122"/>
                <a:cs typeface="+mj-cs"/>
              </a:rPr>
              <a:t>注意，外部网络看不到子网的存在。</a:t>
            </a:r>
            <a:endParaRPr lang="zh-CN" altLang="en-US" sz="2000">
              <a:solidFill>
                <a:schemeClr val="accent1"/>
              </a:solidFill>
              <a:latin typeface="微软雅黑" panose="020B0503020204020204" charset="-122"/>
              <a:ea typeface="微软雅黑" panose="020B0503020204020204" charset="-122"/>
              <a:cs typeface="+mj-cs"/>
            </a:endParaRPr>
          </a:p>
          <a:p>
            <a:pPr algn="l">
              <a:buClrTx/>
              <a:buSzTx/>
              <a:buNone/>
            </a:pPr>
            <a:r>
              <a:rPr lang="zh-CN" altLang="en-US" sz="2000">
                <a:solidFill>
                  <a:schemeClr val="accent1"/>
                </a:solidFill>
                <a:latin typeface="微软雅黑" panose="020B0503020204020204" charset="-122"/>
                <a:ea typeface="微软雅黑" panose="020B0503020204020204" charset="-122"/>
                <a:cs typeface="+mj-cs"/>
              </a:rPr>
              <a:t>（3）无分类</a:t>
            </a:r>
            <a:endParaRPr lang="zh-CN" altLang="en-US" sz="2000">
              <a:solidFill>
                <a:schemeClr val="accent1"/>
              </a:solidFill>
              <a:latin typeface="微软雅黑" panose="020B0503020204020204" charset="-122"/>
              <a:ea typeface="微软雅黑" panose="020B0503020204020204" charset="-122"/>
              <a:cs typeface="+mj-cs"/>
            </a:endParaRPr>
          </a:p>
          <a:p>
            <a:pPr algn="l">
              <a:buClrTx/>
              <a:buSzTx/>
              <a:buNone/>
            </a:pPr>
            <a:r>
              <a:rPr lang="zh-CN" altLang="en-US" sz="2000">
                <a:solidFill>
                  <a:schemeClr val="accent1"/>
                </a:solidFill>
                <a:latin typeface="微软雅黑" panose="020B0503020204020204" charset="-122"/>
                <a:ea typeface="微软雅黑" panose="020B0503020204020204" charset="-122"/>
                <a:cs typeface="+mj-cs"/>
              </a:rPr>
              <a:t>无分类编址 CIDR 消除了传统 A 类、B 类和 C 类地址以及划分子网的概念，使用网络前缀和主机号来对 IP 地址进行编码，网络前缀的长度可以根据需要变化。</a:t>
            </a:r>
            <a:endParaRPr lang="zh-CN" altLang="en-US" sz="2000">
              <a:solidFill>
                <a:schemeClr val="accent1"/>
              </a:solidFill>
              <a:latin typeface="微软雅黑" panose="020B0503020204020204" charset="-122"/>
              <a:ea typeface="微软雅黑" panose="020B0503020204020204" charset="-122"/>
              <a:cs typeface="+mj-cs"/>
            </a:endParaRPr>
          </a:p>
          <a:p>
            <a:pPr algn="l">
              <a:buClrTx/>
              <a:buSzTx/>
              <a:buNone/>
            </a:pPr>
            <a:r>
              <a:rPr lang="zh-CN" altLang="en-US" sz="2000">
                <a:solidFill>
                  <a:schemeClr val="accent1"/>
                </a:solidFill>
                <a:latin typeface="微软雅黑" panose="020B0503020204020204" charset="-122"/>
                <a:ea typeface="微软雅黑" panose="020B0503020204020204" charset="-122"/>
                <a:cs typeface="+mj-cs"/>
              </a:rPr>
              <a:t>IP 地址 ::= {&lt; 网络前缀号 &gt;, &lt; 主机号 &gt;}</a:t>
            </a:r>
            <a:endParaRPr lang="zh-CN" altLang="en-US" sz="2000">
              <a:solidFill>
                <a:schemeClr val="accent1"/>
              </a:solidFill>
              <a:latin typeface="微软雅黑" panose="020B0503020204020204" charset="-122"/>
              <a:ea typeface="微软雅黑" panose="020B0503020204020204" charset="-122"/>
              <a:cs typeface="+mj-cs"/>
            </a:endParaRPr>
          </a:p>
        </p:txBody>
      </p:sp>
    </p:spTree>
    <p:custDataLst>
      <p:tags r:id="rId1"/>
    </p:custData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76300" y="333375"/>
            <a:ext cx="10440035" cy="830580"/>
          </a:xfrm>
        </p:spPr>
        <p:txBody>
          <a:bodyPr/>
          <a:p>
            <a:r>
              <a:rPr lang="zh-CN" altLang="en-US">
                <a:solidFill>
                  <a:schemeClr val="accent1"/>
                </a:solidFill>
              </a:rPr>
              <a:t>地址解析协议 ARP</a:t>
            </a:r>
            <a:endParaRPr lang="zh-CN" altLang="en-US">
              <a:solidFill>
                <a:schemeClr val="accent1"/>
              </a:solidFill>
            </a:endParaRPr>
          </a:p>
        </p:txBody>
      </p:sp>
      <p:sp>
        <p:nvSpPr>
          <p:cNvPr id="3" name="文本框 2"/>
          <p:cNvSpPr txBox="1"/>
          <p:nvPr/>
        </p:nvSpPr>
        <p:spPr>
          <a:xfrm>
            <a:off x="876300" y="1746250"/>
            <a:ext cx="9481185" cy="2861310"/>
          </a:xfrm>
          <a:prstGeom prst="rect">
            <a:avLst/>
          </a:prstGeom>
          <a:noFill/>
        </p:spPr>
        <p:txBody>
          <a:bodyPr wrap="square" rtlCol="0">
            <a:spAutoFit/>
          </a:bodyPr>
          <a:p>
            <a:pPr algn="l">
              <a:buClrTx/>
              <a:buSzTx/>
              <a:buNone/>
            </a:pPr>
            <a:r>
              <a:rPr lang="zh-CN" altLang="en-US" sz="2000">
                <a:solidFill>
                  <a:schemeClr val="accent1"/>
                </a:solidFill>
                <a:latin typeface="微软雅黑" panose="020B0503020204020204" charset="-122"/>
                <a:ea typeface="微软雅黑" panose="020B0503020204020204" charset="-122"/>
                <a:cs typeface="+mj-cs"/>
              </a:rPr>
              <a:t>网络层实现主机之间的通信，而链路层实现具体每段链路之间的通信。因此在通信过程中，IP 数据报的源地址和目的地址始终不变，而 MAC 地址随着链路的改变而改变。</a:t>
            </a:r>
            <a:endParaRPr lang="zh-CN" altLang="en-US" sz="2000">
              <a:solidFill>
                <a:schemeClr val="accent1"/>
              </a:solidFill>
              <a:latin typeface="微软雅黑" panose="020B0503020204020204" charset="-122"/>
              <a:ea typeface="微软雅黑" panose="020B0503020204020204" charset="-122"/>
              <a:cs typeface="+mj-cs"/>
            </a:endParaRPr>
          </a:p>
          <a:p>
            <a:pPr algn="l">
              <a:buClrTx/>
              <a:buSzTx/>
              <a:buNone/>
            </a:pPr>
            <a:r>
              <a:rPr lang="zh-CN" altLang="en-US" sz="2000">
                <a:solidFill>
                  <a:schemeClr val="accent1"/>
                </a:solidFill>
                <a:latin typeface="微软雅黑" panose="020B0503020204020204" charset="-122"/>
                <a:ea typeface="微软雅黑" panose="020B0503020204020204" charset="-122"/>
                <a:cs typeface="+mj-cs"/>
              </a:rPr>
              <a:t>每个主机都有一个 ARP 高速缓存，里面有本局域网上的各主机和路由器的 IP 地址到 MAC 地址的映射表。</a:t>
            </a:r>
            <a:endParaRPr lang="zh-CN" altLang="en-US" sz="2000">
              <a:solidFill>
                <a:schemeClr val="accent1"/>
              </a:solidFill>
              <a:latin typeface="微软雅黑" panose="020B0503020204020204" charset="-122"/>
              <a:ea typeface="微软雅黑" panose="020B0503020204020204" charset="-122"/>
              <a:cs typeface="+mj-cs"/>
            </a:endParaRPr>
          </a:p>
          <a:p>
            <a:pPr algn="l">
              <a:buClrTx/>
              <a:buSzTx/>
              <a:buNone/>
            </a:pPr>
            <a:r>
              <a:rPr lang="zh-CN" altLang="en-US" sz="2000">
                <a:solidFill>
                  <a:schemeClr val="accent1"/>
                </a:solidFill>
                <a:latin typeface="微软雅黑" panose="020B0503020204020204" charset="-122"/>
                <a:ea typeface="微软雅黑" panose="020B0503020204020204" charset="-122"/>
                <a:cs typeface="+mj-cs"/>
              </a:rPr>
              <a:t>如果主机 A 知道主机 B 的 IP 地址，但是 ARP 高速缓存中没有该 IP 地址到 MAC 地址的映射，此时主机 A 通过广播的方式发送 ARP 请求分组，主机 B 收到该请求后会发送 ARP 响应分组给主机 A 告知其 MAC 地址，随后主机 A 向其高速缓存中写入主机 B 的 IP 地址到 MAC 地址的映射。</a:t>
            </a:r>
            <a:endParaRPr lang="zh-CN" altLang="en-US" sz="2000">
              <a:solidFill>
                <a:schemeClr val="accent1"/>
              </a:solidFill>
              <a:latin typeface="微软雅黑" panose="020B0503020204020204" charset="-122"/>
              <a:ea typeface="微软雅黑" panose="020B0503020204020204" charset="-122"/>
              <a:cs typeface="+mj-cs"/>
            </a:endParaRPr>
          </a:p>
        </p:txBody>
      </p:sp>
    </p:spTree>
    <p:custDataLst>
      <p:tags r:id="rId1"/>
    </p:custData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97565" y="1283335"/>
            <a:ext cx="10440000" cy="1366838"/>
          </a:xfrm>
        </p:spPr>
        <p:txBody>
          <a:bodyPr>
            <a:normAutofit/>
          </a:bodyPr>
          <a:p>
            <a:r>
              <a:rPr lang="zh-CN" altLang="en-US">
                <a:solidFill>
                  <a:srgbClr val="FF0000"/>
                </a:solidFill>
              </a:rPr>
              <a:t>第</a:t>
            </a:r>
            <a:r>
              <a:rPr lang="en-US" altLang="zh-CN">
                <a:solidFill>
                  <a:srgbClr val="FF0000"/>
                </a:solidFill>
              </a:rPr>
              <a:t>5</a:t>
            </a:r>
            <a:r>
              <a:rPr lang="zh-CN" altLang="en-US">
                <a:solidFill>
                  <a:srgbClr val="FF0000"/>
                </a:solidFill>
              </a:rPr>
              <a:t>章</a:t>
            </a:r>
            <a:r>
              <a:rPr lang="en-US" altLang="zh-CN">
                <a:solidFill>
                  <a:srgbClr val="FF0000"/>
                </a:solidFill>
              </a:rPr>
              <a:t> </a:t>
            </a:r>
            <a:r>
              <a:rPr lang="zh-CN" altLang="en-US">
                <a:solidFill>
                  <a:srgbClr val="FF0000"/>
                </a:solidFill>
              </a:rPr>
              <a:t>互联网营销与传播基础知识</a:t>
            </a:r>
            <a:endParaRPr lang="zh-CN" altLang="en-US">
              <a:solidFill>
                <a:srgbClr val="FF0000"/>
              </a:solidFill>
            </a:endParaRPr>
          </a:p>
        </p:txBody>
      </p:sp>
      <p:sp>
        <p:nvSpPr>
          <p:cNvPr id="3" name="副标题 2"/>
          <p:cNvSpPr>
            <a:spLocks noGrp="1"/>
          </p:cNvSpPr>
          <p:nvPr>
            <p:ph type="subTitle" idx="4294967295"/>
          </p:nvPr>
        </p:nvSpPr>
        <p:spPr>
          <a:xfrm>
            <a:off x="2014220" y="2696845"/>
            <a:ext cx="6106795" cy="343535"/>
          </a:xfrm>
        </p:spPr>
        <p:txBody>
          <a:bodyPr>
            <a:normAutofit fontScale="50000"/>
          </a:bodyPr>
          <a:p>
            <a:pPr algn="ctr"/>
            <a:r>
              <a:rPr lang="zh-CN" altLang="en-US">
                <a:solidFill>
                  <a:srgbClr val="FF0000"/>
                </a:solidFill>
              </a:rPr>
              <a:t>Basic knowledge of Internet marketing and communication</a:t>
            </a:r>
            <a:endParaRPr lang="zh-CN" altLang="en-US">
              <a:solidFill>
                <a:srgbClr val="FF0000"/>
              </a:solidFill>
            </a:endParaRPr>
          </a:p>
        </p:txBody>
      </p:sp>
    </p:spTree>
    <p:custDataLst>
      <p:tags r:id="rId1"/>
    </p:custData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custDataLst>
              <p:tags r:id="rId1"/>
            </p:custDataLst>
          </p:nvPr>
        </p:nvSpPr>
        <p:spPr>
          <a:xfrm>
            <a:off x="2819400" y="3546475"/>
            <a:ext cx="7432040" cy="527685"/>
          </a:xfrm>
        </p:spPr>
        <p:txBody>
          <a:bodyPr/>
          <a:lstStyle/>
          <a:p>
            <a:r>
              <a:rPr dirty="0"/>
              <a:t>Basic knowledge of photography and video shooting</a:t>
            </a:r>
            <a:endParaRPr dirty="0"/>
          </a:p>
        </p:txBody>
      </p:sp>
      <p:sp>
        <p:nvSpPr>
          <p:cNvPr id="4" name="标题 3"/>
          <p:cNvSpPr>
            <a:spLocks noGrp="1"/>
          </p:cNvSpPr>
          <p:nvPr>
            <p:ph type="title"/>
            <p:custDataLst>
              <p:tags r:id="rId2"/>
            </p:custDataLst>
          </p:nvPr>
        </p:nvSpPr>
        <p:spPr>
          <a:xfrm>
            <a:off x="2819400" y="2602230"/>
            <a:ext cx="7502525" cy="869950"/>
          </a:xfrm>
        </p:spPr>
        <p:txBody>
          <a:bodyPr>
            <a:noAutofit/>
          </a:bodyPr>
          <a:lstStyle/>
          <a:p>
            <a:r>
              <a:rPr lang="zh-CN" altLang="en-US" dirty="0">
                <a:sym typeface="Arial" panose="020B0604020202020204" pitchFamily="34" charset="0"/>
              </a:rPr>
              <a:t>摄影、录像拍摄基础知识</a:t>
            </a:r>
            <a:endParaRPr lang="zh-CN" altLang="en-US" dirty="0">
              <a:sym typeface="Arial" panose="020B0604020202020204" pitchFamily="34" charset="0"/>
            </a:endParaRPr>
          </a:p>
        </p:txBody>
      </p:sp>
      <p:sp>
        <p:nvSpPr>
          <p:cNvPr id="5" name="文本框 4"/>
          <p:cNvSpPr txBox="1"/>
          <p:nvPr>
            <p:custDataLst>
              <p:tags r:id="rId3"/>
            </p:custDataLst>
          </p:nvPr>
        </p:nvSpPr>
        <p:spPr>
          <a:xfrm>
            <a:off x="579381" y="2481397"/>
            <a:ext cx="1896110" cy="1861185"/>
          </a:xfrm>
          <a:prstGeom prst="rect">
            <a:avLst/>
          </a:prstGeom>
          <a:noFill/>
        </p:spPr>
        <p:txBody>
          <a:bodyPr wrap="none" rtlCol="0" anchor="ctr">
            <a:spAutoFit/>
          </a:bodyPr>
          <a:lstStyle>
            <a:defPPr>
              <a:defRPr lang="zh-CN"/>
            </a:defPPr>
          </a:lstStyle>
          <a:p>
            <a:pPr algn="ctr"/>
            <a:r>
              <a:rPr lang="en-US" altLang="zh-CN" sz="11500" dirty="0">
                <a:solidFill>
                  <a:srgbClr val="FFFFFF"/>
                </a:solidFill>
                <a:latin typeface="微软雅黑" panose="020B0503020204020204" charset="-122"/>
                <a:ea typeface="微软雅黑" panose="020B0503020204020204" charset="-122"/>
              </a:rPr>
              <a:t>01</a:t>
            </a:r>
            <a:endParaRPr lang="en-US" altLang="zh-CN" sz="11500" dirty="0">
              <a:solidFill>
                <a:srgbClr val="FFFFFF"/>
              </a:solidFill>
              <a:latin typeface="微软雅黑" panose="020B0503020204020204" charset="-122"/>
              <a:ea typeface="微软雅黑" panose="020B0503020204020204" charset="-122"/>
            </a:endParaRPr>
          </a:p>
        </p:txBody>
      </p:sp>
    </p:spTree>
    <p:custDataLst>
      <p:tags r:id="rId4"/>
    </p:custData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76300" y="334645"/>
            <a:ext cx="10440035" cy="1217930"/>
          </a:xfrm>
        </p:spPr>
        <p:txBody>
          <a:bodyPr/>
          <a:p>
            <a:pPr algn="l">
              <a:buClrTx/>
              <a:buSzTx/>
              <a:buFontTx/>
            </a:pPr>
            <a:r>
              <a:rPr lang="zh-CN" altLang="en-US">
                <a:solidFill>
                  <a:schemeClr val="accent1"/>
                </a:solidFill>
              </a:rPr>
              <a:t>拍摄设备</a:t>
            </a:r>
            <a:endParaRPr lang="zh-CN" altLang="en-US">
              <a:solidFill>
                <a:schemeClr val="accent1"/>
              </a:solidFill>
            </a:endParaRPr>
          </a:p>
        </p:txBody>
      </p:sp>
      <p:sp>
        <p:nvSpPr>
          <p:cNvPr id="4" name="文本框 3"/>
          <p:cNvSpPr txBox="1"/>
          <p:nvPr/>
        </p:nvSpPr>
        <p:spPr>
          <a:xfrm>
            <a:off x="876300" y="2228850"/>
            <a:ext cx="8402320" cy="2399665"/>
          </a:xfrm>
          <a:prstGeom prst="rect">
            <a:avLst/>
          </a:prstGeom>
          <a:noFill/>
        </p:spPr>
        <p:txBody>
          <a:bodyPr wrap="square" rtlCol="0">
            <a:spAutoFit/>
          </a:bodyPr>
          <a:p>
            <a:pPr fontAlgn="auto">
              <a:lnSpc>
                <a:spcPct val="150000"/>
              </a:lnSpc>
            </a:pPr>
            <a:r>
              <a:rPr lang="zh-CN" altLang="en-US" sz="2000">
                <a:solidFill>
                  <a:schemeClr val="accent1"/>
                </a:solidFill>
                <a:latin typeface="微软雅黑" panose="020B0503020204020204" charset="-122"/>
                <a:ea typeface="微软雅黑" panose="020B0503020204020204" charset="-122"/>
                <a:cs typeface="+mj-cs"/>
              </a:rPr>
              <a:t>手机作为现代人随身携带的通讯工具，几乎人人都具备。现在手机相机的摄影功能有了很大的提高。对于那些摄影爱好者来说，他们完全可以使用手机摄影来满足他们的日常需求。并且手机作为摄影工具使人们以更平和、更细腻、更朴素的态度来观察和记录生活。条件允许下可以选购专业的单反相机和摄像机</a:t>
            </a:r>
            <a:endParaRPr lang="zh-CN" altLang="en-US" sz="2000">
              <a:solidFill>
                <a:schemeClr val="accent1"/>
              </a:solidFill>
              <a:latin typeface="微软雅黑" panose="020B0503020204020204" charset="-122"/>
              <a:ea typeface="微软雅黑" panose="020B0503020204020204" charset="-122"/>
              <a:cs typeface="+mj-cs"/>
            </a:endParaRPr>
          </a:p>
        </p:txBody>
      </p:sp>
    </p:spTree>
    <p:custDataLst>
      <p:tags r:id="rId1"/>
    </p:custData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l">
              <a:buClrTx/>
              <a:buSzTx/>
              <a:buFontTx/>
            </a:pPr>
            <a:r>
              <a:rPr lang="zh-CN" altLang="en-US">
                <a:solidFill>
                  <a:schemeClr val="accent1"/>
                </a:solidFill>
              </a:rPr>
              <a:t>辅助设备</a:t>
            </a:r>
            <a:endParaRPr lang="zh-CN" altLang="en-US">
              <a:solidFill>
                <a:schemeClr val="accent1"/>
              </a:solidFill>
            </a:endParaRPr>
          </a:p>
        </p:txBody>
      </p:sp>
      <p:sp>
        <p:nvSpPr>
          <p:cNvPr id="4" name="文本框 3"/>
          <p:cNvSpPr txBox="1"/>
          <p:nvPr/>
        </p:nvSpPr>
        <p:spPr>
          <a:xfrm>
            <a:off x="876300" y="1990090"/>
            <a:ext cx="1410970" cy="368300"/>
          </a:xfrm>
          <a:prstGeom prst="rect">
            <a:avLst/>
          </a:prstGeom>
          <a:noFill/>
        </p:spPr>
        <p:txBody>
          <a:bodyPr wrap="square" rtlCol="0">
            <a:spAutoFit/>
          </a:bodyPr>
          <a:p>
            <a:r>
              <a:rPr lang="en-US" altLang="zh-CN">
                <a:solidFill>
                  <a:schemeClr val="accent2"/>
                </a:solidFill>
                <a:latin typeface="宋体" panose="02010600030101010101" pitchFamily="2" charset="-122"/>
                <a:ea typeface="宋体" panose="02010600030101010101" pitchFamily="2" charset="-122"/>
              </a:rPr>
              <a:t>·</a:t>
            </a:r>
            <a:r>
              <a:rPr lang="zh-CN" altLang="en-US">
                <a:solidFill>
                  <a:schemeClr val="accent2"/>
                </a:solidFill>
              </a:rPr>
              <a:t>拍摄支架</a:t>
            </a:r>
            <a:endParaRPr lang="zh-CN" altLang="en-US">
              <a:solidFill>
                <a:schemeClr val="accent2"/>
              </a:solidFill>
            </a:endParaRPr>
          </a:p>
        </p:txBody>
      </p:sp>
      <p:sp>
        <p:nvSpPr>
          <p:cNvPr id="5" name="文本框 4"/>
          <p:cNvSpPr txBox="1"/>
          <p:nvPr/>
        </p:nvSpPr>
        <p:spPr>
          <a:xfrm>
            <a:off x="876300" y="2644775"/>
            <a:ext cx="6239510" cy="1938020"/>
          </a:xfrm>
          <a:prstGeom prst="rect">
            <a:avLst/>
          </a:prstGeom>
          <a:noFill/>
        </p:spPr>
        <p:txBody>
          <a:bodyPr wrap="square" rtlCol="0">
            <a:spAutoFit/>
          </a:bodyPr>
          <a:p>
            <a:pPr fontAlgn="auto">
              <a:lnSpc>
                <a:spcPct val="150000"/>
              </a:lnSpc>
            </a:pPr>
            <a:r>
              <a:rPr lang="zh-CN" altLang="en-US" sz="2000">
                <a:solidFill>
                  <a:schemeClr val="accent1"/>
                </a:solidFill>
                <a:latin typeface="微软雅黑" panose="020B0503020204020204" charset="-122"/>
                <a:ea typeface="微软雅黑" panose="020B0503020204020204" charset="-122"/>
                <a:cs typeface="+mj-cs"/>
              </a:rPr>
              <a:t>在进行自拍类视频拍摄时，因为人的手臂长度有限，所以拍摄范围就被局限在一定空间内。如果你想拍一张全身照或者让四周的人进入镜头，那就需要使用拍摄辅助工具“自拍杆”</a:t>
            </a:r>
            <a:endParaRPr lang="zh-CN" altLang="en-US" sz="2000">
              <a:solidFill>
                <a:schemeClr val="accent1"/>
              </a:solidFill>
              <a:latin typeface="微软雅黑" panose="020B0503020204020204" charset="-122"/>
              <a:ea typeface="微软雅黑" panose="020B0503020204020204" charset="-122"/>
              <a:cs typeface="+mj-cs"/>
            </a:endParaRPr>
          </a:p>
        </p:txBody>
      </p:sp>
      <p:pic>
        <p:nvPicPr>
          <p:cNvPr id="85" name="图片 8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417560" y="2644458"/>
            <a:ext cx="1878330" cy="1749425"/>
          </a:xfrm>
          <a:prstGeom prst="rect">
            <a:avLst/>
          </a:prstGeom>
        </p:spPr>
      </p:pic>
    </p:spTree>
    <p:custDataLst>
      <p:tags r:id="rId2"/>
    </p:custData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l">
              <a:buClrTx/>
              <a:buSzTx/>
              <a:buFontTx/>
            </a:pPr>
            <a:r>
              <a:rPr lang="zh-CN" altLang="en-US">
                <a:solidFill>
                  <a:schemeClr val="accent1"/>
                </a:solidFill>
              </a:rPr>
              <a:t>辅助设备</a:t>
            </a:r>
            <a:endParaRPr lang="zh-CN" altLang="en-US">
              <a:solidFill>
                <a:schemeClr val="accent1"/>
              </a:solidFill>
            </a:endParaRPr>
          </a:p>
        </p:txBody>
      </p:sp>
      <p:sp>
        <p:nvSpPr>
          <p:cNvPr id="4" name="文本框 3"/>
          <p:cNvSpPr txBox="1"/>
          <p:nvPr/>
        </p:nvSpPr>
        <p:spPr>
          <a:xfrm>
            <a:off x="876300" y="1990090"/>
            <a:ext cx="1729740" cy="368300"/>
          </a:xfrm>
          <a:prstGeom prst="rect">
            <a:avLst/>
          </a:prstGeom>
          <a:noFill/>
        </p:spPr>
        <p:txBody>
          <a:bodyPr wrap="square" rtlCol="0">
            <a:spAutoFit/>
          </a:bodyPr>
          <a:p>
            <a:r>
              <a:rPr lang="en-US" altLang="zh-CN">
                <a:solidFill>
                  <a:schemeClr val="accent2"/>
                </a:solidFill>
                <a:latin typeface="宋体" panose="02010600030101010101" pitchFamily="2" charset="-122"/>
                <a:ea typeface="宋体" panose="02010600030101010101" pitchFamily="2" charset="-122"/>
              </a:rPr>
              <a:t>·</a:t>
            </a:r>
            <a:r>
              <a:rPr lang="zh-CN" altLang="en-US">
                <a:solidFill>
                  <a:schemeClr val="accent2"/>
                </a:solidFill>
              </a:rPr>
              <a:t>手机稳定器</a:t>
            </a:r>
            <a:endParaRPr lang="zh-CN" altLang="en-US">
              <a:solidFill>
                <a:schemeClr val="accent2"/>
              </a:solidFill>
            </a:endParaRPr>
          </a:p>
        </p:txBody>
      </p:sp>
      <p:sp>
        <p:nvSpPr>
          <p:cNvPr id="5" name="文本框 4"/>
          <p:cNvSpPr txBox="1"/>
          <p:nvPr/>
        </p:nvSpPr>
        <p:spPr>
          <a:xfrm>
            <a:off x="876300" y="2644775"/>
            <a:ext cx="6355080" cy="2399665"/>
          </a:xfrm>
          <a:prstGeom prst="rect">
            <a:avLst/>
          </a:prstGeom>
          <a:noFill/>
        </p:spPr>
        <p:txBody>
          <a:bodyPr wrap="square" rtlCol="0">
            <a:spAutoFit/>
          </a:bodyPr>
          <a:p>
            <a:pPr fontAlgn="auto">
              <a:lnSpc>
                <a:spcPct val="150000"/>
              </a:lnSpc>
            </a:pPr>
            <a:r>
              <a:rPr lang="zh-CN" altLang="en-US" sz="2000">
                <a:solidFill>
                  <a:schemeClr val="accent1"/>
                </a:solidFill>
                <a:latin typeface="微软雅黑" panose="020B0503020204020204" charset="-122"/>
                <a:ea typeface="微软雅黑" panose="020B0503020204020204" charset="-122"/>
                <a:cs typeface="+mj-cs"/>
              </a:rPr>
              <a:t>在稳定器的帮助之下，我们还可以用手机实现非常专业的拍摄，比如边走边跑拍摄视频时，主机的抖动非常显著，仅仅使用手机内置的稳定功能是拍不出平稳的视频的。所以需要使用手机稳定器，减少抖动对画面的影响，实现简洁的视频拍摄体验</a:t>
            </a:r>
            <a:endParaRPr lang="zh-CN" altLang="en-US" sz="2000">
              <a:solidFill>
                <a:schemeClr val="accent1"/>
              </a:solidFill>
              <a:latin typeface="微软雅黑" panose="020B0503020204020204" charset="-122"/>
              <a:ea typeface="微软雅黑" panose="020B0503020204020204" charset="-122"/>
              <a:cs typeface="+mj-cs"/>
            </a:endParaRPr>
          </a:p>
        </p:txBody>
      </p:sp>
      <p:pic>
        <p:nvPicPr>
          <p:cNvPr id="221" name="图片 22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111615" y="2358390"/>
            <a:ext cx="1327150" cy="2030730"/>
          </a:xfrm>
          <a:prstGeom prst="rect">
            <a:avLst/>
          </a:prstGeom>
        </p:spPr>
      </p:pic>
    </p:spTree>
    <p:custDataLst>
      <p:tags r:id="rId2"/>
    </p:custData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l">
              <a:buClrTx/>
              <a:buSzTx/>
              <a:buFontTx/>
            </a:pPr>
            <a:r>
              <a:rPr lang="zh-CN" altLang="en-US">
                <a:solidFill>
                  <a:schemeClr val="accent1"/>
                </a:solidFill>
              </a:rPr>
              <a:t>辅助设备</a:t>
            </a:r>
            <a:endParaRPr lang="zh-CN" altLang="en-US">
              <a:solidFill>
                <a:schemeClr val="accent1"/>
              </a:solidFill>
            </a:endParaRPr>
          </a:p>
        </p:txBody>
      </p:sp>
      <p:sp>
        <p:nvSpPr>
          <p:cNvPr id="4" name="文本框 3"/>
          <p:cNvSpPr txBox="1"/>
          <p:nvPr/>
        </p:nvSpPr>
        <p:spPr>
          <a:xfrm>
            <a:off x="876300" y="1990090"/>
            <a:ext cx="1729740" cy="368300"/>
          </a:xfrm>
          <a:prstGeom prst="rect">
            <a:avLst/>
          </a:prstGeom>
          <a:noFill/>
        </p:spPr>
        <p:txBody>
          <a:bodyPr wrap="square" rtlCol="0">
            <a:spAutoFit/>
          </a:bodyPr>
          <a:p>
            <a:r>
              <a:rPr lang="en-US" altLang="zh-CN">
                <a:solidFill>
                  <a:schemeClr val="accent2"/>
                </a:solidFill>
                <a:latin typeface="宋体" panose="02010600030101010101" pitchFamily="2" charset="-122"/>
                <a:ea typeface="宋体" panose="02010600030101010101" pitchFamily="2" charset="-122"/>
              </a:rPr>
              <a:t>·</a:t>
            </a:r>
            <a:r>
              <a:rPr lang="zh-CN" altLang="en-US">
                <a:solidFill>
                  <a:schemeClr val="accent2"/>
                </a:solidFill>
              </a:rPr>
              <a:t>滑轨</a:t>
            </a:r>
            <a:endParaRPr lang="zh-CN" altLang="en-US">
              <a:solidFill>
                <a:schemeClr val="accent2"/>
              </a:solidFill>
            </a:endParaRPr>
          </a:p>
        </p:txBody>
      </p:sp>
      <p:sp>
        <p:nvSpPr>
          <p:cNvPr id="5" name="文本框 4"/>
          <p:cNvSpPr txBox="1"/>
          <p:nvPr/>
        </p:nvSpPr>
        <p:spPr>
          <a:xfrm>
            <a:off x="876300" y="2644775"/>
            <a:ext cx="6355080" cy="1476375"/>
          </a:xfrm>
          <a:prstGeom prst="rect">
            <a:avLst/>
          </a:prstGeom>
          <a:noFill/>
        </p:spPr>
        <p:txBody>
          <a:bodyPr wrap="square" rtlCol="0">
            <a:spAutoFit/>
          </a:bodyPr>
          <a:p>
            <a:pPr fontAlgn="auto">
              <a:lnSpc>
                <a:spcPct val="150000"/>
              </a:lnSpc>
            </a:pPr>
            <a:r>
              <a:rPr lang="zh-CN" altLang="en-US" sz="2000">
                <a:solidFill>
                  <a:schemeClr val="accent1"/>
                </a:solidFill>
                <a:latin typeface="微软雅黑" panose="020B0503020204020204" charset="-122"/>
                <a:ea typeface="微软雅黑" panose="020B0503020204020204" charset="-122"/>
                <a:cs typeface="+mj-cs"/>
              </a:rPr>
              <a:t>要拍出稳定、顺畅的平推镜头，可以将手机装在滑轨上进行拍摄，为了拍摄更加稳定的画面，创作者可以借助各种周边设备，如三脚架、独脚架、稳定器、滑轨等</a:t>
            </a:r>
            <a:endParaRPr lang="zh-CN" altLang="en-US" sz="2000">
              <a:solidFill>
                <a:schemeClr val="accent1"/>
              </a:solidFill>
              <a:latin typeface="微软雅黑" panose="020B0503020204020204" charset="-122"/>
              <a:ea typeface="微软雅黑" panose="020B0503020204020204" charset="-122"/>
              <a:cs typeface="+mj-cs"/>
            </a:endParaRPr>
          </a:p>
        </p:txBody>
      </p:sp>
      <p:pic>
        <p:nvPicPr>
          <p:cNvPr id="87" name="图片 87" descr="3-43"/>
          <p:cNvPicPr>
            <a:picLocks noChangeAspect="1"/>
          </p:cNvPicPr>
          <p:nvPr/>
        </p:nvPicPr>
        <p:blipFill>
          <a:blip r:embed="rId1"/>
          <a:stretch>
            <a:fillRect/>
          </a:stretch>
        </p:blipFill>
        <p:spPr>
          <a:xfrm>
            <a:off x="8222615" y="2644775"/>
            <a:ext cx="2340610" cy="1814830"/>
          </a:xfrm>
          <a:prstGeom prst="rect">
            <a:avLst/>
          </a:prstGeom>
        </p:spPr>
      </p:pic>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custDataLst>
              <p:tags r:id="rId1"/>
            </p:custDataLst>
          </p:nvPr>
        </p:nvSpPr>
        <p:spPr>
          <a:xfrm>
            <a:off x="2819400" y="3546475"/>
            <a:ext cx="7432040" cy="527685"/>
          </a:xfrm>
        </p:spPr>
        <p:txBody>
          <a:bodyPr/>
          <a:lstStyle/>
          <a:p>
            <a:r>
              <a:rPr dirty="0"/>
              <a:t>Live Internet Broadcast</a:t>
            </a:r>
            <a:endParaRPr dirty="0"/>
          </a:p>
        </p:txBody>
      </p:sp>
      <p:sp>
        <p:nvSpPr>
          <p:cNvPr id="4" name="标题 3"/>
          <p:cNvSpPr>
            <a:spLocks noGrp="1"/>
          </p:cNvSpPr>
          <p:nvPr>
            <p:ph type="title"/>
            <p:custDataLst>
              <p:tags r:id="rId2"/>
            </p:custDataLst>
          </p:nvPr>
        </p:nvSpPr>
        <p:spPr>
          <a:xfrm>
            <a:off x="2819289" y="2602265"/>
            <a:ext cx="7432354" cy="870111"/>
          </a:xfrm>
        </p:spPr>
        <p:txBody>
          <a:bodyPr/>
          <a:lstStyle/>
          <a:p>
            <a:r>
              <a:rPr lang="zh-CN" altLang="en-US" dirty="0"/>
              <a:t>互联网直播</a:t>
            </a:r>
            <a:endParaRPr lang="zh-CN" altLang="en-US" dirty="0"/>
          </a:p>
        </p:txBody>
      </p:sp>
      <p:sp>
        <p:nvSpPr>
          <p:cNvPr id="5" name="文本框 4"/>
          <p:cNvSpPr txBox="1"/>
          <p:nvPr>
            <p:custDataLst>
              <p:tags r:id="rId3"/>
            </p:custDataLst>
          </p:nvPr>
        </p:nvSpPr>
        <p:spPr>
          <a:xfrm>
            <a:off x="579381" y="2481397"/>
            <a:ext cx="1896110" cy="1861185"/>
          </a:xfrm>
          <a:prstGeom prst="rect">
            <a:avLst/>
          </a:prstGeom>
          <a:noFill/>
        </p:spPr>
        <p:txBody>
          <a:bodyPr wrap="none" rtlCol="0" anchor="ctr">
            <a:spAutoFit/>
          </a:bodyPr>
          <a:lstStyle>
            <a:defPPr>
              <a:defRPr lang="zh-CN"/>
            </a:defPPr>
          </a:lstStyle>
          <a:p>
            <a:pPr algn="ctr"/>
            <a:r>
              <a:rPr lang="en-US" altLang="zh-CN" sz="11500" dirty="0">
                <a:solidFill>
                  <a:srgbClr val="FFFFFF"/>
                </a:solidFill>
                <a:latin typeface="微软雅黑" panose="020B0503020204020204" charset="-122"/>
                <a:ea typeface="微软雅黑" panose="020B0503020204020204" charset="-122"/>
              </a:rPr>
              <a:t>02</a:t>
            </a:r>
            <a:endParaRPr lang="en-US" altLang="zh-CN" sz="11500" dirty="0">
              <a:solidFill>
                <a:srgbClr val="FFFFFF"/>
              </a:solidFill>
              <a:latin typeface="微软雅黑" panose="020B0503020204020204" charset="-122"/>
              <a:ea typeface="微软雅黑" panose="020B0503020204020204" charset="-122"/>
            </a:endParaRPr>
          </a:p>
        </p:txBody>
      </p:sp>
    </p:spTree>
    <p:custDataLst>
      <p:tags r:id="rId4"/>
    </p:custData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accent1"/>
                </a:solidFill>
              </a:rPr>
              <a:t>灯光设备</a:t>
            </a:r>
            <a:endParaRPr lang="zh-CN" altLang="en-US">
              <a:solidFill>
                <a:schemeClr val="accent1"/>
              </a:solidFill>
            </a:endParaRPr>
          </a:p>
        </p:txBody>
      </p:sp>
      <p:sp>
        <p:nvSpPr>
          <p:cNvPr id="4" name="文本框 3"/>
          <p:cNvSpPr txBox="1"/>
          <p:nvPr/>
        </p:nvSpPr>
        <p:spPr>
          <a:xfrm>
            <a:off x="876300" y="2012315"/>
            <a:ext cx="5627370" cy="1938020"/>
          </a:xfrm>
          <a:prstGeom prst="rect">
            <a:avLst/>
          </a:prstGeom>
          <a:noFill/>
        </p:spPr>
        <p:txBody>
          <a:bodyPr wrap="square" rtlCol="0">
            <a:spAutoFit/>
          </a:bodyPr>
          <a:p>
            <a:pPr fontAlgn="auto">
              <a:lnSpc>
                <a:spcPct val="150000"/>
              </a:lnSpc>
            </a:pPr>
            <a:r>
              <a:rPr lang="zh-CN" altLang="en-US" sz="2000">
                <a:solidFill>
                  <a:schemeClr val="accent1"/>
                </a:solidFill>
                <a:latin typeface="微软雅黑" panose="020B0503020204020204" charset="-122"/>
                <a:ea typeface="微软雅黑" panose="020B0503020204020204" charset="-122"/>
                <a:cs typeface="+mj-cs"/>
              </a:rPr>
              <a:t>摄像是光与影的艺术。如果光线不好，不仅无法照亮主体，也无法得到完美的曝光，更无法还原真实的色彩。只有在高质量的光线环境之中拍摄过，才能了解光线质量的好坏与否</a:t>
            </a:r>
            <a:endParaRPr lang="zh-CN" altLang="en-US" sz="2000">
              <a:solidFill>
                <a:schemeClr val="accent1"/>
              </a:solidFill>
              <a:latin typeface="微软雅黑" panose="020B0503020204020204" charset="-122"/>
              <a:ea typeface="微软雅黑" panose="020B0503020204020204" charset="-122"/>
              <a:cs typeface="+mj-cs"/>
            </a:endParaRPr>
          </a:p>
        </p:txBody>
      </p:sp>
      <p:pic>
        <p:nvPicPr>
          <p:cNvPr id="234" name="图片 23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609715" y="1703070"/>
            <a:ext cx="4989195" cy="3326765"/>
          </a:xfrm>
          <a:prstGeom prst="rect">
            <a:avLst/>
          </a:prstGeom>
        </p:spPr>
      </p:pic>
    </p:spTree>
    <p:custDataLst>
      <p:tags r:id="rId2"/>
    </p:custData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76300" y="334645"/>
            <a:ext cx="10440035" cy="904240"/>
          </a:xfrm>
        </p:spPr>
        <p:txBody>
          <a:bodyPr>
            <a:normAutofit/>
          </a:bodyPr>
          <a:p>
            <a:r>
              <a:rPr lang="zh-CN" altLang="en-US">
                <a:solidFill>
                  <a:schemeClr val="accent1"/>
                </a:solidFill>
                <a:sym typeface="+mn-ea"/>
              </a:rPr>
              <a:t>灯光设备</a:t>
            </a:r>
            <a:endParaRPr lang="zh-CN" altLang="en-US"/>
          </a:p>
        </p:txBody>
      </p:sp>
      <p:sp>
        <p:nvSpPr>
          <p:cNvPr id="4" name="文本框 3"/>
          <p:cNvSpPr txBox="1"/>
          <p:nvPr/>
        </p:nvSpPr>
        <p:spPr>
          <a:xfrm>
            <a:off x="1434465" y="1628775"/>
            <a:ext cx="9323705" cy="1476375"/>
          </a:xfrm>
          <a:prstGeom prst="rect">
            <a:avLst/>
          </a:prstGeom>
          <a:noFill/>
        </p:spPr>
        <p:txBody>
          <a:bodyPr wrap="square" rtlCol="0">
            <a:spAutoFit/>
          </a:bodyPr>
          <a:p>
            <a:pPr fontAlgn="auto">
              <a:lnSpc>
                <a:spcPct val="150000"/>
              </a:lnSpc>
            </a:pPr>
            <a:r>
              <a:rPr lang="zh-CN" altLang="en-US" sz="2000">
                <a:solidFill>
                  <a:schemeClr val="accent1"/>
                </a:solidFill>
                <a:latin typeface="微软雅黑" panose="020B0503020204020204" charset="-122"/>
                <a:ea typeface="微软雅黑" panose="020B0503020204020204" charset="-122"/>
                <a:cs typeface="+mj-cs"/>
              </a:rPr>
              <a:t>灯光的作用不仅是在黑暗之中照亮被摄体，更是反映被摄体的质感，描绘被摄体的廓形，实现主体与背景的分离，营造场景氛围。</a:t>
            </a:r>
            <a:endParaRPr lang="zh-CN" altLang="en-US" sz="2000">
              <a:solidFill>
                <a:schemeClr val="accent1"/>
              </a:solidFill>
              <a:latin typeface="微软雅黑" panose="020B0503020204020204" charset="-122"/>
              <a:ea typeface="微软雅黑" panose="020B0503020204020204" charset="-122"/>
              <a:cs typeface="+mj-cs"/>
            </a:endParaRPr>
          </a:p>
          <a:p>
            <a:pPr fontAlgn="auto">
              <a:lnSpc>
                <a:spcPct val="150000"/>
              </a:lnSpc>
            </a:pPr>
            <a:r>
              <a:rPr lang="zh-CN" altLang="en-US" sz="2000">
                <a:solidFill>
                  <a:schemeClr val="accent1"/>
                </a:solidFill>
                <a:latin typeface="微软雅黑" panose="020B0503020204020204" charset="-122"/>
                <a:ea typeface="微软雅黑" panose="020B0503020204020204" charset="-122"/>
                <a:cs typeface="+mj-cs"/>
              </a:rPr>
              <a:t>灯光在短视频、微电影、广告甚至电影拍摄等方面有着丰富的应用空间</a:t>
            </a:r>
            <a:endParaRPr lang="zh-CN" altLang="en-US" sz="2000">
              <a:solidFill>
                <a:schemeClr val="accent1"/>
              </a:solidFill>
              <a:latin typeface="微软雅黑" panose="020B0503020204020204" charset="-122"/>
              <a:ea typeface="微软雅黑" panose="020B0503020204020204" charset="-122"/>
              <a:cs typeface="+mj-cs"/>
            </a:endParaRPr>
          </a:p>
        </p:txBody>
      </p:sp>
      <p:sp>
        <p:nvSpPr>
          <p:cNvPr id="5" name="文本框 4"/>
          <p:cNvSpPr txBox="1"/>
          <p:nvPr/>
        </p:nvSpPr>
        <p:spPr>
          <a:xfrm>
            <a:off x="876300" y="3409950"/>
            <a:ext cx="1729740" cy="368300"/>
          </a:xfrm>
          <a:prstGeom prst="rect">
            <a:avLst/>
          </a:prstGeom>
          <a:noFill/>
        </p:spPr>
        <p:txBody>
          <a:bodyPr wrap="square" rtlCol="0">
            <a:spAutoFit/>
          </a:bodyPr>
          <a:p>
            <a:r>
              <a:rPr lang="en-US" altLang="zh-CN">
                <a:solidFill>
                  <a:schemeClr val="accent2"/>
                </a:solidFill>
                <a:latin typeface="宋体" panose="02010600030101010101" pitchFamily="2" charset="-122"/>
                <a:ea typeface="宋体" panose="02010600030101010101" pitchFamily="2" charset="-122"/>
              </a:rPr>
              <a:t>·</a:t>
            </a:r>
            <a:r>
              <a:rPr lang="zh-CN" altLang="en-US">
                <a:solidFill>
                  <a:schemeClr val="accent2"/>
                </a:solidFill>
              </a:rPr>
              <a:t>LED平板灯</a:t>
            </a:r>
            <a:endParaRPr lang="zh-CN" altLang="en-US">
              <a:solidFill>
                <a:schemeClr val="accent2"/>
              </a:solidFill>
            </a:endParaRPr>
          </a:p>
        </p:txBody>
      </p:sp>
      <p:sp>
        <p:nvSpPr>
          <p:cNvPr id="6" name="文本框 5"/>
          <p:cNvSpPr txBox="1"/>
          <p:nvPr/>
        </p:nvSpPr>
        <p:spPr>
          <a:xfrm>
            <a:off x="876300" y="3919220"/>
            <a:ext cx="5082540" cy="2030095"/>
          </a:xfrm>
          <a:prstGeom prst="rect">
            <a:avLst/>
          </a:prstGeom>
          <a:noFill/>
        </p:spPr>
        <p:txBody>
          <a:bodyPr wrap="square" rtlCol="0">
            <a:spAutoFit/>
          </a:bodyPr>
          <a:p>
            <a:r>
              <a:rPr lang="zh-CN" altLang="en-US">
                <a:solidFill>
                  <a:schemeClr val="accent2"/>
                </a:solidFill>
              </a:rPr>
              <a:t>在录制节目时，主播的正面会布置若干LED平板灯。根据不同环境下的光照需求，可选择不同功率、不同尺寸的产品。LED灯具有配光方便、发光面积固定的优点。如果需要软照明，则需要铺设更多照明或使用软照明方案。LED平板灯的使用场景包括影视作品、电视节目录制、广告拍摄、个人短视频拍摄、户外照明等</a:t>
            </a:r>
            <a:endParaRPr lang="zh-CN" altLang="en-US">
              <a:solidFill>
                <a:schemeClr val="accent2"/>
              </a:solidFill>
            </a:endParaRPr>
          </a:p>
        </p:txBody>
      </p:sp>
      <p:sp>
        <p:nvSpPr>
          <p:cNvPr id="7" name="文本框 6"/>
          <p:cNvSpPr txBox="1"/>
          <p:nvPr/>
        </p:nvSpPr>
        <p:spPr>
          <a:xfrm>
            <a:off x="6222365" y="3409950"/>
            <a:ext cx="2394585" cy="368300"/>
          </a:xfrm>
          <a:prstGeom prst="rect">
            <a:avLst/>
          </a:prstGeom>
          <a:noFill/>
        </p:spPr>
        <p:txBody>
          <a:bodyPr wrap="square" rtlCol="0">
            <a:spAutoFit/>
          </a:bodyPr>
          <a:p>
            <a:r>
              <a:rPr lang="en-US" altLang="zh-CN">
                <a:solidFill>
                  <a:schemeClr val="accent2"/>
                </a:solidFill>
                <a:latin typeface="宋体" panose="02010600030101010101" pitchFamily="2" charset="-122"/>
                <a:ea typeface="宋体" panose="02010600030101010101" pitchFamily="2" charset="-122"/>
              </a:rPr>
              <a:t>·</a:t>
            </a:r>
            <a:r>
              <a:rPr lang="zh-CN" altLang="en-US">
                <a:solidFill>
                  <a:schemeClr val="accent2"/>
                </a:solidFill>
              </a:rPr>
              <a:t>COB结构的LED灯</a:t>
            </a:r>
            <a:endParaRPr lang="zh-CN" altLang="en-US">
              <a:solidFill>
                <a:schemeClr val="accent2"/>
              </a:solidFill>
            </a:endParaRPr>
          </a:p>
        </p:txBody>
      </p:sp>
      <p:sp>
        <p:nvSpPr>
          <p:cNvPr id="8" name="文本框 7"/>
          <p:cNvSpPr txBox="1"/>
          <p:nvPr/>
        </p:nvSpPr>
        <p:spPr>
          <a:xfrm>
            <a:off x="6380480" y="3919220"/>
            <a:ext cx="4180840" cy="1753235"/>
          </a:xfrm>
          <a:prstGeom prst="rect">
            <a:avLst/>
          </a:prstGeom>
          <a:noFill/>
        </p:spPr>
        <p:txBody>
          <a:bodyPr wrap="square" rtlCol="0">
            <a:spAutoFit/>
          </a:bodyPr>
          <a:p>
            <a:r>
              <a:rPr lang="zh-CN" altLang="en-US">
                <a:solidFill>
                  <a:schemeClr val="accent2"/>
                </a:solidFill>
              </a:rPr>
              <a:t>COB结构的LED灯具在造型和使用场景之上存在诸多差异。cob结构的LED灯为单点发光，结合多种光控配件，可实现丰富的配光方案。由于采用单点照明，直接使用可获得高亮度的硬光，结合光控配件可达到胶片级的软光效果</a:t>
            </a:r>
            <a:endParaRPr lang="zh-CN" altLang="en-US">
              <a:solidFill>
                <a:schemeClr val="accent2"/>
              </a:solidFill>
            </a:endParaRPr>
          </a:p>
        </p:txBody>
      </p:sp>
    </p:spTree>
    <p:custDataLst>
      <p:tags r:id="rId1"/>
    </p:custData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76300" y="334645"/>
            <a:ext cx="10440035" cy="994410"/>
          </a:xfrm>
        </p:spPr>
        <p:txBody>
          <a:bodyPr/>
          <a:p>
            <a:r>
              <a:rPr lang="zh-CN" altLang="en-US">
                <a:solidFill>
                  <a:schemeClr val="accent1"/>
                </a:solidFill>
              </a:rPr>
              <a:t>音频采集设备</a:t>
            </a:r>
            <a:endParaRPr lang="zh-CN" altLang="en-US">
              <a:solidFill>
                <a:schemeClr val="accent1"/>
              </a:solidFill>
            </a:endParaRPr>
          </a:p>
        </p:txBody>
      </p:sp>
      <p:sp>
        <p:nvSpPr>
          <p:cNvPr id="4" name="文本框 3"/>
          <p:cNvSpPr txBox="1"/>
          <p:nvPr/>
        </p:nvSpPr>
        <p:spPr>
          <a:xfrm>
            <a:off x="2367280" y="1630045"/>
            <a:ext cx="7866380" cy="2399665"/>
          </a:xfrm>
          <a:prstGeom prst="rect">
            <a:avLst/>
          </a:prstGeom>
          <a:noFill/>
        </p:spPr>
        <p:txBody>
          <a:bodyPr wrap="square" rtlCol="0">
            <a:spAutoFit/>
          </a:bodyPr>
          <a:p>
            <a:pPr>
              <a:lnSpc>
                <a:spcPct val="150000"/>
              </a:lnSpc>
              <a:buClrTx/>
              <a:buSzTx/>
              <a:buNone/>
            </a:pPr>
            <a:r>
              <a:rPr lang="zh-CN" altLang="en-US" sz="2000">
                <a:solidFill>
                  <a:schemeClr val="accent1"/>
                </a:solidFill>
                <a:latin typeface="微软雅黑" panose="020B0503020204020204" charset="-122"/>
                <a:ea typeface="微软雅黑" panose="020B0503020204020204" charset="-122"/>
                <a:cs typeface="+mj-cs"/>
              </a:rPr>
              <a:t>手机外置麦克风携带方便。与线控耳机相比，其灵敏度，频率响应、信噪比等各方面参数都有了显著提升，音质和降噪效果也得到了保证。一个好的外置麦克风他的话筒灵敏度负值越低越好，频响波动值越低越好，信噪比越大越好，阻抗越小越好，全向形指向型或心形指向型为首选</a:t>
            </a:r>
            <a:endParaRPr lang="zh-CN" altLang="en-US" sz="2000">
              <a:solidFill>
                <a:schemeClr val="accent1"/>
              </a:solidFill>
              <a:latin typeface="微软雅黑" panose="020B0503020204020204" charset="-122"/>
              <a:ea typeface="微软雅黑" panose="020B0503020204020204" charset="-122"/>
              <a:cs typeface="+mj-cs"/>
            </a:endParaRPr>
          </a:p>
        </p:txBody>
      </p:sp>
      <p:sp>
        <p:nvSpPr>
          <p:cNvPr id="5" name="文本框 4"/>
          <p:cNvSpPr txBox="1"/>
          <p:nvPr/>
        </p:nvSpPr>
        <p:spPr>
          <a:xfrm>
            <a:off x="948690" y="4029710"/>
            <a:ext cx="1729740" cy="368300"/>
          </a:xfrm>
          <a:prstGeom prst="rect">
            <a:avLst/>
          </a:prstGeom>
          <a:noFill/>
        </p:spPr>
        <p:txBody>
          <a:bodyPr wrap="square" rtlCol="0">
            <a:spAutoFit/>
          </a:bodyPr>
          <a:p>
            <a:r>
              <a:rPr lang="en-US" altLang="zh-CN">
                <a:solidFill>
                  <a:schemeClr val="accent2"/>
                </a:solidFill>
                <a:latin typeface="宋体" panose="02010600030101010101" pitchFamily="2" charset="-122"/>
                <a:ea typeface="宋体" panose="02010600030101010101" pitchFamily="2" charset="-122"/>
              </a:rPr>
              <a:t>·</a:t>
            </a:r>
            <a:r>
              <a:rPr lang="zh-CN" altLang="en-US">
                <a:solidFill>
                  <a:schemeClr val="accent2"/>
                </a:solidFill>
              </a:rPr>
              <a:t>领夹麦克风</a:t>
            </a:r>
            <a:endParaRPr lang="zh-CN" altLang="en-US">
              <a:solidFill>
                <a:schemeClr val="accent2"/>
              </a:solidFill>
            </a:endParaRPr>
          </a:p>
        </p:txBody>
      </p:sp>
      <p:pic>
        <p:nvPicPr>
          <p:cNvPr id="233" name="图片 23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640523" y="4397693"/>
            <a:ext cx="1880235" cy="1984375"/>
          </a:xfrm>
          <a:prstGeom prst="rect">
            <a:avLst/>
          </a:prstGeom>
        </p:spPr>
      </p:pic>
      <p:sp>
        <p:nvSpPr>
          <p:cNvPr id="6" name="文本框 5"/>
          <p:cNvSpPr txBox="1"/>
          <p:nvPr/>
        </p:nvSpPr>
        <p:spPr>
          <a:xfrm>
            <a:off x="5231765" y="4029710"/>
            <a:ext cx="1729740" cy="368300"/>
          </a:xfrm>
          <a:prstGeom prst="rect">
            <a:avLst/>
          </a:prstGeom>
          <a:noFill/>
        </p:spPr>
        <p:txBody>
          <a:bodyPr wrap="square" rtlCol="0">
            <a:spAutoFit/>
          </a:bodyPr>
          <a:p>
            <a:r>
              <a:rPr lang="en-US" altLang="zh-CN">
                <a:solidFill>
                  <a:schemeClr val="accent2"/>
                </a:solidFill>
                <a:latin typeface="宋体" panose="02010600030101010101" pitchFamily="2" charset="-122"/>
                <a:ea typeface="宋体" panose="02010600030101010101" pitchFamily="2" charset="-122"/>
              </a:rPr>
              <a:t>·</a:t>
            </a:r>
            <a:r>
              <a:rPr lang="zh-CN" altLang="en-US">
                <a:solidFill>
                  <a:schemeClr val="accent2"/>
                </a:solidFill>
              </a:rPr>
              <a:t>无线麦克风</a:t>
            </a:r>
            <a:endParaRPr lang="zh-CN" altLang="en-US">
              <a:solidFill>
                <a:schemeClr val="accent2"/>
              </a:solidFill>
            </a:endParaRPr>
          </a:p>
        </p:txBody>
      </p:sp>
      <p:pic>
        <p:nvPicPr>
          <p:cNvPr id="101" name="图片 100"/>
          <p:cNvPicPr/>
          <p:nvPr/>
        </p:nvPicPr>
        <p:blipFill>
          <a:blip r:embed="rId2" r:link="rId3"/>
          <a:stretch>
            <a:fillRect/>
          </a:stretch>
        </p:blipFill>
        <p:spPr>
          <a:xfrm>
            <a:off x="6010910" y="4398010"/>
            <a:ext cx="2344420" cy="1983740"/>
          </a:xfrm>
          <a:prstGeom prst="rect">
            <a:avLst/>
          </a:prstGeom>
          <a:noFill/>
          <a:ln w="9525">
            <a:noFill/>
          </a:ln>
        </p:spPr>
      </p:pic>
    </p:spTree>
    <p:custDataLst>
      <p:tags r:id="rId4"/>
    </p:custData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accent1"/>
                </a:solidFill>
              </a:rPr>
              <a:t>拍摄基础</a:t>
            </a:r>
            <a:endParaRPr lang="zh-CN" altLang="en-US">
              <a:solidFill>
                <a:schemeClr val="accent1"/>
              </a:solidFill>
            </a:endParaRPr>
          </a:p>
        </p:txBody>
      </p:sp>
      <p:sp>
        <p:nvSpPr>
          <p:cNvPr id="4" name="文本框 3"/>
          <p:cNvSpPr txBox="1"/>
          <p:nvPr/>
        </p:nvSpPr>
        <p:spPr>
          <a:xfrm>
            <a:off x="876935" y="1985010"/>
            <a:ext cx="4592955" cy="3322955"/>
          </a:xfrm>
          <a:prstGeom prst="rect">
            <a:avLst/>
          </a:prstGeom>
          <a:noFill/>
        </p:spPr>
        <p:txBody>
          <a:bodyPr wrap="square" rtlCol="0">
            <a:spAutoFit/>
          </a:bodyPr>
          <a:p>
            <a:pPr fontAlgn="auto">
              <a:lnSpc>
                <a:spcPct val="150000"/>
              </a:lnSpc>
            </a:pPr>
            <a:r>
              <a:rPr lang="zh-CN" altLang="en-US" sz="2000">
                <a:solidFill>
                  <a:schemeClr val="accent1"/>
                </a:solidFill>
                <a:latin typeface="微软雅黑" panose="020B0503020204020204" charset="-122"/>
                <a:ea typeface="微软雅黑" panose="020B0503020204020204" charset="-122"/>
                <a:cs typeface="+mj-cs"/>
              </a:rPr>
              <a:t>对于视频创作者而言，质量是一切的基础。视频拍摄的流程、视频构图原创和构图方法是每一个创作者都应该主动去了解的知识。如果是电商短视频创作者，还应该了解淘宝短视频拍摄的注意事项，只有这样，才能使短视频呈现的效果更好。以下是7个拍摄步骤</a:t>
            </a:r>
            <a:endParaRPr lang="zh-CN" altLang="en-US" sz="2000">
              <a:solidFill>
                <a:schemeClr val="accent1"/>
              </a:solidFill>
              <a:latin typeface="微软雅黑" panose="020B0503020204020204" charset="-122"/>
              <a:ea typeface="微软雅黑" panose="020B0503020204020204" charset="-122"/>
              <a:cs typeface="+mj-cs"/>
            </a:endParaRPr>
          </a:p>
        </p:txBody>
      </p:sp>
      <p:sp>
        <p:nvSpPr>
          <p:cNvPr id="5" name="文本框 4"/>
          <p:cNvSpPr txBox="1"/>
          <p:nvPr/>
        </p:nvSpPr>
        <p:spPr>
          <a:xfrm>
            <a:off x="6170930" y="1417955"/>
            <a:ext cx="1729740" cy="368300"/>
          </a:xfrm>
          <a:prstGeom prst="rect">
            <a:avLst/>
          </a:prstGeom>
          <a:noFill/>
        </p:spPr>
        <p:txBody>
          <a:bodyPr wrap="square" rtlCol="0">
            <a:spAutoFit/>
          </a:bodyPr>
          <a:p>
            <a:r>
              <a:rPr lang="en-US" altLang="zh-CN">
                <a:solidFill>
                  <a:schemeClr val="accent2"/>
                </a:solidFill>
                <a:latin typeface="宋体" panose="02010600030101010101" pitchFamily="2" charset="-122"/>
                <a:ea typeface="宋体" panose="02010600030101010101" pitchFamily="2" charset="-122"/>
              </a:rPr>
              <a:t>·</a:t>
            </a:r>
            <a:r>
              <a:rPr lang="zh-CN" altLang="en-US">
                <a:solidFill>
                  <a:schemeClr val="accent2"/>
                </a:solidFill>
              </a:rPr>
              <a:t>组建团队</a:t>
            </a:r>
            <a:endParaRPr lang="zh-CN" altLang="en-US">
              <a:solidFill>
                <a:schemeClr val="accent2"/>
              </a:solidFill>
            </a:endParaRPr>
          </a:p>
        </p:txBody>
      </p:sp>
      <p:sp>
        <p:nvSpPr>
          <p:cNvPr id="6" name="文本框 5"/>
          <p:cNvSpPr txBox="1"/>
          <p:nvPr/>
        </p:nvSpPr>
        <p:spPr>
          <a:xfrm>
            <a:off x="6170930" y="2065020"/>
            <a:ext cx="1729740" cy="368300"/>
          </a:xfrm>
          <a:prstGeom prst="rect">
            <a:avLst/>
          </a:prstGeom>
          <a:noFill/>
        </p:spPr>
        <p:txBody>
          <a:bodyPr wrap="square" rtlCol="0">
            <a:spAutoFit/>
          </a:bodyPr>
          <a:p>
            <a:r>
              <a:rPr lang="en-US" altLang="zh-CN">
                <a:solidFill>
                  <a:schemeClr val="accent2"/>
                </a:solidFill>
                <a:latin typeface="宋体" panose="02010600030101010101" pitchFamily="2" charset="-122"/>
                <a:ea typeface="宋体" panose="02010600030101010101" pitchFamily="2" charset="-122"/>
              </a:rPr>
              <a:t>·</a:t>
            </a:r>
            <a:r>
              <a:rPr lang="zh-CN" altLang="en-US">
                <a:solidFill>
                  <a:schemeClr val="accent2"/>
                </a:solidFill>
              </a:rPr>
              <a:t>策划脚本</a:t>
            </a:r>
            <a:endParaRPr lang="zh-CN" altLang="en-US">
              <a:solidFill>
                <a:schemeClr val="accent2"/>
              </a:solidFill>
            </a:endParaRPr>
          </a:p>
        </p:txBody>
      </p:sp>
      <p:sp>
        <p:nvSpPr>
          <p:cNvPr id="7" name="文本框 6"/>
          <p:cNvSpPr txBox="1"/>
          <p:nvPr/>
        </p:nvSpPr>
        <p:spPr>
          <a:xfrm>
            <a:off x="6170930" y="2712085"/>
            <a:ext cx="1729740" cy="368300"/>
          </a:xfrm>
          <a:prstGeom prst="rect">
            <a:avLst/>
          </a:prstGeom>
          <a:noFill/>
        </p:spPr>
        <p:txBody>
          <a:bodyPr wrap="square" rtlCol="0">
            <a:spAutoFit/>
          </a:bodyPr>
          <a:p>
            <a:pPr algn="l">
              <a:buClrTx/>
              <a:buSzTx/>
              <a:buFontTx/>
            </a:pPr>
            <a:r>
              <a:rPr lang="en-US" altLang="zh-CN">
                <a:solidFill>
                  <a:schemeClr val="accent2"/>
                </a:solidFill>
                <a:latin typeface="宋体" panose="02010600030101010101" pitchFamily="2" charset="-122"/>
                <a:ea typeface="宋体" panose="02010600030101010101" pitchFamily="2" charset="-122"/>
              </a:rPr>
              <a:t>·</a:t>
            </a:r>
            <a:r>
              <a:rPr lang="zh-CN" altLang="en-US">
                <a:solidFill>
                  <a:schemeClr val="accent2"/>
                </a:solidFill>
              </a:rPr>
              <a:t>选择演员</a:t>
            </a:r>
            <a:endParaRPr lang="zh-CN" altLang="en-US">
              <a:solidFill>
                <a:schemeClr val="accent2"/>
              </a:solidFill>
            </a:endParaRPr>
          </a:p>
        </p:txBody>
      </p:sp>
      <p:sp>
        <p:nvSpPr>
          <p:cNvPr id="8" name="文本框 7"/>
          <p:cNvSpPr txBox="1"/>
          <p:nvPr/>
        </p:nvSpPr>
        <p:spPr>
          <a:xfrm>
            <a:off x="8325485" y="3244850"/>
            <a:ext cx="2548255" cy="368300"/>
          </a:xfrm>
          <a:prstGeom prst="rect">
            <a:avLst/>
          </a:prstGeom>
          <a:noFill/>
        </p:spPr>
        <p:txBody>
          <a:bodyPr wrap="square" rtlCol="0">
            <a:spAutoFit/>
          </a:bodyPr>
          <a:p>
            <a:r>
              <a:rPr lang="en-US" altLang="zh-CN">
                <a:solidFill>
                  <a:schemeClr val="accent2"/>
                </a:solidFill>
                <a:latin typeface="宋体" panose="02010600030101010101" pitchFamily="2" charset="-122"/>
                <a:ea typeface="宋体" panose="02010600030101010101" pitchFamily="2" charset="-122"/>
              </a:rPr>
              <a:t>·</a:t>
            </a:r>
            <a:r>
              <a:rPr lang="zh-CN" altLang="en-US">
                <a:solidFill>
                  <a:schemeClr val="accent2"/>
                </a:solidFill>
              </a:rPr>
              <a:t>选择拍摄器材和道具</a:t>
            </a:r>
            <a:endParaRPr lang="zh-CN" altLang="en-US">
              <a:solidFill>
                <a:schemeClr val="accent2"/>
              </a:solidFill>
            </a:endParaRPr>
          </a:p>
        </p:txBody>
      </p:sp>
      <p:sp>
        <p:nvSpPr>
          <p:cNvPr id="9" name="文本框 8"/>
          <p:cNvSpPr txBox="1"/>
          <p:nvPr/>
        </p:nvSpPr>
        <p:spPr>
          <a:xfrm>
            <a:off x="8325485" y="3891915"/>
            <a:ext cx="2248535" cy="368300"/>
          </a:xfrm>
          <a:prstGeom prst="rect">
            <a:avLst/>
          </a:prstGeom>
          <a:noFill/>
        </p:spPr>
        <p:txBody>
          <a:bodyPr wrap="square" rtlCol="0">
            <a:spAutoFit/>
          </a:bodyPr>
          <a:p>
            <a:r>
              <a:rPr lang="en-US" altLang="zh-CN">
                <a:solidFill>
                  <a:schemeClr val="accent2"/>
                </a:solidFill>
                <a:latin typeface="宋体" panose="02010600030101010101" pitchFamily="2" charset="-122"/>
                <a:ea typeface="宋体" panose="02010600030101010101" pitchFamily="2" charset="-122"/>
              </a:rPr>
              <a:t>·</a:t>
            </a:r>
            <a:r>
              <a:rPr lang="zh-CN" altLang="en-US">
                <a:solidFill>
                  <a:schemeClr val="accent2"/>
                </a:solidFill>
              </a:rPr>
              <a:t>选择拍摄地点</a:t>
            </a:r>
            <a:endParaRPr lang="zh-CN" altLang="en-US">
              <a:solidFill>
                <a:schemeClr val="accent2"/>
              </a:solidFill>
            </a:endParaRPr>
          </a:p>
        </p:txBody>
      </p:sp>
      <p:sp>
        <p:nvSpPr>
          <p:cNvPr id="10" name="文本框 9"/>
          <p:cNvSpPr txBox="1"/>
          <p:nvPr/>
        </p:nvSpPr>
        <p:spPr>
          <a:xfrm>
            <a:off x="8325485" y="4538980"/>
            <a:ext cx="1729740" cy="368300"/>
          </a:xfrm>
          <a:prstGeom prst="rect">
            <a:avLst/>
          </a:prstGeom>
          <a:noFill/>
        </p:spPr>
        <p:txBody>
          <a:bodyPr wrap="square" rtlCol="0">
            <a:spAutoFit/>
          </a:bodyPr>
          <a:p>
            <a:r>
              <a:rPr lang="en-US" altLang="zh-CN">
                <a:solidFill>
                  <a:schemeClr val="accent2"/>
                </a:solidFill>
                <a:latin typeface="宋体" panose="02010600030101010101" pitchFamily="2" charset="-122"/>
                <a:ea typeface="宋体" panose="02010600030101010101" pitchFamily="2" charset="-122"/>
              </a:rPr>
              <a:t>·</a:t>
            </a:r>
            <a:r>
              <a:rPr lang="zh-CN" altLang="en-US">
                <a:solidFill>
                  <a:schemeClr val="accent2"/>
                </a:solidFill>
              </a:rPr>
              <a:t>拍摄</a:t>
            </a:r>
            <a:endParaRPr lang="zh-CN" altLang="en-US">
              <a:solidFill>
                <a:schemeClr val="accent2"/>
              </a:solidFill>
            </a:endParaRPr>
          </a:p>
        </p:txBody>
      </p:sp>
      <p:sp>
        <p:nvSpPr>
          <p:cNvPr id="11" name="文本框 10"/>
          <p:cNvSpPr txBox="1"/>
          <p:nvPr/>
        </p:nvSpPr>
        <p:spPr>
          <a:xfrm>
            <a:off x="8325485" y="5186045"/>
            <a:ext cx="1729740" cy="368300"/>
          </a:xfrm>
          <a:prstGeom prst="rect">
            <a:avLst/>
          </a:prstGeom>
          <a:noFill/>
        </p:spPr>
        <p:txBody>
          <a:bodyPr wrap="square" rtlCol="0">
            <a:spAutoFit/>
          </a:bodyPr>
          <a:p>
            <a:r>
              <a:rPr lang="en-US" altLang="zh-CN">
                <a:solidFill>
                  <a:schemeClr val="accent2"/>
                </a:solidFill>
                <a:latin typeface="宋体" panose="02010600030101010101" pitchFamily="2" charset="-122"/>
                <a:ea typeface="宋体" panose="02010600030101010101" pitchFamily="2" charset="-122"/>
              </a:rPr>
              <a:t>·</a:t>
            </a:r>
            <a:r>
              <a:rPr lang="zh-CN" altLang="en-US">
                <a:solidFill>
                  <a:schemeClr val="accent2"/>
                </a:solidFill>
              </a:rPr>
              <a:t>剪辑</a:t>
            </a:r>
            <a:endParaRPr lang="zh-CN" altLang="en-US">
              <a:solidFill>
                <a:schemeClr val="accent2"/>
              </a:solidFill>
            </a:endParaRPr>
          </a:p>
        </p:txBody>
      </p:sp>
    </p:spTree>
    <p:custDataLst>
      <p:tags r:id="rId1"/>
    </p:custData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accent1"/>
                </a:solidFill>
              </a:rPr>
              <a:t>拍摄注意事项</a:t>
            </a:r>
            <a:endParaRPr lang="zh-CN" altLang="en-US">
              <a:solidFill>
                <a:schemeClr val="accent1"/>
              </a:solidFill>
            </a:endParaRPr>
          </a:p>
        </p:txBody>
      </p:sp>
      <p:sp>
        <p:nvSpPr>
          <p:cNvPr id="5" name="文本框 4"/>
          <p:cNvSpPr txBox="1"/>
          <p:nvPr/>
        </p:nvSpPr>
        <p:spPr>
          <a:xfrm>
            <a:off x="1748790" y="2000885"/>
            <a:ext cx="2987040" cy="645160"/>
          </a:xfrm>
          <a:prstGeom prst="rect">
            <a:avLst/>
          </a:prstGeom>
          <a:noFill/>
        </p:spPr>
        <p:txBody>
          <a:bodyPr wrap="square" rtlCol="0">
            <a:spAutoFit/>
          </a:bodyPr>
          <a:p>
            <a:r>
              <a:rPr lang="en-US" altLang="zh-CN">
                <a:solidFill>
                  <a:schemeClr val="accent2"/>
                </a:solidFill>
                <a:latin typeface="宋体" panose="02010600030101010101" pitchFamily="2" charset="-122"/>
                <a:ea typeface="宋体" panose="02010600030101010101" pitchFamily="2" charset="-122"/>
              </a:rPr>
              <a:t>·</a:t>
            </a:r>
            <a:r>
              <a:rPr lang="zh-CN" altLang="en-US">
                <a:solidFill>
                  <a:schemeClr val="accent2"/>
                </a:solidFill>
              </a:rPr>
              <a:t>工作人员熟悉拍摄内容，做好拍摄准备</a:t>
            </a:r>
            <a:endParaRPr lang="zh-CN" altLang="en-US">
              <a:solidFill>
                <a:schemeClr val="accent2"/>
              </a:solidFill>
            </a:endParaRPr>
          </a:p>
        </p:txBody>
      </p:sp>
      <p:sp>
        <p:nvSpPr>
          <p:cNvPr id="4" name="文本框 3"/>
          <p:cNvSpPr txBox="1"/>
          <p:nvPr/>
        </p:nvSpPr>
        <p:spPr>
          <a:xfrm>
            <a:off x="1749425" y="2830195"/>
            <a:ext cx="2986405" cy="922020"/>
          </a:xfrm>
          <a:prstGeom prst="rect">
            <a:avLst/>
          </a:prstGeom>
          <a:noFill/>
        </p:spPr>
        <p:txBody>
          <a:bodyPr wrap="square" rtlCol="0">
            <a:spAutoFit/>
          </a:bodyPr>
          <a:p>
            <a:r>
              <a:rPr lang="en-US" altLang="zh-CN">
                <a:solidFill>
                  <a:schemeClr val="accent2"/>
                </a:solidFill>
                <a:latin typeface="宋体" panose="02010600030101010101" pitchFamily="2" charset="-122"/>
                <a:ea typeface="宋体" panose="02010600030101010101" pitchFamily="2" charset="-122"/>
              </a:rPr>
              <a:t>·</a:t>
            </a:r>
            <a:r>
              <a:rPr lang="zh-CN" altLang="en-US">
                <a:solidFill>
                  <a:schemeClr val="accent2"/>
                </a:solidFill>
              </a:rPr>
              <a:t>静音拍摄，确保录音质量。如果不是静音拍摄，可借助麦克风，提升音频质量</a:t>
            </a:r>
            <a:endParaRPr lang="zh-CN" altLang="en-US">
              <a:solidFill>
                <a:schemeClr val="accent2"/>
              </a:solidFill>
            </a:endParaRPr>
          </a:p>
        </p:txBody>
      </p:sp>
      <p:sp>
        <p:nvSpPr>
          <p:cNvPr id="6" name="文本框 5"/>
          <p:cNvSpPr txBox="1"/>
          <p:nvPr/>
        </p:nvSpPr>
        <p:spPr>
          <a:xfrm>
            <a:off x="1748790" y="3823335"/>
            <a:ext cx="2987040" cy="922020"/>
          </a:xfrm>
          <a:prstGeom prst="rect">
            <a:avLst/>
          </a:prstGeom>
          <a:noFill/>
        </p:spPr>
        <p:txBody>
          <a:bodyPr wrap="square" rtlCol="0">
            <a:spAutoFit/>
          </a:bodyPr>
          <a:p>
            <a:r>
              <a:rPr lang="en-US" altLang="zh-CN">
                <a:solidFill>
                  <a:schemeClr val="accent2"/>
                </a:solidFill>
                <a:latin typeface="宋体" panose="02010600030101010101" pitchFamily="2" charset="-122"/>
                <a:ea typeface="宋体" panose="02010600030101010101" pitchFamily="2" charset="-122"/>
              </a:rPr>
              <a:t>·</a:t>
            </a:r>
            <a:r>
              <a:rPr lang="zh-CN" altLang="en-US">
                <a:solidFill>
                  <a:schemeClr val="accent2"/>
                </a:solidFill>
              </a:rPr>
              <a:t>拍摄环境光线要充足，使得拍摄对象清晰可见，避免画面灰暗</a:t>
            </a:r>
            <a:endParaRPr lang="zh-CN" altLang="en-US">
              <a:solidFill>
                <a:schemeClr val="accent2"/>
              </a:solidFill>
            </a:endParaRPr>
          </a:p>
        </p:txBody>
      </p:sp>
      <p:sp>
        <p:nvSpPr>
          <p:cNvPr id="7" name="文本框 6"/>
          <p:cNvSpPr txBox="1"/>
          <p:nvPr/>
        </p:nvSpPr>
        <p:spPr>
          <a:xfrm>
            <a:off x="1749425" y="5012055"/>
            <a:ext cx="2986405" cy="645160"/>
          </a:xfrm>
          <a:prstGeom prst="rect">
            <a:avLst/>
          </a:prstGeom>
          <a:noFill/>
        </p:spPr>
        <p:txBody>
          <a:bodyPr wrap="square" rtlCol="0">
            <a:spAutoFit/>
          </a:bodyPr>
          <a:p>
            <a:r>
              <a:rPr lang="en-US" altLang="zh-CN">
                <a:solidFill>
                  <a:schemeClr val="accent2"/>
                </a:solidFill>
                <a:latin typeface="宋体" panose="02010600030101010101" pitchFamily="2" charset="-122"/>
                <a:ea typeface="宋体" panose="02010600030101010101" pitchFamily="2" charset="-122"/>
              </a:rPr>
              <a:t>·</a:t>
            </a:r>
            <a:r>
              <a:rPr lang="zh-CN" altLang="en-US">
                <a:solidFill>
                  <a:schemeClr val="accent2"/>
                </a:solidFill>
              </a:rPr>
              <a:t>根据拍摄时间计划拍摄，避免浪费不必要的时间</a:t>
            </a:r>
            <a:endParaRPr lang="zh-CN" altLang="en-US">
              <a:solidFill>
                <a:schemeClr val="accent2"/>
              </a:solidFill>
            </a:endParaRPr>
          </a:p>
        </p:txBody>
      </p:sp>
      <p:sp>
        <p:nvSpPr>
          <p:cNvPr id="8" name="文本框 7"/>
          <p:cNvSpPr txBox="1"/>
          <p:nvPr/>
        </p:nvSpPr>
        <p:spPr>
          <a:xfrm>
            <a:off x="6322060" y="2141220"/>
            <a:ext cx="3679190" cy="645160"/>
          </a:xfrm>
          <a:prstGeom prst="rect">
            <a:avLst/>
          </a:prstGeom>
          <a:noFill/>
        </p:spPr>
        <p:txBody>
          <a:bodyPr wrap="square" rtlCol="0">
            <a:spAutoFit/>
          </a:bodyPr>
          <a:p>
            <a:r>
              <a:rPr lang="en-US" altLang="zh-CN">
                <a:solidFill>
                  <a:schemeClr val="accent2"/>
                </a:solidFill>
                <a:latin typeface="宋体" panose="02010600030101010101" pitchFamily="2" charset="-122"/>
                <a:ea typeface="宋体" panose="02010600030101010101" pitchFamily="2" charset="-122"/>
              </a:rPr>
              <a:t>·</a:t>
            </a:r>
            <a:r>
              <a:rPr lang="zh-CN" altLang="en-US">
                <a:solidFill>
                  <a:schemeClr val="accent2"/>
                </a:solidFill>
              </a:rPr>
              <a:t>如果是拍摄脱口秀类或需要说台词类的视频，演员需要先练好台词</a:t>
            </a:r>
            <a:endParaRPr lang="zh-CN" altLang="en-US">
              <a:solidFill>
                <a:schemeClr val="accent2"/>
              </a:solidFill>
            </a:endParaRPr>
          </a:p>
        </p:txBody>
      </p:sp>
      <p:sp>
        <p:nvSpPr>
          <p:cNvPr id="9" name="文本框 8"/>
          <p:cNvSpPr txBox="1"/>
          <p:nvPr/>
        </p:nvSpPr>
        <p:spPr>
          <a:xfrm>
            <a:off x="6322060" y="3175000"/>
            <a:ext cx="3679825" cy="645160"/>
          </a:xfrm>
          <a:prstGeom prst="rect">
            <a:avLst/>
          </a:prstGeom>
          <a:noFill/>
        </p:spPr>
        <p:txBody>
          <a:bodyPr wrap="square" rtlCol="0">
            <a:spAutoFit/>
          </a:bodyPr>
          <a:p>
            <a:r>
              <a:rPr lang="en-US" altLang="zh-CN">
                <a:solidFill>
                  <a:schemeClr val="accent2"/>
                </a:solidFill>
                <a:latin typeface="宋体" panose="02010600030101010101" pitchFamily="2" charset="-122"/>
                <a:ea typeface="宋体" panose="02010600030101010101" pitchFamily="2" charset="-122"/>
              </a:rPr>
              <a:t>·</a:t>
            </a:r>
            <a:r>
              <a:rPr lang="zh-CN" altLang="en-US">
                <a:solidFill>
                  <a:schemeClr val="accent2"/>
                </a:solidFill>
              </a:rPr>
              <a:t>出镜演员预先演练剧本内容，再进行拍摄，力求拍摄过程流畅</a:t>
            </a:r>
            <a:endParaRPr lang="zh-CN" altLang="en-US">
              <a:solidFill>
                <a:schemeClr val="accent2"/>
              </a:solidFill>
            </a:endParaRPr>
          </a:p>
        </p:txBody>
      </p:sp>
      <p:sp>
        <p:nvSpPr>
          <p:cNvPr id="10" name="文本框 9"/>
          <p:cNvSpPr txBox="1"/>
          <p:nvPr/>
        </p:nvSpPr>
        <p:spPr>
          <a:xfrm>
            <a:off x="6322060" y="4090035"/>
            <a:ext cx="3679190" cy="645160"/>
          </a:xfrm>
          <a:prstGeom prst="rect">
            <a:avLst/>
          </a:prstGeom>
          <a:noFill/>
        </p:spPr>
        <p:txBody>
          <a:bodyPr wrap="square" rtlCol="0">
            <a:spAutoFit/>
          </a:bodyPr>
          <a:p>
            <a:r>
              <a:rPr lang="en-US" altLang="zh-CN">
                <a:solidFill>
                  <a:schemeClr val="accent2"/>
                </a:solidFill>
                <a:latin typeface="宋体" panose="02010600030101010101" pitchFamily="2" charset="-122"/>
                <a:ea typeface="宋体" panose="02010600030101010101" pitchFamily="2" charset="-122"/>
              </a:rPr>
              <a:t>·</a:t>
            </a:r>
            <a:r>
              <a:rPr lang="zh-CN" altLang="en-US">
                <a:solidFill>
                  <a:schemeClr val="accent2"/>
                </a:solidFill>
              </a:rPr>
              <a:t>摄像师要熟悉拍摄器材的功能，确定器材能够正常使用</a:t>
            </a:r>
            <a:endParaRPr lang="zh-CN" altLang="en-US">
              <a:solidFill>
                <a:schemeClr val="accent2"/>
              </a:solidFill>
            </a:endParaRPr>
          </a:p>
        </p:txBody>
      </p:sp>
    </p:spTree>
    <p:custDataLst>
      <p:tags r:id="rId1"/>
    </p:custData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accent1"/>
                </a:solidFill>
              </a:rPr>
              <a:t>剪辑主要工作</a:t>
            </a:r>
            <a:endParaRPr lang="zh-CN" altLang="en-US">
              <a:solidFill>
                <a:schemeClr val="accent1"/>
              </a:solidFill>
            </a:endParaRPr>
          </a:p>
        </p:txBody>
      </p:sp>
      <p:sp>
        <p:nvSpPr>
          <p:cNvPr id="5" name="文本框 4"/>
          <p:cNvSpPr txBox="1"/>
          <p:nvPr/>
        </p:nvSpPr>
        <p:spPr>
          <a:xfrm>
            <a:off x="1530350" y="2456815"/>
            <a:ext cx="2987040" cy="645160"/>
          </a:xfrm>
          <a:prstGeom prst="rect">
            <a:avLst/>
          </a:prstGeom>
          <a:noFill/>
        </p:spPr>
        <p:txBody>
          <a:bodyPr wrap="square" rtlCol="0">
            <a:spAutoFit/>
          </a:bodyPr>
          <a:p>
            <a:r>
              <a:rPr lang="en-US" altLang="zh-CN">
                <a:solidFill>
                  <a:schemeClr val="accent2"/>
                </a:solidFill>
                <a:latin typeface="宋体" panose="02010600030101010101" pitchFamily="2" charset="-122"/>
                <a:ea typeface="宋体" panose="02010600030101010101" pitchFamily="2" charset="-122"/>
              </a:rPr>
              <a:t>·</a:t>
            </a:r>
            <a:r>
              <a:rPr lang="zh-CN" altLang="en-US">
                <a:solidFill>
                  <a:schemeClr val="accent2"/>
                </a:solidFill>
              </a:rPr>
              <a:t>整理拍摄好的视频素材，剪辑出需要的视频内容</a:t>
            </a:r>
            <a:endParaRPr lang="zh-CN" altLang="en-US">
              <a:solidFill>
                <a:schemeClr val="accent2"/>
              </a:solidFill>
            </a:endParaRPr>
          </a:p>
        </p:txBody>
      </p:sp>
      <p:sp>
        <p:nvSpPr>
          <p:cNvPr id="4" name="文本框 3"/>
          <p:cNvSpPr txBox="1"/>
          <p:nvPr/>
        </p:nvSpPr>
        <p:spPr>
          <a:xfrm>
            <a:off x="1530350" y="4051935"/>
            <a:ext cx="2986405" cy="645160"/>
          </a:xfrm>
          <a:prstGeom prst="rect">
            <a:avLst/>
          </a:prstGeom>
          <a:noFill/>
        </p:spPr>
        <p:txBody>
          <a:bodyPr wrap="square" rtlCol="0">
            <a:spAutoFit/>
          </a:bodyPr>
          <a:p>
            <a:r>
              <a:rPr lang="en-US" altLang="zh-CN">
                <a:solidFill>
                  <a:schemeClr val="accent2"/>
                </a:solidFill>
                <a:latin typeface="宋体" panose="02010600030101010101" pitchFamily="2" charset="-122"/>
                <a:ea typeface="宋体" panose="02010600030101010101" pitchFamily="2" charset="-122"/>
              </a:rPr>
              <a:t>·</a:t>
            </a:r>
            <a:r>
              <a:rPr lang="zh-CN" altLang="en-US">
                <a:solidFill>
                  <a:schemeClr val="accent2"/>
                </a:solidFill>
              </a:rPr>
              <a:t>给剪辑完成的视频添加背景音乐，渲染视频氛围</a:t>
            </a:r>
            <a:endParaRPr lang="zh-CN" altLang="en-US">
              <a:solidFill>
                <a:schemeClr val="accent2"/>
              </a:solidFill>
            </a:endParaRPr>
          </a:p>
        </p:txBody>
      </p:sp>
      <p:sp>
        <p:nvSpPr>
          <p:cNvPr id="8" name="文本框 7"/>
          <p:cNvSpPr txBox="1"/>
          <p:nvPr/>
        </p:nvSpPr>
        <p:spPr>
          <a:xfrm>
            <a:off x="6459220" y="2318385"/>
            <a:ext cx="3679190" cy="922020"/>
          </a:xfrm>
          <a:prstGeom prst="rect">
            <a:avLst/>
          </a:prstGeom>
          <a:noFill/>
        </p:spPr>
        <p:txBody>
          <a:bodyPr wrap="square" rtlCol="0">
            <a:spAutoFit/>
          </a:bodyPr>
          <a:p>
            <a:r>
              <a:rPr lang="en-US" altLang="zh-CN">
                <a:solidFill>
                  <a:schemeClr val="accent2"/>
                </a:solidFill>
                <a:latin typeface="宋体" panose="02010600030101010101" pitchFamily="2" charset="-122"/>
                <a:ea typeface="宋体" panose="02010600030101010101" pitchFamily="2" charset="-122"/>
              </a:rPr>
              <a:t>·</a:t>
            </a:r>
            <a:r>
              <a:rPr lang="zh-CN" altLang="en-US">
                <a:solidFill>
                  <a:schemeClr val="accent2"/>
                </a:solidFill>
              </a:rPr>
              <a:t>给剪辑完成的视频添加字幕，提升视觉体验，也可以让用户更好地理解视频内容</a:t>
            </a:r>
            <a:endParaRPr lang="zh-CN" altLang="en-US">
              <a:solidFill>
                <a:schemeClr val="accent2"/>
              </a:solidFill>
            </a:endParaRPr>
          </a:p>
        </p:txBody>
      </p:sp>
      <p:sp>
        <p:nvSpPr>
          <p:cNvPr id="9" name="文本框 8"/>
          <p:cNvSpPr txBox="1"/>
          <p:nvPr/>
        </p:nvSpPr>
        <p:spPr>
          <a:xfrm>
            <a:off x="6458585" y="4051935"/>
            <a:ext cx="3679825" cy="645160"/>
          </a:xfrm>
          <a:prstGeom prst="rect">
            <a:avLst/>
          </a:prstGeom>
          <a:noFill/>
        </p:spPr>
        <p:txBody>
          <a:bodyPr wrap="square" rtlCol="0">
            <a:spAutoFit/>
          </a:bodyPr>
          <a:p>
            <a:r>
              <a:rPr lang="en-US" altLang="zh-CN">
                <a:solidFill>
                  <a:schemeClr val="accent2"/>
                </a:solidFill>
                <a:latin typeface="宋体" panose="02010600030101010101" pitchFamily="2" charset="-122"/>
                <a:ea typeface="宋体" panose="02010600030101010101" pitchFamily="2" charset="-122"/>
              </a:rPr>
              <a:t>·</a:t>
            </a:r>
            <a:r>
              <a:rPr lang="zh-CN" altLang="en-US">
                <a:solidFill>
                  <a:schemeClr val="accent2"/>
                </a:solidFill>
              </a:rPr>
              <a:t>给剪辑完成的视频添加特效，提升视频格调，吸引用户目光</a:t>
            </a:r>
            <a:endParaRPr lang="zh-CN" altLang="en-US">
              <a:solidFill>
                <a:schemeClr val="accent2"/>
              </a:solidFill>
            </a:endParaRPr>
          </a:p>
        </p:txBody>
      </p:sp>
    </p:spTree>
    <p:custDataLst>
      <p:tags r:id="rId1"/>
    </p:custData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custDataLst>
              <p:tags r:id="rId1"/>
            </p:custDataLst>
          </p:nvPr>
        </p:nvSpPr>
        <p:spPr>
          <a:xfrm>
            <a:off x="2819400" y="3546475"/>
            <a:ext cx="7432040" cy="527685"/>
          </a:xfrm>
        </p:spPr>
        <p:txBody>
          <a:bodyPr/>
          <a:lstStyle/>
          <a:p>
            <a:r>
              <a:rPr dirty="0"/>
              <a:t>Basic knowledge of picture and video production</a:t>
            </a:r>
            <a:endParaRPr dirty="0"/>
          </a:p>
        </p:txBody>
      </p:sp>
      <p:sp>
        <p:nvSpPr>
          <p:cNvPr id="4" name="标题 3"/>
          <p:cNvSpPr>
            <a:spLocks noGrp="1"/>
          </p:cNvSpPr>
          <p:nvPr>
            <p:ph type="title"/>
            <p:custDataLst>
              <p:tags r:id="rId2"/>
            </p:custDataLst>
          </p:nvPr>
        </p:nvSpPr>
        <p:spPr>
          <a:xfrm>
            <a:off x="2819400" y="2602230"/>
            <a:ext cx="7502525" cy="869950"/>
          </a:xfrm>
        </p:spPr>
        <p:txBody>
          <a:bodyPr>
            <a:noAutofit/>
          </a:bodyPr>
          <a:lstStyle/>
          <a:p>
            <a:r>
              <a:rPr lang="zh-CN" altLang="en-US" dirty="0">
                <a:sym typeface="Arial" panose="020B0604020202020204" pitchFamily="34" charset="0"/>
              </a:rPr>
              <a:t>图片、视频制作基础知识</a:t>
            </a:r>
            <a:endParaRPr lang="zh-CN" altLang="en-US" dirty="0">
              <a:sym typeface="Arial" panose="020B0604020202020204" pitchFamily="34" charset="0"/>
            </a:endParaRPr>
          </a:p>
        </p:txBody>
      </p:sp>
      <p:sp>
        <p:nvSpPr>
          <p:cNvPr id="5" name="文本框 4"/>
          <p:cNvSpPr txBox="1"/>
          <p:nvPr>
            <p:custDataLst>
              <p:tags r:id="rId3"/>
            </p:custDataLst>
          </p:nvPr>
        </p:nvSpPr>
        <p:spPr>
          <a:xfrm>
            <a:off x="579381" y="2481397"/>
            <a:ext cx="1896110" cy="1861185"/>
          </a:xfrm>
          <a:prstGeom prst="rect">
            <a:avLst/>
          </a:prstGeom>
          <a:noFill/>
        </p:spPr>
        <p:txBody>
          <a:bodyPr wrap="none" rtlCol="0" anchor="ctr">
            <a:spAutoFit/>
          </a:bodyPr>
          <a:lstStyle>
            <a:defPPr>
              <a:defRPr lang="zh-CN"/>
            </a:defPPr>
          </a:lstStyle>
          <a:p>
            <a:pPr algn="ctr"/>
            <a:r>
              <a:rPr lang="en-US" altLang="zh-CN" sz="11500" dirty="0">
                <a:solidFill>
                  <a:srgbClr val="FFFFFF"/>
                </a:solidFill>
                <a:latin typeface="微软雅黑" panose="020B0503020204020204" charset="-122"/>
                <a:ea typeface="微软雅黑" panose="020B0503020204020204" charset="-122"/>
              </a:rPr>
              <a:t>02</a:t>
            </a:r>
            <a:endParaRPr lang="en-US" altLang="zh-CN" sz="11500" dirty="0">
              <a:solidFill>
                <a:srgbClr val="FFFFFF"/>
              </a:solidFill>
              <a:latin typeface="微软雅黑" panose="020B0503020204020204" charset="-122"/>
              <a:ea typeface="微软雅黑" panose="020B0503020204020204" charset="-122"/>
            </a:endParaRPr>
          </a:p>
        </p:txBody>
      </p:sp>
    </p:spTree>
    <p:custDataLst>
      <p:tags r:id="rId4"/>
    </p:custData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solidFill>
                  <a:schemeClr val="accent1"/>
                </a:solidFill>
              </a:rPr>
              <a:t>快剪辑</a:t>
            </a:r>
            <a:endParaRPr lang="zh-CN" altLang="en-US">
              <a:solidFill>
                <a:schemeClr val="accent1"/>
              </a:solidFill>
            </a:endParaRPr>
          </a:p>
        </p:txBody>
      </p:sp>
      <p:sp>
        <p:nvSpPr>
          <p:cNvPr id="6" name="文本框 5"/>
          <p:cNvSpPr txBox="1"/>
          <p:nvPr/>
        </p:nvSpPr>
        <p:spPr>
          <a:xfrm>
            <a:off x="925195" y="1975485"/>
            <a:ext cx="6847840" cy="3322955"/>
          </a:xfrm>
          <a:prstGeom prst="rect">
            <a:avLst/>
          </a:prstGeom>
          <a:noFill/>
        </p:spPr>
        <p:txBody>
          <a:bodyPr wrap="square" rtlCol="0">
            <a:spAutoFit/>
          </a:bodyPr>
          <a:p>
            <a:pPr fontAlgn="auto">
              <a:lnSpc>
                <a:spcPct val="150000"/>
              </a:lnSpc>
            </a:pPr>
            <a:r>
              <a:rPr lang="zh-CN" altLang="en-US" sz="2800">
                <a:solidFill>
                  <a:schemeClr val="accent1"/>
                </a:solidFill>
                <a:latin typeface="微软雅黑" panose="020B0503020204020204" charset="-122"/>
                <a:ea typeface="微软雅黑" panose="020B0503020204020204" charset="-122"/>
                <a:cs typeface="+mj-cs"/>
              </a:rPr>
              <a:t>快剪辑是一款集手机视频拍摄与视频编辑功能于一身的软件。该软件视频拍摄风格多样、特效众多，并且有许多剪辑模板教程提供给用户参考。大大缩短了入门视频创作用户的上手时间</a:t>
            </a:r>
            <a:endParaRPr lang="zh-CN" altLang="en-US" sz="2800">
              <a:solidFill>
                <a:schemeClr val="accent1"/>
              </a:solidFill>
              <a:latin typeface="微软雅黑" panose="020B0503020204020204" charset="-122"/>
              <a:ea typeface="微软雅黑" panose="020B0503020204020204" charset="-122"/>
              <a:cs typeface="+mj-cs"/>
            </a:endParaRPr>
          </a:p>
        </p:txBody>
      </p:sp>
      <p:pic>
        <p:nvPicPr>
          <p:cNvPr id="94" name="图片 9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979978" y="334328"/>
            <a:ext cx="1335405" cy="1335405"/>
          </a:xfrm>
          <a:prstGeom prst="rect">
            <a:avLst/>
          </a:prstGeom>
        </p:spPr>
      </p:pic>
    </p:spTree>
    <p:custDataLst>
      <p:tags r:id="rId2"/>
    </p:custData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zh-CN" altLang="en-US">
                <a:solidFill>
                  <a:schemeClr val="accent1"/>
                </a:solidFill>
                <a:sym typeface="+mn-ea"/>
              </a:rPr>
              <a:t>快剪辑</a:t>
            </a:r>
            <a:endParaRPr lang="zh-CN" altLang="en-US"/>
          </a:p>
        </p:txBody>
      </p:sp>
      <p:pic>
        <p:nvPicPr>
          <p:cNvPr id="95" name="图片 95" descr="C:\Users\admin\Desktop\书修改\111111111.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a:xfrm>
            <a:off x="4091940" y="1703070"/>
            <a:ext cx="3397885" cy="4390390"/>
          </a:xfrm>
          <a:prstGeom prst="rect">
            <a:avLst/>
          </a:prstGeom>
          <a:noFill/>
          <a:ln>
            <a:noFill/>
          </a:ln>
        </p:spPr>
      </p:pic>
      <p:sp>
        <p:nvSpPr>
          <p:cNvPr id="5" name="文本框 4"/>
          <p:cNvSpPr txBox="1"/>
          <p:nvPr/>
        </p:nvSpPr>
        <p:spPr>
          <a:xfrm>
            <a:off x="876300" y="1955800"/>
            <a:ext cx="3469640" cy="645160"/>
          </a:xfrm>
          <a:prstGeom prst="rect">
            <a:avLst/>
          </a:prstGeom>
          <a:noFill/>
        </p:spPr>
        <p:txBody>
          <a:bodyPr wrap="square" rtlCol="0">
            <a:spAutoFit/>
          </a:bodyPr>
          <a:p>
            <a:r>
              <a:rPr lang="en-US" altLang="zh-CN">
                <a:solidFill>
                  <a:schemeClr val="accent2"/>
                </a:solidFill>
                <a:latin typeface="宋体" panose="02010600030101010101" pitchFamily="2" charset="-122"/>
                <a:ea typeface="宋体" panose="02010600030101010101" pitchFamily="2" charset="-122"/>
              </a:rPr>
              <a:t>·</a:t>
            </a:r>
            <a:r>
              <a:rPr lang="zh-CN" altLang="en-US">
                <a:solidFill>
                  <a:schemeClr val="accent2"/>
                </a:solidFill>
              </a:rPr>
              <a:t>播放:点击该按钮可进行时间轴的播放预览和暂停播放操作</a:t>
            </a:r>
            <a:endParaRPr lang="zh-CN" altLang="en-US">
              <a:solidFill>
                <a:schemeClr val="accent2"/>
              </a:solidFill>
            </a:endParaRPr>
          </a:p>
        </p:txBody>
      </p:sp>
      <p:sp>
        <p:nvSpPr>
          <p:cNvPr id="4" name="文本框 3"/>
          <p:cNvSpPr txBox="1"/>
          <p:nvPr/>
        </p:nvSpPr>
        <p:spPr>
          <a:xfrm>
            <a:off x="876300" y="3106420"/>
            <a:ext cx="3469640" cy="645160"/>
          </a:xfrm>
          <a:prstGeom prst="rect">
            <a:avLst/>
          </a:prstGeom>
          <a:noFill/>
        </p:spPr>
        <p:txBody>
          <a:bodyPr wrap="square" rtlCol="0">
            <a:spAutoFit/>
          </a:bodyPr>
          <a:p>
            <a:r>
              <a:rPr lang="en-US" altLang="zh-CN">
                <a:solidFill>
                  <a:schemeClr val="accent2"/>
                </a:solidFill>
                <a:latin typeface="宋体" panose="02010600030101010101" pitchFamily="2" charset="-122"/>
                <a:ea typeface="宋体" panose="02010600030101010101" pitchFamily="2" charset="-122"/>
              </a:rPr>
              <a:t>·</a:t>
            </a:r>
            <a:r>
              <a:rPr lang="zh-CN" altLang="en-US">
                <a:solidFill>
                  <a:schemeClr val="accent2"/>
                </a:solidFill>
              </a:rPr>
              <a:t>时间滑块:拖动该滑块可以快速定位到时间轴某一时间点</a:t>
            </a:r>
            <a:endParaRPr lang="zh-CN" altLang="en-US">
              <a:solidFill>
                <a:schemeClr val="accent2"/>
              </a:solidFill>
            </a:endParaRPr>
          </a:p>
        </p:txBody>
      </p:sp>
      <p:sp>
        <p:nvSpPr>
          <p:cNvPr id="6" name="文本框 5"/>
          <p:cNvSpPr txBox="1"/>
          <p:nvPr/>
        </p:nvSpPr>
        <p:spPr>
          <a:xfrm>
            <a:off x="7846060" y="1817370"/>
            <a:ext cx="3469640" cy="922020"/>
          </a:xfrm>
          <a:prstGeom prst="rect">
            <a:avLst/>
          </a:prstGeom>
          <a:noFill/>
        </p:spPr>
        <p:txBody>
          <a:bodyPr wrap="square" rtlCol="0">
            <a:spAutoFit/>
          </a:bodyPr>
          <a:p>
            <a:r>
              <a:rPr lang="en-US" altLang="zh-CN">
                <a:solidFill>
                  <a:schemeClr val="accent2"/>
                </a:solidFill>
                <a:latin typeface="宋体" panose="02010600030101010101" pitchFamily="2" charset="-122"/>
                <a:ea typeface="宋体" panose="02010600030101010101" pitchFamily="2" charset="-122"/>
                <a:sym typeface="+mn-ea"/>
              </a:rPr>
              <a:t>·</a:t>
            </a:r>
            <a:r>
              <a:rPr lang="zh-CN" altLang="en-US">
                <a:solidFill>
                  <a:schemeClr val="accent2"/>
                </a:solidFill>
              </a:rPr>
              <a:t>添加镜头:点击该按钮可以在当前项目中导入相册中的素材，或者直接拍摄素材</a:t>
            </a:r>
            <a:endParaRPr lang="zh-CN" altLang="en-US">
              <a:solidFill>
                <a:schemeClr val="accent2"/>
              </a:solidFill>
            </a:endParaRPr>
          </a:p>
        </p:txBody>
      </p:sp>
      <p:sp>
        <p:nvSpPr>
          <p:cNvPr id="7" name="文本框 6"/>
          <p:cNvSpPr txBox="1"/>
          <p:nvPr/>
        </p:nvSpPr>
        <p:spPr>
          <a:xfrm>
            <a:off x="876300" y="4888230"/>
            <a:ext cx="3469640" cy="368300"/>
          </a:xfrm>
          <a:prstGeom prst="rect">
            <a:avLst/>
          </a:prstGeom>
          <a:noFill/>
        </p:spPr>
        <p:txBody>
          <a:bodyPr wrap="square" rtlCol="0">
            <a:spAutoFit/>
          </a:bodyPr>
          <a:p>
            <a:r>
              <a:rPr lang="en-US" altLang="zh-CN">
                <a:solidFill>
                  <a:schemeClr val="accent2"/>
                </a:solidFill>
                <a:latin typeface="宋体" panose="02010600030101010101" pitchFamily="2" charset="-122"/>
                <a:ea typeface="宋体" panose="02010600030101010101" pitchFamily="2" charset="-122"/>
              </a:rPr>
              <a:t>·</a:t>
            </a:r>
            <a:r>
              <a:rPr lang="zh-CN" altLang="en-US">
                <a:solidFill>
                  <a:schemeClr val="accent2"/>
                </a:solidFill>
              </a:rPr>
              <a:t>裁切:可将一个素材进行分割</a:t>
            </a:r>
            <a:endParaRPr lang="zh-CN" altLang="en-US">
              <a:solidFill>
                <a:schemeClr val="accent2"/>
              </a:solidFill>
            </a:endParaRPr>
          </a:p>
        </p:txBody>
      </p:sp>
      <p:sp>
        <p:nvSpPr>
          <p:cNvPr id="8" name="文本框 7"/>
          <p:cNvSpPr txBox="1"/>
          <p:nvPr/>
        </p:nvSpPr>
        <p:spPr>
          <a:xfrm>
            <a:off x="7846060" y="3244850"/>
            <a:ext cx="3469640" cy="645160"/>
          </a:xfrm>
          <a:prstGeom prst="rect">
            <a:avLst/>
          </a:prstGeom>
          <a:noFill/>
        </p:spPr>
        <p:txBody>
          <a:bodyPr wrap="square" rtlCol="0">
            <a:spAutoFit/>
          </a:bodyPr>
          <a:p>
            <a:r>
              <a:rPr lang="en-US" altLang="zh-CN">
                <a:solidFill>
                  <a:schemeClr val="accent2"/>
                </a:solidFill>
                <a:latin typeface="宋体" panose="02010600030101010101" pitchFamily="2" charset="-122"/>
                <a:ea typeface="宋体" panose="02010600030101010101" pitchFamily="2" charset="-122"/>
              </a:rPr>
              <a:t>·</a:t>
            </a:r>
            <a:r>
              <a:rPr lang="zh-CN" altLang="en-US">
                <a:solidFill>
                  <a:schemeClr val="accent2"/>
                </a:solidFill>
              </a:rPr>
              <a:t>撤销/重做:可撤销或重做上一步操作</a:t>
            </a:r>
            <a:endParaRPr lang="zh-CN" altLang="en-US">
              <a:solidFill>
                <a:schemeClr val="accent2"/>
              </a:solidFill>
            </a:endParaRPr>
          </a:p>
        </p:txBody>
      </p:sp>
      <p:sp>
        <p:nvSpPr>
          <p:cNvPr id="9" name="文本框 8"/>
          <p:cNvSpPr txBox="1"/>
          <p:nvPr/>
        </p:nvSpPr>
        <p:spPr>
          <a:xfrm>
            <a:off x="7846060" y="4395470"/>
            <a:ext cx="3469640" cy="645160"/>
          </a:xfrm>
          <a:prstGeom prst="rect">
            <a:avLst/>
          </a:prstGeom>
          <a:noFill/>
        </p:spPr>
        <p:txBody>
          <a:bodyPr wrap="square" rtlCol="0">
            <a:spAutoFit/>
          </a:bodyPr>
          <a:p>
            <a:r>
              <a:rPr lang="en-US" altLang="zh-CN">
                <a:solidFill>
                  <a:schemeClr val="accent2"/>
                </a:solidFill>
                <a:latin typeface="宋体" panose="02010600030101010101" pitchFamily="2" charset="-122"/>
                <a:ea typeface="宋体" panose="02010600030101010101" pitchFamily="2" charset="-122"/>
              </a:rPr>
              <a:t>·</a:t>
            </a:r>
            <a:r>
              <a:rPr lang="zh-CN" altLang="en-US">
                <a:solidFill>
                  <a:schemeClr val="accent2"/>
                </a:solidFill>
              </a:rPr>
              <a:t>复制/删除:可将选择的素材进行复制或者删除操作</a:t>
            </a:r>
            <a:endParaRPr lang="zh-CN" altLang="en-US">
              <a:solidFill>
                <a:schemeClr val="accent2"/>
              </a:solidFill>
            </a:endParaRPr>
          </a:p>
        </p:txBody>
      </p:sp>
    </p:spTree>
    <p:custDataLst>
      <p:tags r:id="rId2"/>
    </p:custData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zh-CN" altLang="en-US">
                <a:solidFill>
                  <a:schemeClr val="accent1"/>
                </a:solidFill>
                <a:sym typeface="+mn-ea"/>
              </a:rPr>
              <a:t>快剪辑</a:t>
            </a:r>
            <a:endParaRPr lang="zh-CN" altLang="en-US"/>
          </a:p>
        </p:txBody>
      </p:sp>
      <p:sp>
        <p:nvSpPr>
          <p:cNvPr id="3" name="文本框 2"/>
          <p:cNvSpPr txBox="1"/>
          <p:nvPr/>
        </p:nvSpPr>
        <p:spPr>
          <a:xfrm>
            <a:off x="3200400" y="1703070"/>
            <a:ext cx="5791200" cy="1014730"/>
          </a:xfrm>
          <a:prstGeom prst="rect">
            <a:avLst/>
          </a:prstGeom>
          <a:noFill/>
        </p:spPr>
        <p:txBody>
          <a:bodyPr wrap="square" rtlCol="0">
            <a:spAutoFit/>
          </a:bodyPr>
          <a:p>
            <a:pPr fontAlgn="auto">
              <a:lnSpc>
                <a:spcPct val="150000"/>
              </a:lnSpc>
            </a:pPr>
            <a:r>
              <a:rPr lang="zh-CN" altLang="en-US" sz="2000">
                <a:solidFill>
                  <a:schemeClr val="accent1"/>
                </a:solidFill>
                <a:latin typeface="微软雅黑" panose="020B0503020204020204" charset="-122"/>
                <a:ea typeface="微软雅黑" panose="020B0503020204020204" charset="-122"/>
                <a:cs typeface="+mj-cs"/>
              </a:rPr>
              <a:t>在工具栏中提供：美化、字幕、特效、音频等多种视频包装元素</a:t>
            </a:r>
            <a:endParaRPr lang="zh-CN" altLang="en-US" sz="2000">
              <a:solidFill>
                <a:schemeClr val="accent1"/>
              </a:solidFill>
              <a:latin typeface="微软雅黑" panose="020B0503020204020204" charset="-122"/>
              <a:ea typeface="微软雅黑" panose="020B0503020204020204" charset="-122"/>
              <a:cs typeface="+mj-cs"/>
            </a:endParaRPr>
          </a:p>
        </p:txBody>
      </p:sp>
      <p:sp>
        <p:nvSpPr>
          <p:cNvPr id="10" name="文本框 9"/>
          <p:cNvSpPr txBox="1"/>
          <p:nvPr/>
        </p:nvSpPr>
        <p:spPr>
          <a:xfrm>
            <a:off x="876300" y="2859405"/>
            <a:ext cx="5318760" cy="1014730"/>
          </a:xfrm>
          <a:prstGeom prst="rect">
            <a:avLst/>
          </a:prstGeom>
          <a:noFill/>
        </p:spPr>
        <p:txBody>
          <a:bodyPr wrap="square" rtlCol="0">
            <a:spAutoFit/>
          </a:bodyPr>
          <a:p>
            <a:pPr fontAlgn="auto">
              <a:lnSpc>
                <a:spcPct val="150000"/>
              </a:lnSpc>
            </a:pPr>
            <a:r>
              <a:rPr lang="zh-CN" altLang="en-US" sz="2000">
                <a:solidFill>
                  <a:schemeClr val="accent1"/>
                </a:solidFill>
                <a:latin typeface="微软雅黑" panose="020B0503020204020204" charset="-122"/>
                <a:ea typeface="微软雅黑" panose="020B0503020204020204" charset="-122"/>
                <a:cs typeface="+mj-cs"/>
              </a:rPr>
              <a:t>点击“美化”可在展开的列表中选择各种风格的滤镜效果</a:t>
            </a:r>
            <a:endParaRPr lang="zh-CN" altLang="en-US" sz="2000">
              <a:solidFill>
                <a:schemeClr val="accent1"/>
              </a:solidFill>
              <a:latin typeface="微软雅黑" panose="020B0503020204020204" charset="-122"/>
              <a:ea typeface="微软雅黑" panose="020B0503020204020204" charset="-122"/>
              <a:cs typeface="+mj-cs"/>
            </a:endParaRPr>
          </a:p>
        </p:txBody>
      </p:sp>
      <p:pic>
        <p:nvPicPr>
          <p:cNvPr id="97" name="图片 97" descr="C:\Users\admin\Desktop\6b511cab11186e81adadbae4846fa36.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a:xfrm>
            <a:off x="6781165" y="2717800"/>
            <a:ext cx="1654175" cy="3307080"/>
          </a:xfrm>
          <a:prstGeom prst="rect">
            <a:avLst/>
          </a:prstGeom>
          <a:noFill/>
          <a:ln>
            <a:noFill/>
          </a:ln>
        </p:spPr>
      </p:pic>
      <p:sp>
        <p:nvSpPr>
          <p:cNvPr id="11" name="文本框 10"/>
          <p:cNvSpPr txBox="1"/>
          <p:nvPr/>
        </p:nvSpPr>
        <p:spPr>
          <a:xfrm>
            <a:off x="876300" y="4498340"/>
            <a:ext cx="5318760" cy="1014730"/>
          </a:xfrm>
          <a:prstGeom prst="rect">
            <a:avLst/>
          </a:prstGeom>
          <a:noFill/>
        </p:spPr>
        <p:txBody>
          <a:bodyPr wrap="square" rtlCol="0">
            <a:spAutoFit/>
          </a:bodyPr>
          <a:p>
            <a:pPr algn="l">
              <a:lnSpc>
                <a:spcPct val="150000"/>
              </a:lnSpc>
              <a:buClrTx/>
              <a:buSzTx/>
              <a:buFontTx/>
            </a:pPr>
            <a:r>
              <a:rPr lang="zh-CN" altLang="en-US" sz="2000">
                <a:solidFill>
                  <a:schemeClr val="accent1"/>
                </a:solidFill>
                <a:latin typeface="微软雅黑" panose="020B0503020204020204" charset="-122"/>
                <a:ea typeface="微软雅黑" panose="020B0503020204020204" charset="-122"/>
                <a:cs typeface="+mj-cs"/>
                <a:sym typeface="+mn-ea"/>
              </a:rPr>
              <a:t>在“画质”中可对当前选中素材进行亮度、对比度和曝光等—系列调色操作</a:t>
            </a:r>
            <a:endParaRPr lang="zh-CN" altLang="en-US" sz="2000">
              <a:solidFill>
                <a:schemeClr val="accent1"/>
              </a:solidFill>
              <a:latin typeface="微软雅黑" panose="020B0503020204020204" charset="-122"/>
              <a:ea typeface="微软雅黑" panose="020B0503020204020204" charset="-122"/>
              <a:cs typeface="+mj-cs"/>
            </a:endParaRPr>
          </a:p>
        </p:txBody>
      </p:sp>
      <p:pic>
        <p:nvPicPr>
          <p:cNvPr id="98" name="图片 98" descr="C:\Users\admin\Desktop\8627059f5e043b8acde05350016f61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9611360" y="2717800"/>
            <a:ext cx="1640840" cy="3295650"/>
          </a:xfrm>
          <a:prstGeom prst="rect">
            <a:avLst/>
          </a:prstGeom>
          <a:noFill/>
          <a:ln>
            <a:noFill/>
          </a:ln>
        </p:spPr>
      </p:pic>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solidFill>
                  <a:schemeClr val="accent1"/>
                </a:solidFill>
                <a:latin typeface="微软雅黑" panose="020B0503020204020204" charset="-122"/>
              </a:rPr>
              <a:t>互联网直播定义</a:t>
            </a:r>
            <a:endParaRPr lang="zh-CN" altLang="en-US">
              <a:solidFill>
                <a:schemeClr val="accent1"/>
              </a:solidFill>
              <a:latin typeface="微软雅黑" panose="020B0503020204020204" charset="-122"/>
            </a:endParaRPr>
          </a:p>
        </p:txBody>
      </p:sp>
      <p:pic>
        <p:nvPicPr>
          <p:cNvPr id="6" name="图片 5"/>
          <p:cNvPicPr>
            <a:picLocks noChangeAspect="1"/>
          </p:cNvPicPr>
          <p:nvPr/>
        </p:nvPicPr>
        <p:blipFill>
          <a:blip r:embed="rId1"/>
          <a:stretch>
            <a:fillRect/>
          </a:stretch>
        </p:blipFill>
        <p:spPr>
          <a:xfrm>
            <a:off x="5608955" y="810895"/>
            <a:ext cx="5082540" cy="3566160"/>
          </a:xfrm>
          <a:prstGeom prst="rect">
            <a:avLst/>
          </a:prstGeom>
        </p:spPr>
      </p:pic>
      <p:sp>
        <p:nvSpPr>
          <p:cNvPr id="7" name="文本框 6"/>
          <p:cNvSpPr txBox="1"/>
          <p:nvPr/>
        </p:nvSpPr>
        <p:spPr>
          <a:xfrm>
            <a:off x="876300" y="2644775"/>
            <a:ext cx="3733800" cy="1568450"/>
          </a:xfrm>
          <a:prstGeom prst="rect">
            <a:avLst/>
          </a:prstGeom>
          <a:noFill/>
        </p:spPr>
        <p:txBody>
          <a:bodyPr wrap="square" rtlCol="0">
            <a:spAutoFit/>
          </a:bodyPr>
          <a:p>
            <a:r>
              <a:rPr lang="zh-CN" altLang="en-US" sz="2400">
                <a:solidFill>
                  <a:schemeClr val="accent1"/>
                </a:solidFill>
                <a:latin typeface="微软雅黑" panose="020B0503020204020204" charset="-122"/>
                <a:ea typeface="微软雅黑" panose="020B0503020204020204" charset="-122"/>
                <a:cs typeface="+mj-cs"/>
              </a:rPr>
              <a:t>互联网直播是指信息网络双向循环发布的方式，它使信息与现场事件的发生和发展同步发布</a:t>
            </a:r>
            <a:endParaRPr lang="zh-CN" altLang="en-US" sz="2400">
              <a:solidFill>
                <a:schemeClr val="accent1"/>
              </a:solidFill>
              <a:latin typeface="微软雅黑" panose="020B0503020204020204" charset="-122"/>
              <a:ea typeface="微软雅黑" panose="020B0503020204020204" charset="-122"/>
              <a:cs typeface="+mj-cs"/>
            </a:endParaRPr>
          </a:p>
        </p:txBody>
      </p:sp>
    </p:spTree>
    <p:custDataLst>
      <p:tags r:id="rId2"/>
    </p:custData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zh-CN" altLang="en-US">
                <a:solidFill>
                  <a:schemeClr val="accent1"/>
                </a:solidFill>
                <a:sym typeface="+mn-ea"/>
              </a:rPr>
              <a:t>快剪辑</a:t>
            </a:r>
            <a:endParaRPr lang="zh-CN" altLang="en-US"/>
          </a:p>
        </p:txBody>
      </p:sp>
      <p:sp>
        <p:nvSpPr>
          <p:cNvPr id="10" name="文本框 9"/>
          <p:cNvSpPr txBox="1"/>
          <p:nvPr/>
        </p:nvSpPr>
        <p:spPr>
          <a:xfrm>
            <a:off x="876300" y="1911985"/>
            <a:ext cx="5318760" cy="1014730"/>
          </a:xfrm>
          <a:prstGeom prst="rect">
            <a:avLst/>
          </a:prstGeom>
          <a:noFill/>
        </p:spPr>
        <p:txBody>
          <a:bodyPr wrap="square" rtlCol="0">
            <a:spAutoFit/>
          </a:bodyPr>
          <a:p>
            <a:pPr fontAlgn="auto">
              <a:lnSpc>
                <a:spcPct val="150000"/>
              </a:lnSpc>
            </a:pPr>
            <a:r>
              <a:rPr lang="zh-CN" altLang="en-US" sz="2000">
                <a:solidFill>
                  <a:schemeClr val="accent1"/>
                </a:solidFill>
                <a:latin typeface="微软雅黑" panose="020B0503020204020204" charset="-122"/>
                <a:ea typeface="微软雅黑" panose="020B0503020204020204" charset="-122"/>
                <a:cs typeface="+mj-cs"/>
              </a:rPr>
              <a:t>点击“音频”可以为视频添加快剪辑应用中提供的众多音乐、音效</a:t>
            </a:r>
            <a:endParaRPr lang="zh-CN" altLang="en-US" sz="2000">
              <a:solidFill>
                <a:schemeClr val="accent1"/>
              </a:solidFill>
              <a:latin typeface="微软雅黑" panose="020B0503020204020204" charset="-122"/>
              <a:ea typeface="微软雅黑" panose="020B0503020204020204" charset="-122"/>
              <a:cs typeface="+mj-cs"/>
            </a:endParaRPr>
          </a:p>
        </p:txBody>
      </p:sp>
      <p:sp>
        <p:nvSpPr>
          <p:cNvPr id="11" name="文本框 10"/>
          <p:cNvSpPr txBox="1"/>
          <p:nvPr/>
        </p:nvSpPr>
        <p:spPr>
          <a:xfrm>
            <a:off x="6873240" y="1911985"/>
            <a:ext cx="5318760" cy="1014730"/>
          </a:xfrm>
          <a:prstGeom prst="rect">
            <a:avLst/>
          </a:prstGeom>
          <a:noFill/>
        </p:spPr>
        <p:txBody>
          <a:bodyPr wrap="square" rtlCol="0">
            <a:spAutoFit/>
          </a:bodyPr>
          <a:p>
            <a:pPr algn="l">
              <a:lnSpc>
                <a:spcPct val="150000"/>
              </a:lnSpc>
              <a:buClrTx/>
              <a:buSzTx/>
              <a:buFontTx/>
            </a:pPr>
            <a:r>
              <a:rPr lang="zh-CN" altLang="en-US" sz="2000">
                <a:solidFill>
                  <a:schemeClr val="accent1"/>
                </a:solidFill>
                <a:latin typeface="微软雅黑" panose="020B0503020204020204" charset="-122"/>
                <a:ea typeface="微软雅黑" panose="020B0503020204020204" charset="-122"/>
                <a:cs typeface="+mj-cs"/>
                <a:sym typeface="+mn-ea"/>
              </a:rPr>
              <a:t>点击“画布”可选择不同的视频画幅，（如图）分别为应用了16:9和1:1画幅后的视频效果</a:t>
            </a:r>
            <a:endParaRPr lang="zh-CN" altLang="en-US" sz="2000">
              <a:solidFill>
                <a:schemeClr val="accent1"/>
              </a:solidFill>
              <a:latin typeface="微软雅黑" panose="020B0503020204020204" charset="-122"/>
              <a:ea typeface="微软雅黑" panose="020B0503020204020204" charset="-122"/>
              <a:cs typeface="+mj-cs"/>
              <a:sym typeface="+mn-ea"/>
            </a:endParaRPr>
          </a:p>
        </p:txBody>
      </p:sp>
      <p:pic>
        <p:nvPicPr>
          <p:cNvPr id="99" name="图片 99" descr="C:\Users\admin\Desktop\8f3f7843a2cae5427d2e9cd90d4abb7.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a:xfrm>
            <a:off x="2796540" y="3135630"/>
            <a:ext cx="1478915" cy="2962910"/>
          </a:xfrm>
          <a:prstGeom prst="rect">
            <a:avLst/>
          </a:prstGeom>
          <a:noFill/>
          <a:ln>
            <a:noFill/>
          </a:ln>
        </p:spPr>
      </p:pic>
      <p:pic>
        <p:nvPicPr>
          <p:cNvPr id="100" name="图片 100" descr="C:\Users\admin\Desktop\cca0597ef7733013854bc9d7ab4875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6873240" y="3023870"/>
            <a:ext cx="1478915" cy="2963545"/>
          </a:xfrm>
          <a:prstGeom prst="rect">
            <a:avLst/>
          </a:prstGeom>
          <a:noFill/>
          <a:ln>
            <a:noFill/>
          </a:ln>
        </p:spPr>
      </p:pic>
      <p:pic>
        <p:nvPicPr>
          <p:cNvPr id="101" name="图片 101" descr="C:\Users\admin\Desktop\6ed43a4b35436a782152d2ce4d342b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9547225" y="3023870"/>
            <a:ext cx="1480185" cy="2963545"/>
          </a:xfrm>
          <a:prstGeom prst="rect">
            <a:avLst/>
          </a:prstGeom>
          <a:noFill/>
          <a:ln>
            <a:noFill/>
          </a:ln>
        </p:spPr>
      </p:pic>
    </p:spTree>
    <p:custDataLst>
      <p:tags r:id="rId4"/>
    </p:custData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zh-CN" altLang="en-US">
                <a:solidFill>
                  <a:schemeClr val="accent1"/>
                </a:solidFill>
                <a:sym typeface="+mn-ea"/>
              </a:rPr>
              <a:t>快剪辑</a:t>
            </a:r>
            <a:endParaRPr lang="zh-CN" altLang="en-US"/>
          </a:p>
        </p:txBody>
      </p:sp>
      <p:sp>
        <p:nvSpPr>
          <p:cNvPr id="10" name="文本框 9"/>
          <p:cNvSpPr txBox="1"/>
          <p:nvPr/>
        </p:nvSpPr>
        <p:spPr>
          <a:xfrm>
            <a:off x="876300" y="1911985"/>
            <a:ext cx="5318760" cy="1014730"/>
          </a:xfrm>
          <a:prstGeom prst="rect">
            <a:avLst/>
          </a:prstGeom>
          <a:noFill/>
        </p:spPr>
        <p:txBody>
          <a:bodyPr wrap="square" rtlCol="0">
            <a:spAutoFit/>
          </a:bodyPr>
          <a:p>
            <a:pPr fontAlgn="auto">
              <a:lnSpc>
                <a:spcPct val="150000"/>
              </a:lnSpc>
            </a:pPr>
            <a:r>
              <a:rPr lang="zh-CN" altLang="en-US" sz="2000">
                <a:solidFill>
                  <a:schemeClr val="accent1"/>
                </a:solidFill>
                <a:latin typeface="微软雅黑" panose="020B0503020204020204" charset="-122"/>
                <a:ea typeface="微软雅黑" panose="020B0503020204020204" charset="-122"/>
                <a:cs typeface="+mj-cs"/>
              </a:rPr>
              <a:t>点击“特效”可从快剪辑自带的特效库中（如图），选择任意特效添加到素材上</a:t>
            </a:r>
            <a:endParaRPr lang="zh-CN" altLang="en-US" sz="2000">
              <a:solidFill>
                <a:schemeClr val="accent1"/>
              </a:solidFill>
              <a:latin typeface="微软雅黑" panose="020B0503020204020204" charset="-122"/>
              <a:ea typeface="微软雅黑" panose="020B0503020204020204" charset="-122"/>
              <a:cs typeface="+mj-cs"/>
            </a:endParaRPr>
          </a:p>
        </p:txBody>
      </p:sp>
      <p:pic>
        <p:nvPicPr>
          <p:cNvPr id="102" name="图片 102" descr="C:\Users\admin\Desktop\书修改\第二章\209ec573b9076a93a8631ef982b5e61.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a:xfrm>
            <a:off x="7271703" y="1709738"/>
            <a:ext cx="1875155" cy="3702685"/>
          </a:xfrm>
          <a:prstGeom prst="rect">
            <a:avLst/>
          </a:prstGeom>
          <a:noFill/>
          <a:ln>
            <a:noFill/>
          </a:ln>
        </p:spPr>
      </p:pic>
      <p:pic>
        <p:nvPicPr>
          <p:cNvPr id="103" name="图片 103" descr="C:\Users\admin\AppData\Local\Microsoft\Windows\INetCache\Content.Word\141d710e8c1dc7e77e0a474ed032a8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9738995" y="1703070"/>
            <a:ext cx="1847850" cy="3709670"/>
          </a:xfrm>
          <a:prstGeom prst="rect">
            <a:avLst/>
          </a:prstGeom>
          <a:noFill/>
          <a:ln>
            <a:noFill/>
          </a:ln>
        </p:spPr>
      </p:pic>
      <p:sp>
        <p:nvSpPr>
          <p:cNvPr id="3" name="文本框 2"/>
          <p:cNvSpPr txBox="1"/>
          <p:nvPr/>
        </p:nvSpPr>
        <p:spPr>
          <a:xfrm>
            <a:off x="875665" y="3196590"/>
            <a:ext cx="5319395" cy="1014730"/>
          </a:xfrm>
          <a:prstGeom prst="rect">
            <a:avLst/>
          </a:prstGeom>
          <a:noFill/>
        </p:spPr>
        <p:txBody>
          <a:bodyPr wrap="square" rtlCol="0">
            <a:spAutoFit/>
          </a:bodyPr>
          <a:p>
            <a:pPr fontAlgn="auto">
              <a:lnSpc>
                <a:spcPct val="150000"/>
              </a:lnSpc>
            </a:pPr>
            <a:r>
              <a:rPr lang="zh-CN" altLang="en-US" sz="2000">
                <a:solidFill>
                  <a:schemeClr val="accent1"/>
                </a:solidFill>
                <a:latin typeface="微软雅黑" panose="020B0503020204020204" charset="-122"/>
                <a:ea typeface="微软雅黑" panose="020B0503020204020204" charset="-122"/>
                <a:cs typeface="+mj-cs"/>
              </a:rPr>
              <a:t>完成剪辑操作后点击右上角“下一步”按钮，即可生成视频</a:t>
            </a:r>
            <a:endParaRPr lang="zh-CN" altLang="en-US" sz="2000">
              <a:solidFill>
                <a:schemeClr val="accent1"/>
              </a:solidFill>
              <a:latin typeface="微软雅黑" panose="020B0503020204020204" charset="-122"/>
              <a:ea typeface="微软雅黑" panose="020B0503020204020204" charset="-122"/>
              <a:cs typeface="+mj-cs"/>
            </a:endParaRPr>
          </a:p>
        </p:txBody>
      </p:sp>
      <p:sp>
        <p:nvSpPr>
          <p:cNvPr id="4" name="文本框 3"/>
          <p:cNvSpPr txBox="1"/>
          <p:nvPr/>
        </p:nvSpPr>
        <p:spPr>
          <a:xfrm>
            <a:off x="875665" y="4379595"/>
            <a:ext cx="5318760" cy="1938020"/>
          </a:xfrm>
          <a:prstGeom prst="rect">
            <a:avLst/>
          </a:prstGeom>
          <a:noFill/>
        </p:spPr>
        <p:txBody>
          <a:bodyPr wrap="square" rtlCol="0">
            <a:spAutoFit/>
          </a:bodyPr>
          <a:p>
            <a:pPr fontAlgn="auto">
              <a:lnSpc>
                <a:spcPct val="150000"/>
              </a:lnSpc>
            </a:pPr>
            <a:r>
              <a:rPr lang="zh-CN" altLang="en-US" sz="2000">
                <a:solidFill>
                  <a:schemeClr val="accent1"/>
                </a:solidFill>
                <a:latin typeface="微软雅黑" panose="020B0503020204020204" charset="-122"/>
                <a:ea typeface="微软雅黑" panose="020B0503020204020204" charset="-122"/>
                <a:cs typeface="+mj-cs"/>
              </a:rPr>
              <a:t>快剪辑中拥有复古、光效、分屏和动感等各类震撼特效，更具备电影级的滤镜、字幕配音、自定义配乐等特点，灵活应用这些后期包装功能可以帮助创作者制作出精彩的作品</a:t>
            </a:r>
            <a:endParaRPr lang="zh-CN" altLang="en-US" sz="2000">
              <a:solidFill>
                <a:schemeClr val="accent1"/>
              </a:solidFill>
              <a:latin typeface="微软雅黑" panose="020B0503020204020204" charset="-122"/>
              <a:ea typeface="微软雅黑" panose="020B0503020204020204" charset="-122"/>
              <a:cs typeface="+mj-cs"/>
            </a:endParaRPr>
          </a:p>
        </p:txBody>
      </p:sp>
    </p:spTree>
    <p:custDataLst>
      <p:tags r:id="rId3"/>
    </p:custData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zh-CN" altLang="en-US">
                <a:solidFill>
                  <a:schemeClr val="accent1"/>
                </a:solidFill>
                <a:sym typeface="+mn-ea"/>
              </a:rPr>
              <a:t>VUE Vlog</a:t>
            </a:r>
            <a:endParaRPr lang="zh-CN" altLang="en-US">
              <a:solidFill>
                <a:schemeClr val="accent1"/>
              </a:solidFill>
              <a:sym typeface="+mn-ea"/>
            </a:endParaRPr>
          </a:p>
        </p:txBody>
      </p:sp>
      <p:sp>
        <p:nvSpPr>
          <p:cNvPr id="10" name="文本框 9"/>
          <p:cNvSpPr txBox="1"/>
          <p:nvPr/>
        </p:nvSpPr>
        <p:spPr>
          <a:xfrm>
            <a:off x="876300" y="2459990"/>
            <a:ext cx="5582920" cy="1938020"/>
          </a:xfrm>
          <a:prstGeom prst="rect">
            <a:avLst/>
          </a:prstGeom>
          <a:noFill/>
        </p:spPr>
        <p:txBody>
          <a:bodyPr wrap="square" rtlCol="0">
            <a:spAutoFit/>
          </a:bodyPr>
          <a:p>
            <a:pPr fontAlgn="auto">
              <a:lnSpc>
                <a:spcPct val="150000"/>
              </a:lnSpc>
            </a:pPr>
            <a:r>
              <a:rPr lang="zh-CN" altLang="en-US" sz="2000">
                <a:solidFill>
                  <a:schemeClr val="accent1"/>
                </a:solidFill>
                <a:latin typeface="微软雅黑" panose="020B0503020204020204" charset="-122"/>
                <a:ea typeface="微软雅黑" panose="020B0503020204020204" charset="-122"/>
                <a:cs typeface="+mj-cs"/>
              </a:rPr>
              <a:t>VUE 是一款包含视频拍摄和视频剪辑功能的应用工具。大片质感的滤镜，自然美颜效果，丰富有趣的贴纸、音乐和字体素材是它的一大特色。以下为VUE  的图标及其主界面</a:t>
            </a:r>
            <a:endParaRPr lang="zh-CN" altLang="en-US" sz="2000">
              <a:solidFill>
                <a:schemeClr val="accent1"/>
              </a:solidFill>
              <a:latin typeface="微软雅黑" panose="020B0503020204020204" charset="-122"/>
              <a:ea typeface="微软雅黑" panose="020B0503020204020204" charset="-122"/>
              <a:cs typeface="+mj-cs"/>
            </a:endParaRPr>
          </a:p>
        </p:txBody>
      </p:sp>
      <p:pic>
        <p:nvPicPr>
          <p:cNvPr id="859" name="图片 859" descr="2-80"/>
          <p:cNvPicPr>
            <a:picLocks noChangeAspect="1"/>
          </p:cNvPicPr>
          <p:nvPr/>
        </p:nvPicPr>
        <p:blipFill>
          <a:blip r:embed="rId1"/>
          <a:stretch>
            <a:fillRect/>
          </a:stretch>
        </p:blipFill>
        <p:spPr>
          <a:xfrm>
            <a:off x="9861550" y="334645"/>
            <a:ext cx="1454150" cy="1442720"/>
          </a:xfrm>
          <a:prstGeom prst="rect">
            <a:avLst/>
          </a:prstGeom>
        </p:spPr>
      </p:pic>
      <p:pic>
        <p:nvPicPr>
          <p:cNvPr id="104" name="图片 104" descr="C:\Users\admin\Desktop\81036dd4bf8cfa87ccf531ca8f59c3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7385050" y="1703070"/>
            <a:ext cx="1992630" cy="4282440"/>
          </a:xfrm>
          <a:prstGeom prst="rect">
            <a:avLst/>
          </a:prstGeom>
          <a:noFill/>
          <a:ln>
            <a:noFill/>
          </a:ln>
        </p:spPr>
      </p:pic>
    </p:spTree>
    <p:custDataLst>
      <p:tags r:id="rId3"/>
    </p:custData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zh-CN" altLang="en-US">
                <a:solidFill>
                  <a:schemeClr val="accent1"/>
                </a:solidFill>
                <a:sym typeface="+mn-ea"/>
              </a:rPr>
              <a:t>剪映</a:t>
            </a:r>
            <a:endParaRPr lang="zh-CN" altLang="en-US">
              <a:solidFill>
                <a:schemeClr val="accent1"/>
              </a:solidFill>
              <a:sym typeface="+mn-ea"/>
            </a:endParaRPr>
          </a:p>
        </p:txBody>
      </p:sp>
      <p:sp>
        <p:nvSpPr>
          <p:cNvPr id="10" name="文本框 9"/>
          <p:cNvSpPr txBox="1"/>
          <p:nvPr/>
        </p:nvSpPr>
        <p:spPr>
          <a:xfrm>
            <a:off x="876300" y="2183130"/>
            <a:ext cx="6024880" cy="3322955"/>
          </a:xfrm>
          <a:prstGeom prst="rect">
            <a:avLst/>
          </a:prstGeom>
          <a:noFill/>
        </p:spPr>
        <p:txBody>
          <a:bodyPr wrap="square" rtlCol="0">
            <a:spAutoFit/>
          </a:bodyPr>
          <a:p>
            <a:pPr fontAlgn="auto">
              <a:lnSpc>
                <a:spcPct val="150000"/>
              </a:lnSpc>
            </a:pPr>
            <a:r>
              <a:rPr lang="zh-CN" altLang="en-US" sz="2000">
                <a:solidFill>
                  <a:schemeClr val="accent1"/>
                </a:solidFill>
                <a:latin typeface="微软雅黑" panose="020B0503020204020204" charset="-122"/>
                <a:ea typeface="微软雅黑" panose="020B0503020204020204" charset="-122"/>
                <a:cs typeface="+mj-cs"/>
              </a:rPr>
              <a:t>剪映是由抖音官方推出的视频剪辑工具，账号可以抖音账号共通。这款应用的最大亮点在于其创造性很强，用户使用这款软件，可以轻松地完成素材混合、蒙版、特效、字幕、色调调整、配乐和转场动画等较专业的操作。同时，在创作学院中，分享制作短视频的思路，拍摄技巧，剪辑制作等，适合新手快速入门。以下为剪映的图标及其主界面</a:t>
            </a:r>
            <a:endParaRPr lang="zh-CN" altLang="en-US" sz="2000">
              <a:solidFill>
                <a:schemeClr val="accent1"/>
              </a:solidFill>
              <a:latin typeface="微软雅黑" panose="020B0503020204020204" charset="-122"/>
              <a:ea typeface="微软雅黑" panose="020B0503020204020204" charset="-122"/>
              <a:cs typeface="+mj-cs"/>
            </a:endParaRPr>
          </a:p>
        </p:txBody>
      </p:sp>
      <p:pic>
        <p:nvPicPr>
          <p:cNvPr id="105" name="图片 10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885045" y="334645"/>
            <a:ext cx="1438910" cy="1445260"/>
          </a:xfrm>
          <a:prstGeom prst="rect">
            <a:avLst/>
          </a:prstGeom>
        </p:spPr>
      </p:pic>
      <p:pic>
        <p:nvPicPr>
          <p:cNvPr id="106" name="图片 106" descr="C:\Users\admin\Desktop\39b3cbd8f5886b579575bec2f0b9f4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7562850" y="1779905"/>
            <a:ext cx="2130425" cy="4243070"/>
          </a:xfrm>
          <a:prstGeom prst="rect">
            <a:avLst/>
          </a:prstGeom>
          <a:noFill/>
          <a:ln>
            <a:noFill/>
          </a:ln>
        </p:spPr>
      </p:pic>
    </p:spTree>
    <p:custDataLst>
      <p:tags r:id="rId3"/>
    </p:custData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custDataLst>
              <p:tags r:id="rId1"/>
            </p:custDataLst>
          </p:nvPr>
        </p:nvSpPr>
        <p:spPr>
          <a:xfrm>
            <a:off x="2819400" y="3546475"/>
            <a:ext cx="7432040" cy="527685"/>
          </a:xfrm>
        </p:spPr>
        <p:txBody>
          <a:bodyPr/>
          <a:lstStyle/>
          <a:p>
            <a:r>
              <a:rPr dirty="0"/>
              <a:t>Basic knowledge of audio visual language expression</a:t>
            </a:r>
            <a:endParaRPr dirty="0"/>
          </a:p>
        </p:txBody>
      </p:sp>
      <p:sp>
        <p:nvSpPr>
          <p:cNvPr id="4" name="标题 3"/>
          <p:cNvSpPr>
            <a:spLocks noGrp="1"/>
          </p:cNvSpPr>
          <p:nvPr>
            <p:ph type="title"/>
            <p:custDataLst>
              <p:tags r:id="rId2"/>
            </p:custDataLst>
          </p:nvPr>
        </p:nvSpPr>
        <p:spPr>
          <a:xfrm>
            <a:off x="2819400" y="2602230"/>
            <a:ext cx="7502525" cy="869950"/>
          </a:xfrm>
        </p:spPr>
        <p:txBody>
          <a:bodyPr>
            <a:noAutofit/>
          </a:bodyPr>
          <a:lstStyle/>
          <a:p>
            <a:r>
              <a:rPr lang="zh-CN" altLang="en-US" dirty="0">
                <a:sym typeface="Arial" panose="020B0604020202020204" pitchFamily="34" charset="0"/>
              </a:rPr>
              <a:t>视听语言表达基础知识</a:t>
            </a:r>
            <a:endParaRPr lang="zh-CN" altLang="en-US" dirty="0">
              <a:sym typeface="Arial" panose="020B0604020202020204" pitchFamily="34" charset="0"/>
            </a:endParaRPr>
          </a:p>
        </p:txBody>
      </p:sp>
      <p:sp>
        <p:nvSpPr>
          <p:cNvPr id="5" name="文本框 4"/>
          <p:cNvSpPr txBox="1"/>
          <p:nvPr>
            <p:custDataLst>
              <p:tags r:id="rId3"/>
            </p:custDataLst>
          </p:nvPr>
        </p:nvSpPr>
        <p:spPr>
          <a:xfrm>
            <a:off x="579381" y="2481397"/>
            <a:ext cx="1896110" cy="1861185"/>
          </a:xfrm>
          <a:prstGeom prst="rect">
            <a:avLst/>
          </a:prstGeom>
          <a:noFill/>
        </p:spPr>
        <p:txBody>
          <a:bodyPr wrap="none" rtlCol="0" anchor="ctr">
            <a:spAutoFit/>
          </a:bodyPr>
          <a:lstStyle>
            <a:defPPr>
              <a:defRPr lang="zh-CN"/>
            </a:defPPr>
          </a:lstStyle>
          <a:p>
            <a:pPr algn="ctr"/>
            <a:r>
              <a:rPr lang="en-US" altLang="zh-CN" sz="11500" dirty="0">
                <a:solidFill>
                  <a:srgbClr val="FFFFFF"/>
                </a:solidFill>
                <a:latin typeface="微软雅黑" panose="020B0503020204020204" charset="-122"/>
                <a:ea typeface="微软雅黑" panose="020B0503020204020204" charset="-122"/>
              </a:rPr>
              <a:t>03</a:t>
            </a:r>
            <a:endParaRPr lang="en-US" altLang="zh-CN" sz="11500" dirty="0">
              <a:solidFill>
                <a:srgbClr val="FFFFFF"/>
              </a:solidFill>
              <a:latin typeface="微软雅黑" panose="020B0503020204020204" charset="-122"/>
              <a:ea typeface="微软雅黑" panose="020B0503020204020204" charset="-122"/>
            </a:endParaRPr>
          </a:p>
        </p:txBody>
      </p:sp>
    </p:spTree>
    <p:custDataLst>
      <p:tags r:id="rId4"/>
    </p:custData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pPr algn="l">
              <a:buClrTx/>
              <a:buSzTx/>
              <a:buFontTx/>
            </a:pPr>
            <a:r>
              <a:rPr lang="zh-CN" altLang="en-US">
                <a:solidFill>
                  <a:schemeClr val="accent1"/>
                </a:solidFill>
              </a:rPr>
              <a:t>视听语言的概念</a:t>
            </a:r>
            <a:endParaRPr lang="zh-CN" altLang="en-US">
              <a:solidFill>
                <a:schemeClr val="accent1"/>
              </a:solidFill>
            </a:endParaRPr>
          </a:p>
        </p:txBody>
      </p:sp>
      <p:sp>
        <p:nvSpPr>
          <p:cNvPr id="5" name="文本框 4"/>
          <p:cNvSpPr txBox="1"/>
          <p:nvPr/>
        </p:nvSpPr>
        <p:spPr>
          <a:xfrm>
            <a:off x="614680" y="2048510"/>
            <a:ext cx="5180965" cy="1630045"/>
          </a:xfrm>
          <a:prstGeom prst="rect">
            <a:avLst/>
          </a:prstGeom>
          <a:noFill/>
        </p:spPr>
        <p:txBody>
          <a:bodyPr wrap="square" rtlCol="0">
            <a:spAutoFit/>
          </a:bodyPr>
          <a:p>
            <a:r>
              <a:rPr lang="zh-CN" altLang="en-US" sz="2000">
                <a:solidFill>
                  <a:schemeClr val="accent1"/>
                </a:solidFill>
                <a:latin typeface="微软雅黑" panose="020B0503020204020204" charset="-122"/>
                <a:ea typeface="微软雅黑" panose="020B0503020204020204" charset="-122"/>
                <a:cs typeface="+mj-cs"/>
              </a:rPr>
              <a:t>视听语言是视听艺术特有的传播媒介，是一种独特的表意指示体系。它包含了视觉听觉等方面的诸种语言元素及其运用手段、技巧、法则，它以自己固有的方式实现交流传播活动，并呈现出独特的美学价值。</a:t>
            </a:r>
            <a:endParaRPr lang="zh-CN" altLang="en-US" sz="2000">
              <a:solidFill>
                <a:schemeClr val="accent1"/>
              </a:solidFill>
              <a:latin typeface="微软雅黑" panose="020B0503020204020204" charset="-122"/>
              <a:ea typeface="微软雅黑" panose="020B0503020204020204" charset="-122"/>
              <a:cs typeface="+mj-cs"/>
            </a:endParaRPr>
          </a:p>
        </p:txBody>
      </p:sp>
      <p:sp>
        <p:nvSpPr>
          <p:cNvPr id="6" name="文本框 5"/>
          <p:cNvSpPr txBox="1"/>
          <p:nvPr/>
        </p:nvSpPr>
        <p:spPr>
          <a:xfrm>
            <a:off x="614680" y="4197985"/>
            <a:ext cx="5180965" cy="1938020"/>
          </a:xfrm>
          <a:prstGeom prst="rect">
            <a:avLst/>
          </a:prstGeom>
          <a:noFill/>
        </p:spPr>
        <p:txBody>
          <a:bodyPr wrap="square" rtlCol="0">
            <a:spAutoFit/>
          </a:bodyPr>
          <a:p>
            <a:r>
              <a:rPr lang="zh-CN" altLang="en-US" sz="2000">
                <a:solidFill>
                  <a:schemeClr val="accent1"/>
                </a:solidFill>
                <a:latin typeface="微软雅黑" panose="020B0503020204020204" charset="-122"/>
                <a:ea typeface="微软雅黑" panose="020B0503020204020204" charset="-122"/>
                <a:cs typeface="+mj-cs"/>
              </a:rPr>
              <a:t>视听语言（Audio-visual language）这些方法和技巧来自于人们长期的视觉和听觉实践，可以说是完全符合人们的欣赏习惯的。用一句专业一点的话来说就是不用担心没有共同的意义区间，因为这些实践经验大多来自于人的本性和长期的研究积累。</a:t>
            </a:r>
            <a:endParaRPr lang="zh-CN" altLang="en-US" sz="2000">
              <a:solidFill>
                <a:schemeClr val="accent1"/>
              </a:solidFill>
              <a:latin typeface="微软雅黑" panose="020B0503020204020204" charset="-122"/>
              <a:ea typeface="微软雅黑" panose="020B0503020204020204" charset="-122"/>
              <a:cs typeface="+mj-cs"/>
            </a:endParaRPr>
          </a:p>
        </p:txBody>
      </p:sp>
      <p:sp>
        <p:nvSpPr>
          <p:cNvPr id="7" name="文本框 6"/>
          <p:cNvSpPr txBox="1"/>
          <p:nvPr/>
        </p:nvSpPr>
        <p:spPr>
          <a:xfrm>
            <a:off x="6704330" y="1700530"/>
            <a:ext cx="3469640" cy="645160"/>
          </a:xfrm>
          <a:prstGeom prst="rect">
            <a:avLst/>
          </a:prstGeom>
          <a:noFill/>
        </p:spPr>
        <p:txBody>
          <a:bodyPr wrap="square" rtlCol="0">
            <a:spAutoFit/>
          </a:bodyPr>
          <a:p>
            <a:r>
              <a:rPr lang="en-US" altLang="zh-CN">
                <a:solidFill>
                  <a:schemeClr val="accent2"/>
                </a:solidFill>
                <a:latin typeface="宋体" panose="02010600030101010101" pitchFamily="2" charset="-122"/>
                <a:ea typeface="宋体" panose="02010600030101010101" pitchFamily="2" charset="-122"/>
              </a:rPr>
              <a:t>·</a:t>
            </a:r>
            <a:r>
              <a:rPr lang="zh-CN" altLang="en-US">
                <a:solidFill>
                  <a:schemeClr val="accent2"/>
                </a:solidFill>
              </a:rPr>
              <a:t>谷克多认为“电影是运用画面写的书法”</a:t>
            </a:r>
            <a:endParaRPr lang="zh-CN" altLang="en-US">
              <a:solidFill>
                <a:schemeClr val="accent2"/>
              </a:solidFill>
            </a:endParaRPr>
          </a:p>
        </p:txBody>
      </p:sp>
      <p:sp>
        <p:nvSpPr>
          <p:cNvPr id="8" name="文本框 7"/>
          <p:cNvSpPr txBox="1"/>
          <p:nvPr/>
        </p:nvSpPr>
        <p:spPr>
          <a:xfrm>
            <a:off x="6704330" y="2660015"/>
            <a:ext cx="3470275" cy="1198880"/>
          </a:xfrm>
          <a:prstGeom prst="rect">
            <a:avLst/>
          </a:prstGeom>
          <a:noFill/>
        </p:spPr>
        <p:txBody>
          <a:bodyPr wrap="square" rtlCol="0">
            <a:spAutoFit/>
          </a:bodyPr>
          <a:p>
            <a:r>
              <a:rPr lang="en-US" altLang="zh-CN">
                <a:solidFill>
                  <a:schemeClr val="accent2"/>
                </a:solidFill>
                <a:latin typeface="宋体" panose="02010600030101010101" pitchFamily="2" charset="-122"/>
                <a:ea typeface="宋体" panose="02010600030101010101" pitchFamily="2" charset="-122"/>
              </a:rPr>
              <a:t>·</a:t>
            </a:r>
            <a:r>
              <a:rPr lang="zh-CN" altLang="en-US">
                <a:solidFill>
                  <a:schemeClr val="accent2"/>
                </a:solidFill>
              </a:rPr>
              <a:t>亚历山大.阿尔诺认为“电影是一种画面语言，它有自己的单词，名型，修辞，语型变化，省略，规律和语法”</a:t>
            </a:r>
            <a:endParaRPr lang="zh-CN" altLang="en-US">
              <a:solidFill>
                <a:schemeClr val="accent2"/>
              </a:solidFill>
            </a:endParaRPr>
          </a:p>
        </p:txBody>
      </p:sp>
      <p:sp>
        <p:nvSpPr>
          <p:cNvPr id="9" name="文本框 8"/>
          <p:cNvSpPr txBox="1"/>
          <p:nvPr/>
        </p:nvSpPr>
        <p:spPr>
          <a:xfrm>
            <a:off x="6704330" y="4016375"/>
            <a:ext cx="3469640" cy="645160"/>
          </a:xfrm>
          <a:prstGeom prst="rect">
            <a:avLst/>
          </a:prstGeom>
          <a:noFill/>
        </p:spPr>
        <p:txBody>
          <a:bodyPr wrap="square" rtlCol="0">
            <a:spAutoFit/>
          </a:bodyPr>
          <a:p>
            <a:r>
              <a:rPr lang="en-US" altLang="zh-CN">
                <a:solidFill>
                  <a:schemeClr val="accent2"/>
                </a:solidFill>
                <a:latin typeface="宋体" panose="02010600030101010101" pitchFamily="2" charset="-122"/>
                <a:ea typeface="宋体" panose="02010600030101010101" pitchFamily="2" charset="-122"/>
              </a:rPr>
              <a:t>·</a:t>
            </a:r>
            <a:r>
              <a:rPr lang="zh-CN" altLang="en-US">
                <a:solidFill>
                  <a:schemeClr val="accent2"/>
                </a:solidFill>
              </a:rPr>
              <a:t>爱普斯坦人认为“电影是一种世界性语言”</a:t>
            </a:r>
            <a:endParaRPr lang="zh-CN" altLang="en-US">
              <a:solidFill>
                <a:schemeClr val="accent2"/>
              </a:solidFill>
            </a:endParaRPr>
          </a:p>
        </p:txBody>
      </p:sp>
      <p:sp>
        <p:nvSpPr>
          <p:cNvPr id="10" name="文本框 9"/>
          <p:cNvSpPr txBox="1"/>
          <p:nvPr/>
        </p:nvSpPr>
        <p:spPr>
          <a:xfrm>
            <a:off x="6704965" y="4972685"/>
            <a:ext cx="3469005" cy="922020"/>
          </a:xfrm>
          <a:prstGeom prst="rect">
            <a:avLst/>
          </a:prstGeom>
          <a:noFill/>
        </p:spPr>
        <p:txBody>
          <a:bodyPr wrap="square" rtlCol="0">
            <a:spAutoFit/>
          </a:bodyPr>
          <a:p>
            <a:r>
              <a:rPr lang="en-US" altLang="zh-CN">
                <a:solidFill>
                  <a:schemeClr val="accent2"/>
                </a:solidFill>
                <a:latin typeface="宋体" panose="02010600030101010101" pitchFamily="2" charset="-122"/>
                <a:ea typeface="宋体" panose="02010600030101010101" pitchFamily="2" charset="-122"/>
                <a:sym typeface="+mn-ea"/>
              </a:rPr>
              <a:t>·</a:t>
            </a:r>
            <a:r>
              <a:rPr lang="zh-CN" altLang="en-US">
                <a:solidFill>
                  <a:schemeClr val="accent2"/>
                </a:solidFill>
              </a:rPr>
              <a:t>我们认为视听语言主要是电影的艺术手段，同时也是大众传媒中的一种符号编码系统</a:t>
            </a:r>
            <a:endParaRPr lang="zh-CN" altLang="en-US">
              <a:solidFill>
                <a:schemeClr val="accent2"/>
              </a:solidFill>
            </a:endParaRPr>
          </a:p>
        </p:txBody>
      </p:sp>
    </p:spTree>
    <p:custDataLst>
      <p:tags r:id="rId1"/>
    </p:custData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accent1"/>
                </a:solidFill>
                <a:sym typeface="+mn-ea"/>
              </a:rPr>
              <a:t>视听语言的概念</a:t>
            </a:r>
            <a:endParaRPr lang="zh-CN" altLang="en-US"/>
          </a:p>
        </p:txBody>
      </p:sp>
      <p:sp>
        <p:nvSpPr>
          <p:cNvPr id="3" name="文本框 2"/>
          <p:cNvSpPr txBox="1"/>
          <p:nvPr/>
        </p:nvSpPr>
        <p:spPr>
          <a:xfrm>
            <a:off x="876300" y="2030095"/>
            <a:ext cx="4562475" cy="1014730"/>
          </a:xfrm>
          <a:prstGeom prst="rect">
            <a:avLst/>
          </a:prstGeom>
          <a:noFill/>
        </p:spPr>
        <p:txBody>
          <a:bodyPr wrap="square" rtlCol="0">
            <a:spAutoFit/>
          </a:bodyPr>
          <a:p>
            <a:r>
              <a:rPr lang="zh-CN" altLang="en-US" sz="2000">
                <a:solidFill>
                  <a:schemeClr val="accent1"/>
                </a:solidFill>
                <a:latin typeface="微软雅黑" panose="020B0503020204020204" charset="-122"/>
                <a:ea typeface="微软雅黑" panose="020B0503020204020204" charset="-122"/>
                <a:cs typeface="+mj-cs"/>
              </a:rPr>
              <a:t>作为一种独特的艺术形态，主要内容包括：镜头、镜头的拍摄、镜头的组接和声画关系</a:t>
            </a:r>
            <a:endParaRPr lang="zh-CN" altLang="en-US" sz="2000">
              <a:solidFill>
                <a:schemeClr val="accent1"/>
              </a:solidFill>
              <a:latin typeface="微软雅黑" panose="020B0503020204020204" charset="-122"/>
              <a:ea typeface="微软雅黑" panose="020B0503020204020204" charset="-122"/>
              <a:cs typeface="+mj-cs"/>
            </a:endParaRPr>
          </a:p>
        </p:txBody>
      </p:sp>
      <p:sp>
        <p:nvSpPr>
          <p:cNvPr id="4" name="文本框 3"/>
          <p:cNvSpPr txBox="1"/>
          <p:nvPr/>
        </p:nvSpPr>
        <p:spPr>
          <a:xfrm>
            <a:off x="876300" y="3518535"/>
            <a:ext cx="5755005" cy="2245360"/>
          </a:xfrm>
          <a:prstGeom prst="rect">
            <a:avLst/>
          </a:prstGeom>
          <a:noFill/>
        </p:spPr>
        <p:txBody>
          <a:bodyPr wrap="square" rtlCol="0">
            <a:spAutoFit/>
          </a:bodyPr>
          <a:p>
            <a:r>
              <a:rPr lang="zh-CN" altLang="en-US" sz="2000">
                <a:solidFill>
                  <a:schemeClr val="accent1"/>
                </a:solidFill>
                <a:latin typeface="微软雅黑" panose="020B0503020204020204" charset="-122"/>
                <a:ea typeface="微软雅黑" panose="020B0503020204020204" charset="-122"/>
                <a:cs typeface="+mj-cs"/>
              </a:rPr>
              <a:t>视听语言包括狭义的视听语言和广义的视听语言。所谓狭义，就是镜头与镜头之间的组合；所谓广义，还要包含了镜头里表现的内容--人物、行为、环境甚至是对白，即电影的剧作结构，又称蒙太奇思维。在广义的意义上讲，所有的影视作品都是由视听语言所书写而成的文章，只不过这文章不再仅仅存在于白纸之上罢了</a:t>
            </a:r>
            <a:endParaRPr lang="zh-CN" altLang="en-US" sz="2000">
              <a:solidFill>
                <a:schemeClr val="accent1"/>
              </a:solidFill>
              <a:latin typeface="微软雅黑" panose="020B0503020204020204" charset="-122"/>
              <a:ea typeface="微软雅黑" panose="020B0503020204020204" charset="-122"/>
              <a:cs typeface="+mj-cs"/>
            </a:endParaRPr>
          </a:p>
        </p:txBody>
      </p:sp>
    </p:spTree>
    <p:custDataLst>
      <p:tags r:id="rId1"/>
    </p:custData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accent1"/>
                </a:solidFill>
              </a:rPr>
              <a:t>完整概念</a:t>
            </a:r>
            <a:endParaRPr lang="zh-CN" altLang="en-US">
              <a:solidFill>
                <a:schemeClr val="accent1"/>
              </a:solidFill>
            </a:endParaRPr>
          </a:p>
        </p:txBody>
      </p:sp>
      <p:sp>
        <p:nvSpPr>
          <p:cNvPr id="7" name="文本框 6"/>
          <p:cNvSpPr txBox="1"/>
          <p:nvPr/>
        </p:nvSpPr>
        <p:spPr>
          <a:xfrm>
            <a:off x="876300" y="1900555"/>
            <a:ext cx="6410325" cy="645160"/>
          </a:xfrm>
          <a:prstGeom prst="rect">
            <a:avLst/>
          </a:prstGeom>
          <a:noFill/>
        </p:spPr>
        <p:txBody>
          <a:bodyPr wrap="square" rtlCol="0">
            <a:spAutoFit/>
          </a:bodyPr>
          <a:p>
            <a:r>
              <a:rPr lang="en-US" altLang="zh-CN">
                <a:solidFill>
                  <a:schemeClr val="accent2"/>
                </a:solidFill>
                <a:latin typeface="宋体" panose="02010600030101010101" pitchFamily="2" charset="-122"/>
                <a:ea typeface="宋体" panose="02010600030101010101" pitchFamily="2" charset="-122"/>
              </a:rPr>
              <a:t>·</a:t>
            </a:r>
            <a:r>
              <a:rPr lang="zh-CN" altLang="en-US">
                <a:solidFill>
                  <a:schemeClr val="accent2"/>
                </a:solidFill>
              </a:rPr>
              <a:t>是一种思维方式，作为电影反映生活的艺术方法之一；形象思维的方法；（文字、对白、旁白等形式不能摆脱的问题）</a:t>
            </a:r>
            <a:endParaRPr lang="zh-CN" altLang="en-US">
              <a:solidFill>
                <a:schemeClr val="accent2"/>
              </a:solidFill>
            </a:endParaRPr>
          </a:p>
        </p:txBody>
      </p:sp>
      <p:sp>
        <p:nvSpPr>
          <p:cNvPr id="3" name="文本框 2"/>
          <p:cNvSpPr txBox="1"/>
          <p:nvPr/>
        </p:nvSpPr>
        <p:spPr>
          <a:xfrm>
            <a:off x="876300" y="3402330"/>
            <a:ext cx="6410325" cy="645160"/>
          </a:xfrm>
          <a:prstGeom prst="rect">
            <a:avLst/>
          </a:prstGeom>
          <a:noFill/>
        </p:spPr>
        <p:txBody>
          <a:bodyPr wrap="square" rtlCol="0">
            <a:spAutoFit/>
          </a:bodyPr>
          <a:p>
            <a:r>
              <a:rPr lang="en-US" altLang="zh-CN">
                <a:solidFill>
                  <a:schemeClr val="accent2"/>
                </a:solidFill>
                <a:latin typeface="宋体" panose="02010600030101010101" pitchFamily="2" charset="-122"/>
                <a:ea typeface="宋体" panose="02010600030101010101" pitchFamily="2" charset="-122"/>
              </a:rPr>
              <a:t>·</a:t>
            </a:r>
            <a:r>
              <a:rPr lang="zh-CN" altLang="en-US">
                <a:solidFill>
                  <a:schemeClr val="accent2"/>
                </a:solidFill>
              </a:rPr>
              <a:t>作为电影的基本结构手段、叙事方式、镜头、分镜头、场面段落的安排和组合</a:t>
            </a:r>
            <a:endParaRPr lang="zh-CN" altLang="en-US">
              <a:solidFill>
                <a:schemeClr val="accent2"/>
              </a:solidFill>
            </a:endParaRPr>
          </a:p>
        </p:txBody>
      </p:sp>
      <p:sp>
        <p:nvSpPr>
          <p:cNvPr id="4" name="文本框 3"/>
          <p:cNvSpPr txBox="1"/>
          <p:nvPr/>
        </p:nvSpPr>
        <p:spPr>
          <a:xfrm>
            <a:off x="876300" y="4904105"/>
            <a:ext cx="6410325" cy="922020"/>
          </a:xfrm>
          <a:prstGeom prst="rect">
            <a:avLst/>
          </a:prstGeom>
          <a:noFill/>
        </p:spPr>
        <p:txBody>
          <a:bodyPr wrap="square" rtlCol="0">
            <a:spAutoFit/>
          </a:bodyPr>
          <a:p>
            <a:r>
              <a:rPr lang="en-US" altLang="zh-CN">
                <a:solidFill>
                  <a:schemeClr val="accent2"/>
                </a:solidFill>
                <a:latin typeface="宋体" panose="02010600030101010101" pitchFamily="2" charset="-122"/>
                <a:ea typeface="宋体" panose="02010600030101010101" pitchFamily="2" charset="-122"/>
              </a:rPr>
              <a:t>·</a:t>
            </a:r>
            <a:r>
              <a:rPr lang="zh-CN" altLang="en-US">
                <a:solidFill>
                  <a:schemeClr val="accent2"/>
                </a:solidFill>
              </a:rPr>
              <a:t>作为电影剪辑的集体技巧和方法：电影视听语言课主要研究——思维方法；创作方法；基本语言；（镜头内部运动、镜头分切、镜头组合、声画关系）</a:t>
            </a:r>
            <a:endParaRPr lang="zh-CN" altLang="en-US">
              <a:solidFill>
                <a:schemeClr val="accent2"/>
              </a:solidFill>
            </a:endParaRPr>
          </a:p>
        </p:txBody>
      </p:sp>
    </p:spTree>
    <p:custDataLst>
      <p:tags r:id="rId1"/>
    </p:custData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accent1"/>
                </a:solidFill>
              </a:rPr>
              <a:t>视听语言的应用</a:t>
            </a:r>
            <a:endParaRPr lang="zh-CN" altLang="en-US">
              <a:solidFill>
                <a:schemeClr val="accent1"/>
              </a:solidFill>
            </a:endParaRPr>
          </a:p>
        </p:txBody>
      </p:sp>
      <p:sp>
        <p:nvSpPr>
          <p:cNvPr id="3" name="文本框 2"/>
          <p:cNvSpPr txBox="1"/>
          <p:nvPr/>
        </p:nvSpPr>
        <p:spPr>
          <a:xfrm>
            <a:off x="876300" y="1884680"/>
            <a:ext cx="9553575" cy="4246245"/>
          </a:xfrm>
          <a:prstGeom prst="rect">
            <a:avLst/>
          </a:prstGeom>
          <a:noFill/>
        </p:spPr>
        <p:txBody>
          <a:bodyPr wrap="square" rtlCol="0">
            <a:spAutoFit/>
          </a:bodyPr>
          <a:p>
            <a:pPr fontAlgn="auto">
              <a:lnSpc>
                <a:spcPct val="150000"/>
              </a:lnSpc>
            </a:pPr>
            <a:r>
              <a:rPr lang="zh-CN" altLang="en-US" sz="2000">
                <a:solidFill>
                  <a:schemeClr val="accent1"/>
                </a:solidFill>
                <a:latin typeface="微软雅黑" panose="020B0503020204020204" charset="-122"/>
                <a:ea typeface="微软雅黑" panose="020B0503020204020204" charset="-122"/>
                <a:cs typeface="+mj-cs"/>
              </a:rPr>
              <a:t>在中国的文化环境当中，有文化的人或者说读书人更爱一种曲折，一种东方的、儒教的委婉。这一点与西方是完全不同的。这就决定着西方的视听语言在语境的营造上同中国有着很大的差别。比方说西方可能更注重视觉和听觉的刺激，而中国人可能更喜欢故事本身，也就是更关注镜头呈现出的情节。所以，中国的视觉是有寓意的影象，深刻的，而且其深刻性必须完全育于故事中，绝对不是直白和热烈。否则很可能被有知识和思想的人士指斥为庸俗和无聊。这是中国特色的欣赏文化，不追求感官而要求思维。不过，随着生活方式的改变和文化的衰变，这种欣赏文化也开始转变--好莱坞的标准成了世界的标准。但是，唯一不变的是语法，这个是相通的，因为人的生理结构是相似的。</a:t>
            </a:r>
            <a:endParaRPr lang="zh-CN" altLang="en-US" sz="2000">
              <a:solidFill>
                <a:schemeClr val="accent1"/>
              </a:solidFill>
              <a:latin typeface="微软雅黑" panose="020B0503020204020204" charset="-122"/>
              <a:ea typeface="微软雅黑" panose="020B0503020204020204" charset="-122"/>
              <a:cs typeface="+mj-cs"/>
            </a:endParaRPr>
          </a:p>
        </p:txBody>
      </p:sp>
    </p:spTree>
    <p:custDataLst>
      <p:tags r:id="rId1"/>
    </p:custData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76300" y="333375"/>
            <a:ext cx="10440035" cy="849630"/>
          </a:xfrm>
        </p:spPr>
        <p:txBody>
          <a:bodyPr>
            <a:normAutofit/>
          </a:bodyPr>
          <a:p>
            <a:r>
              <a:rPr lang="zh-CN" altLang="en-US">
                <a:solidFill>
                  <a:schemeClr val="accent1"/>
                </a:solidFill>
              </a:rPr>
              <a:t>视听语言的基本元素</a:t>
            </a:r>
            <a:endParaRPr lang="zh-CN" altLang="en-US">
              <a:solidFill>
                <a:schemeClr val="accent1"/>
              </a:solidFill>
            </a:endParaRPr>
          </a:p>
        </p:txBody>
      </p:sp>
      <p:grpSp>
        <p:nvGrpSpPr>
          <p:cNvPr id="26" name="组合 25"/>
          <p:cNvGrpSpPr/>
          <p:nvPr/>
        </p:nvGrpSpPr>
        <p:grpSpPr>
          <a:xfrm>
            <a:off x="4067810" y="1917065"/>
            <a:ext cx="4058285" cy="3571240"/>
            <a:chOff x="5510" y="3089"/>
            <a:chExt cx="6391" cy="5624"/>
          </a:xfrm>
        </p:grpSpPr>
        <p:sp>
          <p:nvSpPr>
            <p:cNvPr id="3" name="六边形 2"/>
            <p:cNvSpPr/>
            <p:nvPr/>
          </p:nvSpPr>
          <p:spPr>
            <a:xfrm>
              <a:off x="6102" y="3671"/>
              <a:ext cx="5206" cy="4460"/>
            </a:xfrm>
            <a:prstGeom prst="hexagon">
              <a:avLst/>
            </a:prstGeom>
            <a:solidFill>
              <a:schemeClr val="accent1">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7069" y="5393"/>
              <a:ext cx="3273" cy="1016"/>
            </a:xfrm>
            <a:prstGeom prst="rect">
              <a:avLst/>
            </a:prstGeom>
            <a:noFill/>
          </p:spPr>
          <p:txBody>
            <a:bodyPr wrap="square" rtlCol="0">
              <a:spAutoFit/>
            </a:bodyPr>
            <a:p>
              <a:pPr algn="ctr"/>
              <a:r>
                <a:rPr lang="zh-CN" altLang="en-US" sz="3600"/>
                <a:t>视听语言</a:t>
              </a:r>
              <a:endParaRPr lang="zh-CN" altLang="en-US" sz="3600"/>
            </a:p>
          </p:txBody>
        </p:sp>
        <p:grpSp>
          <p:nvGrpSpPr>
            <p:cNvPr id="7" name="组合 6"/>
            <p:cNvGrpSpPr/>
            <p:nvPr/>
          </p:nvGrpSpPr>
          <p:grpSpPr>
            <a:xfrm>
              <a:off x="6548" y="3089"/>
              <a:ext cx="1390" cy="1390"/>
              <a:chOff x="6548" y="3089"/>
              <a:chExt cx="1390" cy="1390"/>
            </a:xfrm>
          </p:grpSpPr>
          <p:sp>
            <p:nvSpPr>
              <p:cNvPr id="5" name="椭圆 4"/>
              <p:cNvSpPr/>
              <p:nvPr/>
            </p:nvSpPr>
            <p:spPr>
              <a:xfrm>
                <a:off x="6548" y="3089"/>
                <a:ext cx="1390" cy="139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6908" y="3494"/>
                <a:ext cx="670" cy="580"/>
              </a:xfrm>
              <a:prstGeom prst="rect">
                <a:avLst/>
              </a:prstGeom>
              <a:noFill/>
            </p:spPr>
            <p:txBody>
              <a:bodyPr wrap="square" rtlCol="0">
                <a:spAutoFit/>
              </a:bodyPr>
              <a:p>
                <a:r>
                  <a:rPr lang="zh-CN" altLang="en-US"/>
                  <a:t>人</a:t>
                </a:r>
                <a:endParaRPr lang="zh-CN" altLang="en-US"/>
              </a:p>
            </p:txBody>
          </p:sp>
        </p:grpSp>
        <p:grpSp>
          <p:nvGrpSpPr>
            <p:cNvPr id="10" name="组合 9"/>
            <p:cNvGrpSpPr/>
            <p:nvPr/>
          </p:nvGrpSpPr>
          <p:grpSpPr>
            <a:xfrm>
              <a:off x="9385" y="7323"/>
              <a:ext cx="1390" cy="1390"/>
              <a:chOff x="6548" y="3089"/>
              <a:chExt cx="1390" cy="1390"/>
            </a:xfrm>
          </p:grpSpPr>
          <p:sp>
            <p:nvSpPr>
              <p:cNvPr id="11" name="椭圆 10"/>
              <p:cNvSpPr/>
              <p:nvPr/>
            </p:nvSpPr>
            <p:spPr>
              <a:xfrm>
                <a:off x="6548" y="3089"/>
                <a:ext cx="1390" cy="139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p:cNvSpPr txBox="1"/>
              <p:nvPr/>
            </p:nvSpPr>
            <p:spPr>
              <a:xfrm>
                <a:off x="6908" y="3494"/>
                <a:ext cx="670" cy="580"/>
              </a:xfrm>
              <a:prstGeom prst="rect">
                <a:avLst/>
              </a:prstGeom>
              <a:noFill/>
            </p:spPr>
            <p:txBody>
              <a:bodyPr wrap="square" rtlCol="0">
                <a:spAutoFit/>
              </a:bodyPr>
              <a:p>
                <a:r>
                  <a:rPr lang="zh-CN" altLang="en-US"/>
                  <a:t>声</a:t>
                </a:r>
                <a:endParaRPr lang="zh-CN" altLang="en-US"/>
              </a:p>
            </p:txBody>
          </p:sp>
        </p:grpSp>
        <p:grpSp>
          <p:nvGrpSpPr>
            <p:cNvPr id="25" name="组合 24"/>
            <p:cNvGrpSpPr/>
            <p:nvPr/>
          </p:nvGrpSpPr>
          <p:grpSpPr>
            <a:xfrm>
              <a:off x="6548" y="7323"/>
              <a:ext cx="1390" cy="1390"/>
              <a:chOff x="6388" y="7323"/>
              <a:chExt cx="1390" cy="1390"/>
            </a:xfrm>
          </p:grpSpPr>
          <p:sp>
            <p:nvSpPr>
              <p:cNvPr id="14" name="椭圆 13"/>
              <p:cNvSpPr/>
              <p:nvPr/>
            </p:nvSpPr>
            <p:spPr>
              <a:xfrm>
                <a:off x="6388" y="7323"/>
                <a:ext cx="1390" cy="139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文本框 14"/>
              <p:cNvSpPr txBox="1"/>
              <p:nvPr/>
            </p:nvSpPr>
            <p:spPr>
              <a:xfrm>
                <a:off x="6748" y="7728"/>
                <a:ext cx="670" cy="580"/>
              </a:xfrm>
              <a:prstGeom prst="rect">
                <a:avLst/>
              </a:prstGeom>
              <a:noFill/>
            </p:spPr>
            <p:txBody>
              <a:bodyPr wrap="square" rtlCol="0">
                <a:spAutoFit/>
              </a:bodyPr>
              <a:p>
                <a:r>
                  <a:rPr lang="zh-CN" altLang="en-US"/>
                  <a:t>色</a:t>
                </a:r>
                <a:endParaRPr lang="zh-CN" altLang="en-US"/>
              </a:p>
            </p:txBody>
          </p:sp>
        </p:grpSp>
        <p:grpSp>
          <p:nvGrpSpPr>
            <p:cNvPr id="16" name="组合 15"/>
            <p:cNvGrpSpPr/>
            <p:nvPr/>
          </p:nvGrpSpPr>
          <p:grpSpPr>
            <a:xfrm>
              <a:off x="5510" y="5206"/>
              <a:ext cx="1390" cy="1390"/>
              <a:chOff x="6548" y="3089"/>
              <a:chExt cx="1390" cy="1390"/>
            </a:xfrm>
          </p:grpSpPr>
          <p:sp>
            <p:nvSpPr>
              <p:cNvPr id="17" name="椭圆 16"/>
              <p:cNvSpPr/>
              <p:nvPr/>
            </p:nvSpPr>
            <p:spPr>
              <a:xfrm>
                <a:off x="6548" y="3089"/>
                <a:ext cx="1390" cy="139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文本框 17"/>
              <p:cNvSpPr txBox="1"/>
              <p:nvPr/>
            </p:nvSpPr>
            <p:spPr>
              <a:xfrm>
                <a:off x="6908" y="3494"/>
                <a:ext cx="670" cy="580"/>
              </a:xfrm>
              <a:prstGeom prst="rect">
                <a:avLst/>
              </a:prstGeom>
              <a:noFill/>
            </p:spPr>
            <p:txBody>
              <a:bodyPr wrap="square" rtlCol="0">
                <a:spAutoFit/>
              </a:bodyPr>
              <a:p>
                <a:r>
                  <a:rPr lang="zh-CN" altLang="en-US"/>
                  <a:t>物</a:t>
                </a:r>
                <a:endParaRPr lang="zh-CN" altLang="en-US"/>
              </a:p>
            </p:txBody>
          </p:sp>
        </p:grpSp>
        <p:grpSp>
          <p:nvGrpSpPr>
            <p:cNvPr id="19" name="组合 18"/>
            <p:cNvGrpSpPr/>
            <p:nvPr/>
          </p:nvGrpSpPr>
          <p:grpSpPr>
            <a:xfrm>
              <a:off x="10511" y="5206"/>
              <a:ext cx="1390" cy="1390"/>
              <a:chOff x="6548" y="3089"/>
              <a:chExt cx="1390" cy="1390"/>
            </a:xfrm>
          </p:grpSpPr>
          <p:sp>
            <p:nvSpPr>
              <p:cNvPr id="20" name="椭圆 19"/>
              <p:cNvSpPr/>
              <p:nvPr/>
            </p:nvSpPr>
            <p:spPr>
              <a:xfrm>
                <a:off x="6548" y="3089"/>
                <a:ext cx="1390" cy="139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文本框 20"/>
              <p:cNvSpPr txBox="1"/>
              <p:nvPr/>
            </p:nvSpPr>
            <p:spPr>
              <a:xfrm>
                <a:off x="6908" y="3494"/>
                <a:ext cx="670" cy="580"/>
              </a:xfrm>
              <a:prstGeom prst="rect">
                <a:avLst/>
              </a:prstGeom>
              <a:noFill/>
            </p:spPr>
            <p:txBody>
              <a:bodyPr wrap="square" rtlCol="0">
                <a:spAutoFit/>
              </a:bodyPr>
              <a:p>
                <a:r>
                  <a:rPr lang="zh-CN" altLang="en-US"/>
                  <a:t>光</a:t>
                </a:r>
                <a:endParaRPr lang="zh-CN" altLang="en-US"/>
              </a:p>
            </p:txBody>
          </p:sp>
        </p:grpSp>
        <p:grpSp>
          <p:nvGrpSpPr>
            <p:cNvPr id="22" name="组合 21"/>
            <p:cNvGrpSpPr/>
            <p:nvPr/>
          </p:nvGrpSpPr>
          <p:grpSpPr>
            <a:xfrm>
              <a:off x="9385" y="3089"/>
              <a:ext cx="1390" cy="1390"/>
              <a:chOff x="6548" y="3089"/>
              <a:chExt cx="1390" cy="1390"/>
            </a:xfrm>
          </p:grpSpPr>
          <p:sp>
            <p:nvSpPr>
              <p:cNvPr id="23" name="椭圆 22"/>
              <p:cNvSpPr/>
              <p:nvPr/>
            </p:nvSpPr>
            <p:spPr>
              <a:xfrm>
                <a:off x="6548" y="3089"/>
                <a:ext cx="1390" cy="139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文本框 23"/>
              <p:cNvSpPr txBox="1"/>
              <p:nvPr/>
            </p:nvSpPr>
            <p:spPr>
              <a:xfrm>
                <a:off x="6908" y="3494"/>
                <a:ext cx="670" cy="580"/>
              </a:xfrm>
              <a:prstGeom prst="rect">
                <a:avLst/>
              </a:prstGeom>
              <a:noFill/>
            </p:spPr>
            <p:txBody>
              <a:bodyPr wrap="square" rtlCol="0">
                <a:spAutoFit/>
              </a:bodyPr>
              <a:p>
                <a:r>
                  <a:rPr lang="zh-CN" altLang="en-US"/>
                  <a:t>景</a:t>
                </a:r>
                <a:endParaRPr lang="zh-CN" altLang="en-US"/>
              </a:p>
            </p:txBody>
          </p:sp>
        </p:grpSp>
      </p:grpSp>
    </p:spTree>
    <p:custDataLst>
      <p:tags r:id="rId1"/>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19.xml><?xml version="1.0" encoding="utf-8"?>
<p:tagLst xmlns:p="http://schemas.openxmlformats.org/presentationml/2006/main">
  <p:tag name="KSO_WM_UNIT_HIGHLIGHT" val="0"/>
  <p:tag name="KSO_WM_UNIT_COMPATIBLE" val="0"/>
  <p:tag name="KSO_WM_UNIT_ID" val="_13*l_h_i*1_1_1"/>
  <p:tag name="KSO_WM_UNIT_LAYERLEVEL" val="1_1_1"/>
  <p:tag name="KSO_WM_TAG_VERSION" val="1.0"/>
  <p:tag name="KSO_WM_BEAUTIFY_FLAG" val="#wm#"/>
  <p:tag name="KSO_WM_UNIT_TYPE" val="l_h_i"/>
  <p:tag name="KSO_WM_UNIT_INDEX" val="1_1_1"/>
  <p:tag name="KSO_WM_UNIT_COLOR_SCHEME_SHAPE_ID" val="7"/>
  <p:tag name="KSO_WM_UNIT_COLOR_SCHEME_PARENT_PAGE" val="0_4"/>
  <p:tag name="KSO_WM_UNIT_DIAGRAM_ISNUMVISUAL" val="0"/>
  <p:tag name="KSO_WM_UNIT_DIAGRAM_ISREFERUNIT" val="0"/>
  <p:tag name="KSO_WM_SLIDE_BACKGROUND_TYPE" val="bottomTop"/>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ID" val="_13*l_h_i*1_1_1"/>
  <p:tag name="KSO_WM_UNIT_LAYERLEVEL" val="1_1_1"/>
  <p:tag name="KSO_WM_TAG_VERSION" val="1.0"/>
  <p:tag name="KSO_WM_BEAUTIFY_FLAG" val="#wm#"/>
  <p:tag name="KSO_WM_UNIT_TYPE" val="l_h_i"/>
  <p:tag name="KSO_WM_UNIT_INDEX" val="1_1_1"/>
  <p:tag name="KSO_WM_UNIT_COLOR_SCHEME_SHAPE_ID" val="7"/>
  <p:tag name="KSO_WM_UNIT_COLOR_SCHEME_PARENT_PAGE" val="0_4"/>
  <p:tag name="KSO_WM_UNIT_DIAGRAM_ISNUMVISUAL" val="0"/>
  <p:tag name="KSO_WM_UNIT_DIAGRAM_ISREFERUNIT" val="0"/>
  <p:tag name="KSO_WM_SLIDE_BACKGROUND_TYPE" val="bottomTop"/>
  <p:tag name="KSO_WM_SLIDE_BK_DARK_LIGHT" val="2"/>
</p:tagLst>
</file>

<file path=ppt/tags/tag1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2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xml><?xml version="1.0" encoding="utf-8"?>
<p:tagLst xmlns:p="http://schemas.openxmlformats.org/presentationml/2006/main">
  <p:tag name="KSO_WM_TAG_VERSION" val="1.0"/>
  <p:tag name="KSO_WM_UNIT_TYPE" val="i"/>
  <p:tag name="KSO_WM_UNIT_INDEX" val="2"/>
  <p:tag name="KSO_WM_UNIT_ID" val="_1*i*2"/>
  <p:tag name="KSO_WM_UNIT_LAYERLEVEL" val="1"/>
  <p:tag name="KSO_WM_UNIT_HIGHLIGHT" val="0"/>
  <p:tag name="KSO_WM_UNIT_COMPATIBLE" val="0"/>
  <p:tag name="KSO_WM_BEAUTIFY_FLAG" val="#wm#"/>
  <p:tag name="KSO_WM_UNIT_ISCONTENTSTITLE" val="0"/>
  <p:tag name="KSO_WM_UNIT_DIAGRAM_ISNUMVISUAL" val="0"/>
  <p:tag name="KSO_WM_UNIT_DIAGRAM_ISREFERUNIT" val="0"/>
</p:tagLst>
</file>

<file path=ppt/tags/tag13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p="http://schemas.openxmlformats.org/presentationml/2006/main">
  <p:tag name="KSO_WM_TAG_VERSION" val="1.0"/>
  <p:tag name="KSO_WM_UNIT_TYPE" val="i"/>
  <p:tag name="KSO_WM_UNIT_INDEX" val="1"/>
  <p:tag name="KSO_WM_UNIT_ID" val="_1*i*1"/>
  <p:tag name="KSO_WM_UNIT_LAYERLEVEL" val="1"/>
  <p:tag name="KSO_WM_UNIT_HIGHLIGHT" val="0"/>
  <p:tag name="KSO_WM_UNIT_COMPATIBLE" val="0"/>
  <p:tag name="KSO_WM_BEAUTIFY_FLAG" val="#wm#"/>
  <p:tag name="KSO_WM_UNIT_ISCONTENTSTITLE" val="0"/>
  <p:tag name="KSO_WM_UNIT_DIAGRAM_ISNUMVISUAL" val="0"/>
  <p:tag name="KSO_WM_UNIT_DIAGRAM_ISREFERUNIT" val="0"/>
</p:tagLst>
</file>

<file path=ppt/tags/tag14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186549"/>
</p:tagLst>
</file>

<file path=ppt/tags/tag147.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186549"/>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1.xml><?xml version="1.0" encoding="utf-8"?>
<p:tagLst xmlns:p="http://schemas.openxmlformats.org/presentationml/2006/main">
  <p:tag name="KSO_WM_BEAUTIFY_FLAG" val="#wm#"/>
  <p:tag name="KSO_WM_TAG_VERSION" val="1.0"/>
  <p:tag name="KSO_WM_TEMPLATE_INDEX" val="20186549"/>
  <p:tag name="KSO_WM_TEMPLATE_CATEGORY" val="custom"/>
  <p:tag name="KSO_WM_TEMPLATE_THUMBS_INDEX" val="1、2、3、4、5、6、7、8、9、10、11、12、13、14、15、16"/>
  <p:tag name="KSO_WM_TEMPLATE_MASTER_TYPE" val="1"/>
  <p:tag name="KSO_WM_TEMPLATE_SUBCATEGORY" val="0"/>
  <p:tag name="KSO_WM_TEMPLATE_COLOR_TYPE" val="0"/>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4.xml><?xml version="1.0" encoding="utf-8"?>
<p:tagLst xmlns:p="http://schemas.openxmlformats.org/presentationml/2006/main">
  <p:tag name="KSO_WM_TAG_VERSION" val="1.0"/>
  <p:tag name="KSO_WM_UNIT_TYPE" val="i"/>
  <p:tag name="KSO_WM_UNIT_INDEX" val="2"/>
  <p:tag name="KSO_WM_UNIT_ID" val="_1*i*2"/>
  <p:tag name="KSO_WM_UNIT_LAYERLEVEL" val="1"/>
  <p:tag name="KSO_WM_UNIT_HIGHLIGHT" val="0"/>
  <p:tag name="KSO_WM_UNIT_COMPATIBLE" val="0"/>
  <p:tag name="KSO_WM_BEAUTIFY_FLAG" val="#wm#"/>
  <p:tag name="KSO_WM_UNIT_ISCONTENTSTITLE" val="0"/>
  <p:tag name="KSO_WM_UNIT_DIAGRAM_ISNUMVISUAL" val="0"/>
  <p:tag name="KSO_WM_UNIT_DIAGRAM_ISREFERUNIT" val="0"/>
</p:tagLst>
</file>

<file path=ppt/tags/tag165.xml><?xml version="1.0" encoding="utf-8"?>
<p:tagLst xmlns:p="http://schemas.openxmlformats.org/presentationml/2006/main">
  <p:tag name="KSO_WM_TAG_VERSION" val="1.0"/>
  <p:tag name="KSO_WM_UNIT_TYPE" val="i"/>
  <p:tag name="KSO_WM_UNIT_INDEX" val="1"/>
  <p:tag name="KSO_WM_UNIT_ID" val="_1*i*1"/>
  <p:tag name="KSO_WM_UNIT_LAYERLEVEL" val="1"/>
  <p:tag name="KSO_WM_UNIT_HIGHLIGHT" val="0"/>
  <p:tag name="KSO_WM_UNIT_COMPATIBLE" val="0"/>
  <p:tag name="KSO_WM_BEAUTIFY_FLAG" val="#wm#"/>
  <p:tag name="KSO_WM_UNIT_ISCONTENTSTITLE" val="0"/>
  <p:tag name="KSO_WM_UNIT_DIAGRAM_ISNUMVISUAL" val="0"/>
  <p:tag name="KSO_WM_UNIT_DIAGRAM_ISREFERUNIT" val="0"/>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3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23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41.xml><?xml version="1.0" encoding="utf-8"?>
<p:tagLst xmlns:p="http://schemas.openxmlformats.org/presentationml/2006/main">
  <p:tag name="KSO_WM_UNIT_HIGHLIGHT" val="0"/>
  <p:tag name="KSO_WM_UNIT_COMPATIBLE" val="0"/>
  <p:tag name="KSO_WM_UNIT_ID" val="_13*l_h_i*1_1_1"/>
  <p:tag name="KSO_WM_UNIT_LAYERLEVEL" val="1_1_1"/>
  <p:tag name="KSO_WM_TAG_VERSION" val="1.0"/>
  <p:tag name="KSO_WM_BEAUTIFY_FLAG" val="#wm#"/>
  <p:tag name="KSO_WM_UNIT_TYPE" val="l_h_i"/>
  <p:tag name="KSO_WM_UNIT_INDEX" val="1_1_1"/>
  <p:tag name="KSO_WM_UNIT_COLOR_SCHEME_SHAPE_ID" val="7"/>
  <p:tag name="KSO_WM_UNIT_COLOR_SCHEME_PARENT_PAGE" val="0_4"/>
  <p:tag name="KSO_WM_UNIT_DIAGRAM_ISNUMVISUAL" val="0"/>
  <p:tag name="KSO_WM_UNIT_DIAGRAM_ISREFERUNIT" val="0"/>
  <p:tag name="KSO_WM_SLIDE_BACKGROUND_TYPE" val="frame"/>
  <p:tag name="KSO_WM_SLIDE_BK_DARK_LIGHT" val="2"/>
</p:tagLst>
</file>

<file path=ppt/tags/tag24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4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4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4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46.xml><?xml version="1.0" encoding="utf-8"?>
<p:tagLst xmlns:p="http://schemas.openxmlformats.org/presentationml/2006/main">
  <p:tag name="KSO_WM_UNIT_HIGHLIGHT" val="0"/>
  <p:tag name="KSO_WM_UNIT_COMPATIBLE" val="0"/>
  <p:tag name="KSO_WM_UNIT_ID" val="_13*l_h_i*1_1_1"/>
  <p:tag name="KSO_WM_UNIT_LAYERLEVEL" val="1_1_1"/>
  <p:tag name="KSO_WM_TAG_VERSION" val="1.0"/>
  <p:tag name="KSO_WM_BEAUTIFY_FLAG" val="#wm#"/>
  <p:tag name="KSO_WM_UNIT_TYPE" val="l_h_i"/>
  <p:tag name="KSO_WM_UNIT_INDEX" val="1_1_1"/>
  <p:tag name="KSO_WM_UNIT_COLOR_SCHEME_SHAPE_ID" val="7"/>
  <p:tag name="KSO_WM_UNIT_COLOR_SCHEME_PARENT_PAGE" val="0_4"/>
  <p:tag name="KSO_WM_UNIT_DIAGRAM_ISNUMVISUAL" val="0"/>
  <p:tag name="KSO_WM_UNIT_DIAGRAM_ISREFERUNIT" val="0"/>
  <p:tag name="KSO_WM_SLIDE_BACKGROUND_TYPE" val="frame"/>
  <p:tag name="KSO_WM_SLIDE_BK_DARK_LIGHT" val="2"/>
</p:tagLst>
</file>

<file path=ppt/tags/tag24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4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4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5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5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5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5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5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6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6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6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6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6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6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6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ID" val="_13*l_h_i*1_1_1"/>
  <p:tag name="KSO_WM_UNIT_LAYERLEVEL" val="1_1_1"/>
  <p:tag name="KSO_WM_TAG_VERSION" val="1.0"/>
  <p:tag name="KSO_WM_BEAUTIFY_FLAG" val="#wm#"/>
  <p:tag name="KSO_WM_UNIT_TYPE" val="l_h_i"/>
  <p:tag name="KSO_WM_UNIT_INDEX" val="1_1_1"/>
  <p:tag name="KSO_WM_UNIT_COLOR_SCHEME_SHAPE_ID" val="7"/>
  <p:tag name="KSO_WM_UNIT_COLOR_SCHEME_PARENT_PAGE" val="0_4"/>
  <p:tag name="KSO_WM_UNIT_DIAGRAM_ISNUMVISUAL" val="0"/>
  <p:tag name="KSO_WM_UNIT_DIAGRAM_ISREFERUNIT" val="0"/>
  <p:tag name="KSO_WM_SLIDE_BACKGROUND_TYPE" val="bottomTop"/>
  <p:tag name="KSO_WM_SLIDE_BK_DARK_LIGHT" val="2"/>
</p:tagLst>
</file>

<file path=ppt/tags/tag27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7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7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7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7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7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77.xml><?xml version="1.0" encoding="utf-8"?>
<p:tagLst xmlns:p="http://schemas.openxmlformats.org/presentationml/2006/main">
  <p:tag name="KSO_WM_UNIT_HIGHLIGHT" val="0"/>
  <p:tag name="KSO_WM_UNIT_COMPATIBLE" val="0"/>
  <p:tag name="KSO_WM_UNIT_ID" val="_13*l_h_i*1_1_1"/>
  <p:tag name="KSO_WM_UNIT_LAYERLEVEL" val="1_1_1"/>
  <p:tag name="KSO_WM_TAG_VERSION" val="1.0"/>
  <p:tag name="KSO_WM_BEAUTIFY_FLAG" val="#wm#"/>
  <p:tag name="KSO_WM_UNIT_TYPE" val="l_h_i"/>
  <p:tag name="KSO_WM_UNIT_INDEX" val="1_1_1"/>
  <p:tag name="KSO_WM_UNIT_COLOR_SCHEME_SHAPE_ID" val="7"/>
  <p:tag name="KSO_WM_UNIT_COLOR_SCHEME_PARENT_PAGE" val="0_4"/>
  <p:tag name="KSO_WM_UNIT_DIAGRAM_ISNUMVISUAL" val="0"/>
  <p:tag name="KSO_WM_UNIT_DIAGRAM_ISREFERUNIT" val="0"/>
  <p:tag name="KSO_WM_SLIDE_BACKGROUND_TYPE" val="bottomTop"/>
  <p:tag name="KSO_WM_SLIDE_BK_DARK_LIGHT" val="2"/>
</p:tagLst>
</file>

<file path=ppt/tags/tag27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7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9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9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9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9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9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9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97.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186549"/>
</p:tagLst>
</file>

<file path=ppt/tags/tag298.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186549"/>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2.xml><?xml version="1.0" encoding="utf-8"?>
<p:tagLst xmlns:p="http://schemas.openxmlformats.org/presentationml/2006/main">
  <p:tag name="KSO_WM_BEAUTIFY_FLAG" val="#wm#"/>
  <p:tag name="KSO_WM_TAG_VERSION" val="1.0"/>
  <p:tag name="KSO_WM_TEMPLATE_INDEX" val="20186549"/>
  <p:tag name="KSO_WM_TEMPLATE_CATEGORY" val="custom"/>
  <p:tag name="KSO_WM_TEMPLATE_THUMBS_INDEX" val="1、2、3、4、5、6、7、8、9、10、11、12、13、14、15、16"/>
  <p:tag name="KSO_WM_TEMPLATE_MASTER_TYPE" val="1"/>
  <p:tag name="KSO_WM_TEMPLATE_SUBCATEGORY" val="0"/>
  <p:tag name="KSO_WM_TEMPLATE_COLOR_TYPE" val="0"/>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1_1*i*4"/>
  <p:tag name="KSO_WM_TEMPLATE_CATEGORY" val="diagram"/>
  <p:tag name="KSO_WM_TEMPLATE_INDEX" val="20201371"/>
  <p:tag name="KSO_WM_UNIT_LAYERLEVEL" val="1"/>
  <p:tag name="KSO_WM_TAG_VERSION" val="1.0"/>
  <p:tag name="KSO_WM_BEAUTIFY_FLAG" val="#wm#"/>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1_1*i*1"/>
  <p:tag name="KSO_WM_TEMPLATE_CATEGORY" val="diagram"/>
  <p:tag name="KSO_WM_TEMPLATE_INDEX" val="20201371"/>
  <p:tag name="KSO_WM_UNIT_LAYERLEVEL" val="1"/>
  <p:tag name="KSO_WM_TAG_VERSION" val="1.0"/>
  <p:tag name="KSO_WM_BEAUTIFY_FLAG" val="#wm#"/>
</p:tagLst>
</file>

<file path=ppt/tags/tag305.xml><?xml version="1.0" encoding="utf-8"?>
<p:tagLst xmlns:p="http://schemas.openxmlformats.org/presentationml/2006/main">
  <p:tag name="KSO_WM_UNIT_ISCONTENTS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01371_1*a*1"/>
  <p:tag name="KSO_WM_TEMPLATE_CATEGORY" val="diagram"/>
  <p:tag name="KSO_WM_TEMPLATE_INDEX" val="20201371"/>
  <p:tag name="KSO_WM_UNIT_LAYERLEVEL" val="1"/>
  <p:tag name="KSO_WM_TAG_VERSION" val="1.0"/>
  <p:tag name="KSO_WM_BEAUTIFY_FLAG" val="#wm#"/>
  <p:tag name="KSO_WM_UNIT_PRESET_TEXT" val="产品更新换代较快&#13;如何持续的研发新产品？"/>
  <p:tag name="KSO_WM_UNIT_ISNUMDGMTITLE" val="0"/>
</p:tagLst>
</file>

<file path=ppt/tags/tag306.xml><?xml version="1.0" encoding="utf-8"?>
<p:tagLst xmlns:p="http://schemas.openxmlformats.org/presentationml/2006/main">
  <p:tag name="KSO_WM_SLIDE_ID" val="diagram20201371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TAG_VERSION" val="1.0"/>
  <p:tag name="KSO_WM_BEAUTIFY_FLAG" val="#wm#"/>
  <p:tag name="KSO_WM_TEMPLATE_CATEGORY" val="diagram"/>
  <p:tag name="KSO_WM_TEMPLATE_INDEX" val="20201371"/>
  <p:tag name="KSO_WM_SLIDE_LAYOUT" val="a"/>
  <p:tag name="KSO_WM_SLIDE_LAYOUT_CNT" val="1"/>
  <p:tag name="KSO_WM_UNIT_SHOW_EDIT_AREA_INDICATION" val="1"/>
  <p:tag name="KSO_WM_TEMPLATE_THUMBS_INDEX" val="1、4、7、12、13、14、15、16、17、18、20、24、25、28、33、36、40、43、44"/>
  <p:tag name="KSO_WM_SLIDE_SIZE" val="960*540"/>
  <p:tag name="KSO_WM_SLIDE_POSITION" val="0*0"/>
</p:tagLst>
</file>

<file path=ppt/tags/tag307.xml><?xml version="1.0" encoding="utf-8"?>
<p:tagLst xmlns:p="http://schemas.openxmlformats.org/presentationml/2006/main">
  <p:tag name="KSO_WM_TEMPLATE_CATEGORY" val="custom"/>
  <p:tag name="KSO_WM_TEMPLATE_INDEX" val="20186549"/>
  <p:tag name="KSO_WM_TAG_VERSION" val="1.0"/>
  <p:tag name="KSO_WM_UNIT_TYPE" val="b"/>
  <p:tag name="KSO_WM_UNIT_INDEX" val="1"/>
  <p:tag name="KSO_WM_UNIT_ID" val="custom20186549_1*b*1"/>
  <p:tag name="KSO_WM_UNIT_LAYERLEVEL" val="1"/>
  <p:tag name="KSO_WM_UNIT_VALUE" val="25"/>
  <p:tag name="KSO_WM_UNIT_ISCONTENTSTITLE" val="0"/>
  <p:tag name="KSO_WM_UNIT_HIGHLIGHT" val="0"/>
  <p:tag name="KSO_WM_UNIT_COMPATIBLE" val="0"/>
  <p:tag name="KSO_WM_BEAUTIFY_FLAG" val="#wm#"/>
  <p:tag name="KSO_WM_UNIT_PRESET_TEXT" val="单击此处添加副标题"/>
  <p:tag name="KSO_WM_UNIT_DIAGRAM_ISNUMVISUAL" val="0"/>
  <p:tag name="KSO_WM_UNIT_DIAGRAM_ISREFERUNIT" val="0"/>
  <p:tag name="KSO_WM_UNIT_ISNUMDGMTITLE" val="0"/>
  <p:tag name="KSO_WM_UNIT_NOCLEAR" val="0"/>
  <p:tag name="KSO_WM_UNIT_TEXT_FILL_FORE_SCHEMECOLOR_INDEX_BRIGHTNESS" val="0"/>
  <p:tag name="KSO_WM_UNIT_TEXT_FILL_FORE_SCHEMECOLOR_INDEX" val="14"/>
  <p:tag name="KSO_WM_UNIT_TEXT_FILL_TYPE" val="1"/>
</p:tagLst>
</file>

<file path=ppt/tags/tag308.xml><?xml version="1.0" encoding="utf-8"?>
<p:tagLst xmlns:p="http://schemas.openxmlformats.org/presentationml/2006/main">
  <p:tag name="KSO_WM_TEMPLATE_CATEGORY" val="custom"/>
  <p:tag name="KSO_WM_TEMPLATE_INDEX" val="20186549"/>
  <p:tag name="KSO_WM_TAG_VERSION" val="1.0"/>
  <p:tag name="KSO_WM_UNIT_TYPE" val="a"/>
  <p:tag name="KSO_WM_UNIT_INDEX" val="1"/>
  <p:tag name="KSO_WM_UNIT_ID" val="custom20186549_1*a*1"/>
  <p:tag name="KSO_WM_UNIT_LAYERLEVEL" val="1"/>
  <p:tag name="KSO_WM_UNIT_VALUE" val="14"/>
  <p:tag name="KSO_WM_UNIT_ISCONTENTSTITLE" val="0"/>
  <p:tag name="KSO_WM_UNIT_HIGHLIGHT" val="0"/>
  <p:tag name="KSO_WM_UNIT_COMPATIBLE" val="0"/>
  <p:tag name="KSO_WM_BEAUTIFY_FLAG" val="#wm#"/>
  <p:tag name="KSO_WM_UNIT_PRESET_TEXT" val="单击此处添加标题"/>
  <p:tag name="KSO_WM_UNIT_DIAGRAM_ISNUMVISUAL" val="0"/>
  <p:tag name="KSO_WM_UNIT_DIAGRAM_ISREFERUNIT" val="0"/>
  <p:tag name="KSO_WM_UNIT_ISNUMDGMTITLE" val="0"/>
  <p:tag name="KSO_WM_UNIT_NOCLEAR" val="0"/>
</p:tagLst>
</file>

<file path=ppt/tags/tag309.xml><?xml version="1.0" encoding="utf-8"?>
<p:tagLst xmlns:p="http://schemas.openxmlformats.org/presentationml/2006/main">
  <p:tag name="KSO_WM_TAG_VERSION" val="1.0"/>
  <p:tag name="KSO_WM_SLIDE_ITEM_CNT" val="0"/>
  <p:tag name="KSO_WM_SLIDE_LAYOUT" val="a_b"/>
  <p:tag name="KSO_WM_SLIDE_LAYOUT_CNT" val="1_1"/>
  <p:tag name="KSO_WM_SLIDE_TYPE" val="title"/>
  <p:tag name="KSO_WM_BEAUTIFY_FLAG" val="#wm#"/>
  <p:tag name="KSO_WM_COMBINE_RELATE_SLIDE_ID" val="background20177576_1"/>
  <p:tag name="KSO_WM_TEMPLATE_CATEGORY" val="custom"/>
  <p:tag name="KSO_WM_TEMPLATE_INDEX" val="20186549"/>
  <p:tag name="KSO_WM_SLIDE_ID" val="custom20186549_1"/>
  <p:tag name="KSO_WM_SLIDE_INDEX" val="1"/>
  <p:tag name="KSO_WM_TEMPLATE_SUBCATEGORY" val="0"/>
  <p:tag name="KSO_WM_TEMPLATE_THUMBS_INDEX" val="1、2、3、4、5、6、7、8、9、10、11、12、13、14、15、16"/>
  <p:tag name="KSO_WM_TEMPLATE_MASTER_TYPE" val="1"/>
  <p:tag name="KSO_WM_TEMPLATE_COLOR_TYPE" val="0"/>
  <p:tag name="KSO_WM_SLIDE_SUBTYPE" val="pureTxt"/>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0.xml><?xml version="1.0" encoding="utf-8"?>
<p:tagLst xmlns:p="http://schemas.openxmlformats.org/presentationml/2006/main">
  <p:tag name="KSO_WM_TEMPLATE_CATEGORY" val="custom"/>
  <p:tag name="KSO_WM_TEMPLATE_INDEX" val="20186549"/>
  <p:tag name="KSO_WM_TAG_VERSION" val="1.0"/>
  <p:tag name="KSO_WM_UNIT_TYPE" val="b"/>
  <p:tag name="KSO_WM_UNIT_INDEX" val="1"/>
  <p:tag name="KSO_WM_UNIT_ID" val="custom20186549_4*b*1"/>
  <p:tag name="KSO_WM_UNIT_LAYERLEVEL" val="1"/>
  <p:tag name="KSO_WM_UNIT_HIGHLIGHT" val="0"/>
  <p:tag name="KSO_WM_UNIT_COMPATIBLE" val="0"/>
  <p:tag name="KSO_WM_BEAUTIFY_FLAG" val="#wm#"/>
  <p:tag name="KSO_WM_UNIT_PRESET_TEXT" val="单击此处添加文本具体内容"/>
  <p:tag name="KSO_WM_UNIT_ISCONTENTSTITLE" val="0"/>
  <p:tag name="KSO_WM_UNIT_VALUE" val="93"/>
  <p:tag name="KSO_WM_UNIT_DIAGRAM_ISNUMVISUAL" val="0"/>
  <p:tag name="KSO_WM_UNIT_DIAGRAM_ISREFERUNIT" val="0"/>
  <p:tag name="KSO_WM_UNIT_ISNUMDGMTITLE" val="0"/>
  <p:tag name="KSO_WM_UNIT_NOCLEAR" val="0"/>
</p:tagLst>
</file>

<file path=ppt/tags/tag311.xml><?xml version="1.0" encoding="utf-8"?>
<p:tagLst xmlns:p="http://schemas.openxmlformats.org/presentationml/2006/main">
  <p:tag name="KSO_WM_UNIT_ISCONTENTSTITLE" val="0"/>
  <p:tag name="KSO_WM_UNIT_PRESET_TEXT" val="单击此处添加标题"/>
  <p:tag name="KSO_WM_UNIT_VALUE" val="17"/>
  <p:tag name="KSO_WM_UNIT_HIGHLIGHT" val="0"/>
  <p:tag name="KSO_WM_UNIT_COMPATIBLE" val="0"/>
  <p:tag name="KSO_WM_UNIT_TYPE" val="a"/>
  <p:tag name="KSO_WM_UNIT_INDEX" val="1"/>
  <p:tag name="KSO_WM_UNIT_ID" val="custom20186549_4*a*1"/>
  <p:tag name="KSO_WM_TEMPLATE_CATEGORY" val="custom"/>
  <p:tag name="KSO_WM_TEMPLATE_INDEX" val="20186549"/>
  <p:tag name="KSO_WM_UNIT_LAYERLEVEL" val="1"/>
  <p:tag name="KSO_WM_TAG_VERSION" val="1.0"/>
  <p:tag name="KSO_WM_BEAUTIFY_FLAG" val="#wm#"/>
  <p:tag name="KSO_WM_UNIT_DIAGRAM_ISNUMVISUAL" val="0"/>
  <p:tag name="KSO_WM_UNIT_DIAGRAM_ISREFERUNIT" val="0"/>
  <p:tag name="KSO_WM_UNIT_ISNUMDGMTITLE" val="0"/>
  <p:tag name="KSO_WM_UNIT_NOCLEAR" val="0"/>
</p:tagLst>
</file>

<file path=ppt/tags/tag312.xml><?xml version="1.0" encoding="utf-8"?>
<p:tagLst xmlns:p="http://schemas.openxmlformats.org/presentationml/2006/main">
  <p:tag name="KSO_WM_TEMPLATE_CATEGORY" val="custom"/>
  <p:tag name="KSO_WM_TEMPLATE_INDEX" val="20186549"/>
  <p:tag name="KSO_WM_TAG_VERSION" val="1.0"/>
  <p:tag name="KSO_WM_UNIT_TYPE" val="e"/>
  <p:tag name="KSO_WM_UNIT_INDEX" val="1"/>
  <p:tag name="KSO_WM_UNIT_ID" val="custom20186549_4*e*1"/>
  <p:tag name="KSO_WM_UNIT_LAYERLEVEL" val="1"/>
  <p:tag name="KSO_WM_UNIT_VALUE" val="2"/>
  <p:tag name="KSO_WM_UNIT_HIGHLIGHT" val="0"/>
  <p:tag name="KSO_WM_UNIT_COMPATIBLE" val="1"/>
  <p:tag name="KSO_WM_BEAUTIFY_FLAG" val="#wm#"/>
  <p:tag name="KSO_WM_UNIT_PRESET_TEXT" val="01"/>
  <p:tag name="KSO_WM_UNIT_DIAGRAM_ISNUMVISUAL" val="0"/>
  <p:tag name="KSO_WM_UNIT_DIAGRAM_ISREFERUNIT" val="0"/>
  <p:tag name="KSO_WM_UNIT_NOCLEAR" val="0"/>
</p:tagLst>
</file>

<file path=ppt/tags/tag313.xml><?xml version="1.0" encoding="utf-8"?>
<p:tagLst xmlns:p="http://schemas.openxmlformats.org/presentationml/2006/main">
  <p:tag name="KSO_WM_TEMPLATE_CATEGORY" val="custom"/>
  <p:tag name="KSO_WM_TEMPLATE_INDEX" val="20186549"/>
  <p:tag name="KSO_WM_TAG_VERSION" val="1.0"/>
  <p:tag name="KSO_WM_SLIDE_ID" val="custom20186549_4"/>
  <p:tag name="KSO_WM_SLIDE_INDEX" val="4"/>
  <p:tag name="KSO_WM_SLIDE_ITEM_CNT" val="0"/>
  <p:tag name="KSO_WM_SLIDE_LAYOUT" val="a_b_e"/>
  <p:tag name="KSO_WM_SLIDE_LAYOUT_CNT" val="1_1_1"/>
  <p:tag name="KSO_WM_SLIDE_TYPE" val="sectionTitle"/>
  <p:tag name="KSO_WM_SLIDE_SUBTYPE" val="pureTxt"/>
  <p:tag name="KSO_WM_BEAUTIFY_FLAG" val="#wm#"/>
  <p:tag name="KSO_WM_TEMPLATE_SUBCATEGORY" val="0"/>
  <p:tag name="KSO_WM_TEMPLATE_MASTER_TYPE" val="1"/>
  <p:tag name="KSO_WM_TEMPLATE_COLOR_TYPE" val="0"/>
</p:tagLst>
</file>

<file path=ppt/tags/tag314.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315.xml><?xml version="1.0" encoding="utf-8"?>
<p:tagLst xmlns:p="http://schemas.openxmlformats.org/presentationml/2006/main">
  <p:tag name="KSO_WM_BEAUTIFY_FLAG" val="#wm#"/>
  <p:tag name="KSO_WM_TEMPLATE_CATEGORY" val="custom"/>
  <p:tag name="KSO_WM_TEMPLATE_INDEX" val="20186549"/>
</p:tagLst>
</file>

<file path=ppt/tags/tag316.xml><?xml version="1.0" encoding="utf-8"?>
<p:tagLst xmlns:p="http://schemas.openxmlformats.org/presentationml/2006/main">
  <p:tag name="KSO_WM_BEAUTIFY_FLAG" val="#wm#"/>
  <p:tag name="KSO_WM_TEMPLATE_CATEGORY" val="custom"/>
  <p:tag name="KSO_WM_TEMPLATE_INDEX" val="20186549"/>
</p:tagLst>
</file>

<file path=ppt/tags/tag317.xml><?xml version="1.0" encoding="utf-8"?>
<p:tagLst xmlns:p="http://schemas.openxmlformats.org/presentationml/2006/main">
  <p:tag name="KSO_WM_BEAUTIFY_FLAG" val="#wm#"/>
  <p:tag name="KSO_WM_TEMPLATE_CATEGORY" val="custom"/>
  <p:tag name="KSO_WM_TEMPLATE_INDEX" val="20186549"/>
</p:tagLst>
</file>

<file path=ppt/tags/tag318.xml><?xml version="1.0" encoding="utf-8"?>
<p:tagLst xmlns:p="http://schemas.openxmlformats.org/presentationml/2006/main">
  <p:tag name="KSO_WM_BEAUTIFY_FLAG" val="#wm#"/>
  <p:tag name="KSO_WM_TEMPLATE_CATEGORY" val="custom"/>
  <p:tag name="KSO_WM_TEMPLATE_INDEX" val="20186549"/>
</p:tagLst>
</file>

<file path=ppt/tags/tag319.xml><?xml version="1.0" encoding="utf-8"?>
<p:tagLst xmlns:p="http://schemas.openxmlformats.org/presentationml/2006/main">
  <p:tag name="KSO_WM_TEMPLATE_CATEGORY" val="custom"/>
  <p:tag name="KSO_WM_TEMPLATE_INDEX" val="20186549"/>
  <p:tag name="KSO_WM_TAG_VERSION" val="1.0"/>
  <p:tag name="KSO_WM_UNIT_TYPE" val="b"/>
  <p:tag name="KSO_WM_UNIT_INDEX" val="1"/>
  <p:tag name="KSO_WM_UNIT_ID" val="custom20186549_4*b*1"/>
  <p:tag name="KSO_WM_UNIT_LAYERLEVEL" val="1"/>
  <p:tag name="KSO_WM_UNIT_HIGHLIGHT" val="0"/>
  <p:tag name="KSO_WM_UNIT_COMPATIBLE" val="0"/>
  <p:tag name="KSO_WM_BEAUTIFY_FLAG" val="#wm#"/>
  <p:tag name="KSO_WM_UNIT_PRESET_TEXT" val="单击此处添加文本具体内容"/>
  <p:tag name="KSO_WM_UNIT_ISCONTENTSTITLE" val="0"/>
  <p:tag name="KSO_WM_UNIT_VALUE" val="93"/>
  <p:tag name="KSO_WM_UNIT_DIAGRAM_ISNUMVISUAL" val="0"/>
  <p:tag name="KSO_WM_UNIT_DIAGRAM_ISREFERUNIT" val="0"/>
  <p:tag name="KSO_WM_UNIT_ISNUMDGMTITLE" val="0"/>
  <p:tag name="KSO_WM_UNIT_NOCLEAR" val="0"/>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0.xml><?xml version="1.0" encoding="utf-8"?>
<p:tagLst xmlns:p="http://schemas.openxmlformats.org/presentationml/2006/main">
  <p:tag name="KSO_WM_UNIT_ISCONTENTSTITLE" val="0"/>
  <p:tag name="KSO_WM_UNIT_PRESET_TEXT" val="单击此处添加标题"/>
  <p:tag name="KSO_WM_UNIT_VALUE" val="17"/>
  <p:tag name="KSO_WM_UNIT_HIGHLIGHT" val="0"/>
  <p:tag name="KSO_WM_UNIT_COMPATIBLE" val="0"/>
  <p:tag name="KSO_WM_UNIT_TYPE" val="a"/>
  <p:tag name="KSO_WM_UNIT_INDEX" val="1"/>
  <p:tag name="KSO_WM_UNIT_ID" val="custom20186549_4*a*1"/>
  <p:tag name="KSO_WM_TEMPLATE_CATEGORY" val="custom"/>
  <p:tag name="KSO_WM_TEMPLATE_INDEX" val="20186549"/>
  <p:tag name="KSO_WM_UNIT_LAYERLEVEL" val="1"/>
  <p:tag name="KSO_WM_TAG_VERSION" val="1.0"/>
  <p:tag name="KSO_WM_BEAUTIFY_FLAG" val="#wm#"/>
  <p:tag name="KSO_WM_UNIT_DIAGRAM_ISNUMVISUAL" val="0"/>
  <p:tag name="KSO_WM_UNIT_DIAGRAM_ISREFERUNIT" val="0"/>
  <p:tag name="KSO_WM_UNIT_ISNUMDGMTITLE" val="0"/>
  <p:tag name="KSO_WM_UNIT_NOCLEAR" val="0"/>
</p:tagLst>
</file>

<file path=ppt/tags/tag321.xml><?xml version="1.0" encoding="utf-8"?>
<p:tagLst xmlns:p="http://schemas.openxmlformats.org/presentationml/2006/main">
  <p:tag name="KSO_WM_TEMPLATE_CATEGORY" val="custom"/>
  <p:tag name="KSO_WM_TEMPLATE_INDEX" val="20186549"/>
  <p:tag name="KSO_WM_TAG_VERSION" val="1.0"/>
  <p:tag name="KSO_WM_UNIT_TYPE" val="e"/>
  <p:tag name="KSO_WM_UNIT_INDEX" val="1"/>
  <p:tag name="KSO_WM_UNIT_ID" val="custom20186549_4*e*1"/>
  <p:tag name="KSO_WM_UNIT_LAYERLEVEL" val="1"/>
  <p:tag name="KSO_WM_UNIT_VALUE" val="2"/>
  <p:tag name="KSO_WM_UNIT_HIGHLIGHT" val="0"/>
  <p:tag name="KSO_WM_UNIT_COMPATIBLE" val="1"/>
  <p:tag name="KSO_WM_BEAUTIFY_FLAG" val="#wm#"/>
  <p:tag name="KSO_WM_UNIT_PRESET_TEXT" val="01"/>
  <p:tag name="KSO_WM_UNIT_DIAGRAM_ISNUMVISUAL" val="0"/>
  <p:tag name="KSO_WM_UNIT_DIAGRAM_ISREFERUNIT" val="0"/>
  <p:tag name="KSO_WM_UNIT_NOCLEAR" val="0"/>
</p:tagLst>
</file>

<file path=ppt/tags/tag322.xml><?xml version="1.0" encoding="utf-8"?>
<p:tagLst xmlns:p="http://schemas.openxmlformats.org/presentationml/2006/main">
  <p:tag name="KSO_WM_TEMPLATE_CATEGORY" val="custom"/>
  <p:tag name="KSO_WM_TEMPLATE_INDEX" val="20186549"/>
  <p:tag name="KSO_WM_TAG_VERSION" val="1.0"/>
  <p:tag name="KSO_WM_SLIDE_ID" val="custom20186549_4"/>
  <p:tag name="KSO_WM_SLIDE_INDEX" val="4"/>
  <p:tag name="KSO_WM_SLIDE_ITEM_CNT" val="0"/>
  <p:tag name="KSO_WM_SLIDE_LAYOUT" val="a_b_e"/>
  <p:tag name="KSO_WM_SLIDE_LAYOUT_CNT" val="1_1_1"/>
  <p:tag name="KSO_WM_SLIDE_TYPE" val="sectionTitle"/>
  <p:tag name="KSO_WM_SLIDE_SUBTYPE" val="pureTxt"/>
  <p:tag name="KSO_WM_BEAUTIFY_FLAG" val="#wm#"/>
  <p:tag name="KSO_WM_TEMPLATE_SUBCATEGORY" val="0"/>
  <p:tag name="KSO_WM_TEMPLATE_MASTER_TYPE" val="1"/>
  <p:tag name="KSO_WM_TEMPLATE_COLOR_TYPE" val="0"/>
</p:tagLst>
</file>

<file path=ppt/tags/tag323.xml><?xml version="1.0" encoding="utf-8"?>
<p:tagLst xmlns:p="http://schemas.openxmlformats.org/presentationml/2006/main">
  <p:tag name="KSO_WM_BEAUTIFY_FLAG" val="#wm#"/>
  <p:tag name="KSO_WM_TEMPLATE_CATEGORY" val="custom"/>
  <p:tag name="KSO_WM_TEMPLATE_INDEX" val="20186549"/>
</p:tagLst>
</file>

<file path=ppt/tags/tag324.xml><?xml version="1.0" encoding="utf-8"?>
<p:tagLst xmlns:p="http://schemas.openxmlformats.org/presentationml/2006/main">
  <p:tag name="KSO_WM_BEAUTIFY_FLAG" val="#wm#"/>
  <p:tag name="KSO_WM_TEMPLATE_CATEGORY" val="custom"/>
  <p:tag name="KSO_WM_TEMPLATE_INDEX" val="20186549"/>
</p:tagLst>
</file>

<file path=ppt/tags/tag325.xml><?xml version="1.0" encoding="utf-8"?>
<p:tagLst xmlns:p="http://schemas.openxmlformats.org/presentationml/2006/main">
  <p:tag name="KSO_WM_TEMPLATE_CATEGORY" val="custom"/>
  <p:tag name="KSO_WM_TEMPLATE_INDEX" val="20186549"/>
  <p:tag name="KSO_WM_TAG_VERSION" val="1.0"/>
  <p:tag name="KSO_WM_UNIT_TYPE" val="b"/>
  <p:tag name="KSO_WM_UNIT_INDEX" val="1"/>
  <p:tag name="KSO_WM_UNIT_ID" val="custom20186549_4*b*1"/>
  <p:tag name="KSO_WM_UNIT_LAYERLEVEL" val="1"/>
  <p:tag name="KSO_WM_UNIT_HIGHLIGHT" val="0"/>
  <p:tag name="KSO_WM_UNIT_COMPATIBLE" val="0"/>
  <p:tag name="KSO_WM_BEAUTIFY_FLAG" val="#wm#"/>
  <p:tag name="KSO_WM_UNIT_PRESET_TEXT" val="单击此处添加文本具体内容"/>
  <p:tag name="KSO_WM_UNIT_ISCONTENTSTITLE" val="0"/>
  <p:tag name="KSO_WM_UNIT_VALUE" val="93"/>
  <p:tag name="KSO_WM_UNIT_DIAGRAM_ISNUMVISUAL" val="0"/>
  <p:tag name="KSO_WM_UNIT_DIAGRAM_ISREFERUNIT" val="0"/>
  <p:tag name="KSO_WM_UNIT_ISNUMDGMTITLE" val="0"/>
  <p:tag name="KSO_WM_UNIT_NOCLEAR" val="0"/>
</p:tagLst>
</file>

<file path=ppt/tags/tag326.xml><?xml version="1.0" encoding="utf-8"?>
<p:tagLst xmlns:p="http://schemas.openxmlformats.org/presentationml/2006/main">
  <p:tag name="KSO_WM_UNIT_ISCONTENTSTITLE" val="0"/>
  <p:tag name="KSO_WM_UNIT_PRESET_TEXT" val="单击此处添加标题"/>
  <p:tag name="KSO_WM_UNIT_VALUE" val="17"/>
  <p:tag name="KSO_WM_UNIT_HIGHLIGHT" val="0"/>
  <p:tag name="KSO_WM_UNIT_COMPATIBLE" val="0"/>
  <p:tag name="KSO_WM_UNIT_TYPE" val="a"/>
  <p:tag name="KSO_WM_UNIT_INDEX" val="1"/>
  <p:tag name="KSO_WM_UNIT_ID" val="custom20186549_4*a*1"/>
  <p:tag name="KSO_WM_TEMPLATE_CATEGORY" val="custom"/>
  <p:tag name="KSO_WM_TEMPLATE_INDEX" val="20186549"/>
  <p:tag name="KSO_WM_UNIT_LAYERLEVEL" val="1"/>
  <p:tag name="KSO_WM_TAG_VERSION" val="1.0"/>
  <p:tag name="KSO_WM_BEAUTIFY_FLAG" val="#wm#"/>
  <p:tag name="KSO_WM_UNIT_DIAGRAM_ISNUMVISUAL" val="0"/>
  <p:tag name="KSO_WM_UNIT_DIAGRAM_ISREFERUNIT" val="0"/>
  <p:tag name="KSO_WM_UNIT_ISNUMDGMTITLE" val="0"/>
  <p:tag name="KSO_WM_UNIT_NOCLEAR" val="0"/>
</p:tagLst>
</file>

<file path=ppt/tags/tag327.xml><?xml version="1.0" encoding="utf-8"?>
<p:tagLst xmlns:p="http://schemas.openxmlformats.org/presentationml/2006/main">
  <p:tag name="KSO_WM_TEMPLATE_CATEGORY" val="custom"/>
  <p:tag name="KSO_WM_TEMPLATE_INDEX" val="20186549"/>
  <p:tag name="KSO_WM_TAG_VERSION" val="1.0"/>
  <p:tag name="KSO_WM_UNIT_TYPE" val="e"/>
  <p:tag name="KSO_WM_UNIT_INDEX" val="1"/>
  <p:tag name="KSO_WM_UNIT_ID" val="custom20186549_4*e*1"/>
  <p:tag name="KSO_WM_UNIT_LAYERLEVEL" val="1"/>
  <p:tag name="KSO_WM_UNIT_VALUE" val="2"/>
  <p:tag name="KSO_WM_UNIT_HIGHLIGHT" val="0"/>
  <p:tag name="KSO_WM_UNIT_COMPATIBLE" val="1"/>
  <p:tag name="KSO_WM_BEAUTIFY_FLAG" val="#wm#"/>
  <p:tag name="KSO_WM_UNIT_PRESET_TEXT" val="01"/>
  <p:tag name="KSO_WM_UNIT_DIAGRAM_ISNUMVISUAL" val="0"/>
  <p:tag name="KSO_WM_UNIT_DIAGRAM_ISREFERUNIT" val="0"/>
  <p:tag name="KSO_WM_UNIT_NOCLEAR" val="0"/>
</p:tagLst>
</file>

<file path=ppt/tags/tag328.xml><?xml version="1.0" encoding="utf-8"?>
<p:tagLst xmlns:p="http://schemas.openxmlformats.org/presentationml/2006/main">
  <p:tag name="KSO_WM_TEMPLATE_CATEGORY" val="custom"/>
  <p:tag name="KSO_WM_TEMPLATE_INDEX" val="20186549"/>
  <p:tag name="KSO_WM_TAG_VERSION" val="1.0"/>
  <p:tag name="KSO_WM_SLIDE_ID" val="custom20186549_4"/>
  <p:tag name="KSO_WM_SLIDE_INDEX" val="4"/>
  <p:tag name="KSO_WM_SLIDE_ITEM_CNT" val="0"/>
  <p:tag name="KSO_WM_SLIDE_LAYOUT" val="a_b_e"/>
  <p:tag name="KSO_WM_SLIDE_LAYOUT_CNT" val="1_1_1"/>
  <p:tag name="KSO_WM_SLIDE_TYPE" val="sectionTitle"/>
  <p:tag name="KSO_WM_SLIDE_SUBTYPE" val="pureTxt"/>
  <p:tag name="KSO_WM_BEAUTIFY_FLAG" val="#wm#"/>
  <p:tag name="KSO_WM_TEMPLATE_SUBCATEGORY" val="0"/>
  <p:tag name="KSO_WM_TEMPLATE_MASTER_TYPE" val="1"/>
  <p:tag name="KSO_WM_TEMPLATE_COLOR_TYPE" val="0"/>
</p:tagLst>
</file>

<file path=ppt/tags/tag329.xml><?xml version="1.0" encoding="utf-8"?>
<p:tagLst xmlns:p="http://schemas.openxmlformats.org/presentationml/2006/main">
  <p:tag name="KSO_WM_BEAUTIFY_FLAG" val="#wm#"/>
  <p:tag name="KSO_WM_TEMPLATE_CATEGORY" val="custom"/>
  <p:tag name="KSO_WM_TEMPLATE_INDEX" val="20186549"/>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0.xml><?xml version="1.0" encoding="utf-8"?>
<p:tagLst xmlns:p="http://schemas.openxmlformats.org/presentationml/2006/main">
  <p:tag name="KSO_WM_BEAUTIFY_FLAG" val="#wm#"/>
  <p:tag name="KSO_WM_TEMPLATE_CATEGORY" val="custom"/>
  <p:tag name="KSO_WM_TEMPLATE_INDEX" val="20186549"/>
</p:tagLst>
</file>

<file path=ppt/tags/tag331.xml><?xml version="1.0" encoding="utf-8"?>
<p:tagLst xmlns:p="http://schemas.openxmlformats.org/presentationml/2006/main">
  <p:tag name="KSO_WM_TEMPLATE_CATEGORY" val="custom"/>
  <p:tag name="KSO_WM_TEMPLATE_INDEX" val="20186549"/>
  <p:tag name="KSO_WM_TAG_VERSION" val="1.0"/>
  <p:tag name="KSO_WM_UNIT_TYPE" val="b"/>
  <p:tag name="KSO_WM_UNIT_INDEX" val="1"/>
  <p:tag name="KSO_WM_UNIT_ID" val="custom20186549_4*b*1"/>
  <p:tag name="KSO_WM_UNIT_LAYERLEVEL" val="1"/>
  <p:tag name="KSO_WM_UNIT_HIGHLIGHT" val="0"/>
  <p:tag name="KSO_WM_UNIT_COMPATIBLE" val="0"/>
  <p:tag name="KSO_WM_BEAUTIFY_FLAG" val="#wm#"/>
  <p:tag name="KSO_WM_UNIT_PRESET_TEXT" val="单击此处添加文本具体内容"/>
  <p:tag name="KSO_WM_UNIT_ISCONTENTSTITLE" val="0"/>
  <p:tag name="KSO_WM_UNIT_VALUE" val="93"/>
  <p:tag name="KSO_WM_UNIT_DIAGRAM_ISNUMVISUAL" val="0"/>
  <p:tag name="KSO_WM_UNIT_DIAGRAM_ISREFERUNIT" val="0"/>
  <p:tag name="KSO_WM_UNIT_ISNUMDGMTITLE" val="0"/>
  <p:tag name="KSO_WM_UNIT_NOCLEAR" val="0"/>
</p:tagLst>
</file>

<file path=ppt/tags/tag332.xml><?xml version="1.0" encoding="utf-8"?>
<p:tagLst xmlns:p="http://schemas.openxmlformats.org/presentationml/2006/main">
  <p:tag name="KSO_WM_UNIT_ISCONTENTSTITLE" val="0"/>
  <p:tag name="KSO_WM_UNIT_PRESET_TEXT" val="单击此处添加标题"/>
  <p:tag name="KSO_WM_UNIT_VALUE" val="17"/>
  <p:tag name="KSO_WM_UNIT_HIGHLIGHT" val="0"/>
  <p:tag name="KSO_WM_UNIT_COMPATIBLE" val="0"/>
  <p:tag name="KSO_WM_UNIT_TYPE" val="a"/>
  <p:tag name="KSO_WM_UNIT_INDEX" val="1"/>
  <p:tag name="KSO_WM_UNIT_ID" val="custom20186549_4*a*1"/>
  <p:tag name="KSO_WM_TEMPLATE_CATEGORY" val="custom"/>
  <p:tag name="KSO_WM_TEMPLATE_INDEX" val="20186549"/>
  <p:tag name="KSO_WM_UNIT_LAYERLEVEL" val="1"/>
  <p:tag name="KSO_WM_TAG_VERSION" val="1.0"/>
  <p:tag name="KSO_WM_BEAUTIFY_FLAG" val="#wm#"/>
  <p:tag name="KSO_WM_UNIT_DIAGRAM_ISNUMVISUAL" val="0"/>
  <p:tag name="KSO_WM_UNIT_DIAGRAM_ISREFERUNIT" val="0"/>
  <p:tag name="KSO_WM_UNIT_ISNUMDGMTITLE" val="0"/>
  <p:tag name="KSO_WM_UNIT_NOCLEAR" val="0"/>
</p:tagLst>
</file>

<file path=ppt/tags/tag333.xml><?xml version="1.0" encoding="utf-8"?>
<p:tagLst xmlns:p="http://schemas.openxmlformats.org/presentationml/2006/main">
  <p:tag name="KSO_WM_TEMPLATE_CATEGORY" val="custom"/>
  <p:tag name="KSO_WM_TEMPLATE_INDEX" val="20186549"/>
  <p:tag name="KSO_WM_TAG_VERSION" val="1.0"/>
  <p:tag name="KSO_WM_UNIT_TYPE" val="e"/>
  <p:tag name="KSO_WM_UNIT_INDEX" val="1"/>
  <p:tag name="KSO_WM_UNIT_ID" val="custom20186549_4*e*1"/>
  <p:tag name="KSO_WM_UNIT_LAYERLEVEL" val="1"/>
  <p:tag name="KSO_WM_UNIT_VALUE" val="2"/>
  <p:tag name="KSO_WM_UNIT_HIGHLIGHT" val="0"/>
  <p:tag name="KSO_WM_UNIT_COMPATIBLE" val="1"/>
  <p:tag name="KSO_WM_BEAUTIFY_FLAG" val="#wm#"/>
  <p:tag name="KSO_WM_UNIT_PRESET_TEXT" val="01"/>
  <p:tag name="KSO_WM_UNIT_DIAGRAM_ISNUMVISUAL" val="0"/>
  <p:tag name="KSO_WM_UNIT_DIAGRAM_ISREFERUNIT" val="0"/>
  <p:tag name="KSO_WM_UNIT_NOCLEAR" val="0"/>
</p:tagLst>
</file>

<file path=ppt/tags/tag334.xml><?xml version="1.0" encoding="utf-8"?>
<p:tagLst xmlns:p="http://schemas.openxmlformats.org/presentationml/2006/main">
  <p:tag name="KSO_WM_TEMPLATE_CATEGORY" val="custom"/>
  <p:tag name="KSO_WM_TEMPLATE_INDEX" val="20186549"/>
  <p:tag name="KSO_WM_TAG_VERSION" val="1.0"/>
  <p:tag name="KSO_WM_SLIDE_ID" val="custom20186549_4"/>
  <p:tag name="KSO_WM_SLIDE_INDEX" val="4"/>
  <p:tag name="KSO_WM_SLIDE_ITEM_CNT" val="0"/>
  <p:tag name="KSO_WM_SLIDE_LAYOUT" val="a_b_e"/>
  <p:tag name="KSO_WM_SLIDE_LAYOUT_CNT" val="1_1_1"/>
  <p:tag name="KSO_WM_SLIDE_TYPE" val="sectionTitle"/>
  <p:tag name="KSO_WM_SLIDE_SUBTYPE" val="pureTxt"/>
  <p:tag name="KSO_WM_BEAUTIFY_FLAG" val="#wm#"/>
  <p:tag name="KSO_WM_TEMPLATE_SUBCATEGORY" val="0"/>
  <p:tag name="KSO_WM_TEMPLATE_MASTER_TYPE" val="1"/>
  <p:tag name="KSO_WM_TEMPLATE_COLOR_TYPE" val="0"/>
</p:tagLst>
</file>

<file path=ppt/tags/tag335.xml><?xml version="1.0" encoding="utf-8"?>
<p:tagLst xmlns:p="http://schemas.openxmlformats.org/presentationml/2006/main">
  <p:tag name="KSO_WM_BEAUTIFY_FLAG" val="#wm#"/>
  <p:tag name="KSO_WM_TEMPLATE_CATEGORY" val="custom"/>
  <p:tag name="KSO_WM_TEMPLATE_INDEX" val="20186549"/>
</p:tagLst>
</file>

<file path=ppt/tags/tag336.xml><?xml version="1.0" encoding="utf-8"?>
<p:tagLst xmlns:p="http://schemas.openxmlformats.org/presentationml/2006/main">
  <p:tag name="KSO_WM_TEMPLATE_CATEGORY" val="custom"/>
  <p:tag name="KSO_WM_TEMPLATE_INDEX" val="20186549"/>
</p:tagLst>
</file>

<file path=ppt/tags/tag337.xml><?xml version="1.0" encoding="utf-8"?>
<p:tagLst xmlns:p="http://schemas.openxmlformats.org/presentationml/2006/main">
  <p:tag name="KSO_WM_BEAUTIFY_FLAG" val="#wm#"/>
  <p:tag name="KSO_WM_TEMPLATE_CATEGORY" val="custom"/>
  <p:tag name="KSO_WM_TEMPLATE_INDEX" val="20186549"/>
</p:tagLst>
</file>

<file path=ppt/tags/tag338.xml><?xml version="1.0" encoding="utf-8"?>
<p:tagLst xmlns:p="http://schemas.openxmlformats.org/presentationml/2006/main">
  <p:tag name="KSO_WM_BEAUTIFY_FLAG" val="#wm#"/>
  <p:tag name="KSO_WM_TEMPLATE_CATEGORY" val="custom"/>
  <p:tag name="KSO_WM_TEMPLATE_INDEX" val="20186549"/>
</p:tagLst>
</file>

<file path=ppt/tags/tag339.xml><?xml version="1.0" encoding="utf-8"?>
<p:tagLst xmlns:p="http://schemas.openxmlformats.org/presentationml/2006/main">
  <p:tag name="KSO_WM_TEMPLATE_CATEGORY" val="custom"/>
  <p:tag name="KSO_WM_TEMPLATE_INDEX" val="20186549"/>
  <p:tag name="KSO_WM_TAG_VERSION" val="1.0"/>
  <p:tag name="KSO_WM_UNIT_TYPE" val="b"/>
  <p:tag name="KSO_WM_UNIT_INDEX" val="1"/>
  <p:tag name="KSO_WM_UNIT_ID" val="custom20186549_4*b*1"/>
  <p:tag name="KSO_WM_UNIT_LAYERLEVEL" val="1"/>
  <p:tag name="KSO_WM_UNIT_HIGHLIGHT" val="0"/>
  <p:tag name="KSO_WM_UNIT_COMPATIBLE" val="0"/>
  <p:tag name="KSO_WM_BEAUTIFY_FLAG" val="#wm#"/>
  <p:tag name="KSO_WM_UNIT_PRESET_TEXT" val="单击此处添加文本具体内容"/>
  <p:tag name="KSO_WM_UNIT_ISCONTENTSTITLE" val="0"/>
  <p:tag name="KSO_WM_UNIT_VALUE" val="93"/>
  <p:tag name="KSO_WM_UNIT_DIAGRAM_ISNUMVISUAL" val="0"/>
  <p:tag name="KSO_WM_UNIT_DIAGRAM_ISREFERUNIT" val="0"/>
  <p:tag name="KSO_WM_UNIT_ISNUMDGMTITLE" val="0"/>
  <p:tag name="KSO_WM_UNIT_NOCLEAR" val="0"/>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0.xml><?xml version="1.0" encoding="utf-8"?>
<p:tagLst xmlns:p="http://schemas.openxmlformats.org/presentationml/2006/main">
  <p:tag name="KSO_WM_UNIT_ISCONTENTSTITLE" val="0"/>
  <p:tag name="KSO_WM_UNIT_PRESET_TEXT" val="单击此处添加标题"/>
  <p:tag name="KSO_WM_UNIT_VALUE" val="17"/>
  <p:tag name="KSO_WM_UNIT_HIGHLIGHT" val="0"/>
  <p:tag name="KSO_WM_UNIT_COMPATIBLE" val="0"/>
  <p:tag name="KSO_WM_UNIT_TYPE" val="a"/>
  <p:tag name="KSO_WM_UNIT_INDEX" val="1"/>
  <p:tag name="KSO_WM_UNIT_ID" val="custom20186549_4*a*1"/>
  <p:tag name="KSO_WM_TEMPLATE_CATEGORY" val="custom"/>
  <p:tag name="KSO_WM_TEMPLATE_INDEX" val="20186549"/>
  <p:tag name="KSO_WM_UNIT_LAYERLEVEL" val="1"/>
  <p:tag name="KSO_WM_TAG_VERSION" val="1.0"/>
  <p:tag name="KSO_WM_BEAUTIFY_FLAG" val="#wm#"/>
  <p:tag name="KSO_WM_UNIT_DIAGRAM_ISNUMVISUAL" val="0"/>
  <p:tag name="KSO_WM_UNIT_DIAGRAM_ISREFERUNIT" val="0"/>
  <p:tag name="KSO_WM_UNIT_ISNUMDGMTITLE" val="0"/>
  <p:tag name="KSO_WM_UNIT_NOCLEAR" val="0"/>
</p:tagLst>
</file>

<file path=ppt/tags/tag341.xml><?xml version="1.0" encoding="utf-8"?>
<p:tagLst xmlns:p="http://schemas.openxmlformats.org/presentationml/2006/main">
  <p:tag name="KSO_WM_TEMPLATE_CATEGORY" val="custom"/>
  <p:tag name="KSO_WM_TEMPLATE_INDEX" val="20186549"/>
  <p:tag name="KSO_WM_TAG_VERSION" val="1.0"/>
  <p:tag name="KSO_WM_UNIT_TYPE" val="e"/>
  <p:tag name="KSO_WM_UNIT_INDEX" val="1"/>
  <p:tag name="KSO_WM_UNIT_ID" val="custom20186549_4*e*1"/>
  <p:tag name="KSO_WM_UNIT_LAYERLEVEL" val="1"/>
  <p:tag name="KSO_WM_UNIT_VALUE" val="2"/>
  <p:tag name="KSO_WM_UNIT_HIGHLIGHT" val="0"/>
  <p:tag name="KSO_WM_UNIT_COMPATIBLE" val="1"/>
  <p:tag name="KSO_WM_BEAUTIFY_FLAG" val="#wm#"/>
  <p:tag name="KSO_WM_UNIT_PRESET_TEXT" val="01"/>
  <p:tag name="KSO_WM_UNIT_DIAGRAM_ISNUMVISUAL" val="0"/>
  <p:tag name="KSO_WM_UNIT_DIAGRAM_ISREFERUNIT" val="0"/>
  <p:tag name="KSO_WM_UNIT_NOCLEAR" val="0"/>
</p:tagLst>
</file>

<file path=ppt/tags/tag342.xml><?xml version="1.0" encoding="utf-8"?>
<p:tagLst xmlns:p="http://schemas.openxmlformats.org/presentationml/2006/main">
  <p:tag name="KSO_WM_TEMPLATE_CATEGORY" val="custom"/>
  <p:tag name="KSO_WM_TEMPLATE_INDEX" val="20186549"/>
  <p:tag name="KSO_WM_TAG_VERSION" val="1.0"/>
  <p:tag name="KSO_WM_SLIDE_ID" val="custom20186549_4"/>
  <p:tag name="KSO_WM_SLIDE_INDEX" val="4"/>
  <p:tag name="KSO_WM_SLIDE_ITEM_CNT" val="0"/>
  <p:tag name="KSO_WM_SLIDE_LAYOUT" val="a_b_e"/>
  <p:tag name="KSO_WM_SLIDE_LAYOUT_CNT" val="1_1_1"/>
  <p:tag name="KSO_WM_SLIDE_TYPE" val="sectionTitle"/>
  <p:tag name="KSO_WM_SLIDE_SUBTYPE" val="pureTxt"/>
  <p:tag name="KSO_WM_BEAUTIFY_FLAG" val="#wm#"/>
  <p:tag name="KSO_WM_TEMPLATE_SUBCATEGORY" val="0"/>
  <p:tag name="KSO_WM_TEMPLATE_MASTER_TYPE" val="1"/>
  <p:tag name="KSO_WM_TEMPLATE_COLOR_TYPE" val="0"/>
</p:tagLst>
</file>

<file path=ppt/tags/tag343.xml><?xml version="1.0" encoding="utf-8"?>
<p:tagLst xmlns:p="http://schemas.openxmlformats.org/presentationml/2006/main">
  <p:tag name="KSO_WM_BEAUTIFY_FLAG" val="#wm#"/>
  <p:tag name="KSO_WM_TEMPLATE_CATEGORY" val="custom"/>
  <p:tag name="KSO_WM_TEMPLATE_INDEX" val="20186549"/>
</p:tagLst>
</file>

<file path=ppt/tags/tag344.xml><?xml version="1.0" encoding="utf-8"?>
<p:tagLst xmlns:p="http://schemas.openxmlformats.org/presentationml/2006/main">
  <p:tag name="KSO_WM_BEAUTIFY_FLAG" val="#wm#"/>
  <p:tag name="KSO_WM_TEMPLATE_CATEGORY" val="custom"/>
  <p:tag name="KSO_WM_TEMPLATE_INDEX" val="20186549"/>
</p:tagLst>
</file>

<file path=ppt/tags/tag345.xml><?xml version="1.0" encoding="utf-8"?>
<p:tagLst xmlns:p="http://schemas.openxmlformats.org/presentationml/2006/main">
  <p:tag name="KSO_WM_BEAUTIFY_FLAG" val="#wm#"/>
  <p:tag name="KSO_WM_TEMPLATE_CATEGORY" val="custom"/>
  <p:tag name="KSO_WM_TEMPLATE_INDEX" val="20186549"/>
</p:tagLst>
</file>

<file path=ppt/tags/tag346.xml><?xml version="1.0" encoding="utf-8"?>
<p:tagLst xmlns:p="http://schemas.openxmlformats.org/presentationml/2006/main">
  <p:tag name="KSO_WM_BEAUTIFY_FLAG" val="#wm#"/>
  <p:tag name="KSO_WM_TEMPLATE_CATEGORY" val="custom"/>
  <p:tag name="KSO_WM_TEMPLATE_INDEX" val="20186549"/>
</p:tagLst>
</file>

<file path=ppt/tags/tag347.xml><?xml version="1.0" encoding="utf-8"?>
<p:tagLst xmlns:p="http://schemas.openxmlformats.org/presentationml/2006/main">
  <p:tag name="KSO_WM_TEMPLATE_CATEGORY" val="custom"/>
  <p:tag name="KSO_WM_TEMPLATE_INDEX" val="20186549"/>
  <p:tag name="KSO_WM_TAG_VERSION" val="1.0"/>
  <p:tag name="KSO_WM_UNIT_TYPE" val="b"/>
  <p:tag name="KSO_WM_UNIT_INDEX" val="1"/>
  <p:tag name="KSO_WM_UNIT_ID" val="custom20186549_4*b*1"/>
  <p:tag name="KSO_WM_UNIT_LAYERLEVEL" val="1"/>
  <p:tag name="KSO_WM_UNIT_HIGHLIGHT" val="0"/>
  <p:tag name="KSO_WM_UNIT_COMPATIBLE" val="0"/>
  <p:tag name="KSO_WM_BEAUTIFY_FLAG" val="#wm#"/>
  <p:tag name="KSO_WM_UNIT_PRESET_TEXT" val="单击此处添加文本具体内容"/>
  <p:tag name="KSO_WM_UNIT_ISCONTENTSTITLE" val="0"/>
  <p:tag name="KSO_WM_UNIT_VALUE" val="93"/>
  <p:tag name="KSO_WM_UNIT_DIAGRAM_ISNUMVISUAL" val="0"/>
  <p:tag name="KSO_WM_UNIT_DIAGRAM_ISREFERUNIT" val="0"/>
  <p:tag name="KSO_WM_UNIT_ISNUMDGMTITLE" val="0"/>
  <p:tag name="KSO_WM_UNIT_NOCLEAR" val="0"/>
</p:tagLst>
</file>

<file path=ppt/tags/tag348.xml><?xml version="1.0" encoding="utf-8"?>
<p:tagLst xmlns:p="http://schemas.openxmlformats.org/presentationml/2006/main">
  <p:tag name="KSO_WM_UNIT_ISCONTENTSTITLE" val="0"/>
  <p:tag name="KSO_WM_UNIT_PRESET_TEXT" val="单击此处添加标题"/>
  <p:tag name="KSO_WM_UNIT_VALUE" val="17"/>
  <p:tag name="KSO_WM_UNIT_HIGHLIGHT" val="0"/>
  <p:tag name="KSO_WM_UNIT_COMPATIBLE" val="0"/>
  <p:tag name="KSO_WM_UNIT_TYPE" val="a"/>
  <p:tag name="KSO_WM_UNIT_INDEX" val="1"/>
  <p:tag name="KSO_WM_UNIT_ID" val="custom20186549_4*a*1"/>
  <p:tag name="KSO_WM_TEMPLATE_CATEGORY" val="custom"/>
  <p:tag name="KSO_WM_TEMPLATE_INDEX" val="20186549"/>
  <p:tag name="KSO_WM_UNIT_LAYERLEVEL" val="1"/>
  <p:tag name="KSO_WM_TAG_VERSION" val="1.0"/>
  <p:tag name="KSO_WM_BEAUTIFY_FLAG" val="#wm#"/>
  <p:tag name="KSO_WM_UNIT_DIAGRAM_ISNUMVISUAL" val="0"/>
  <p:tag name="KSO_WM_UNIT_DIAGRAM_ISREFERUNIT" val="0"/>
  <p:tag name="KSO_WM_UNIT_ISNUMDGMTITLE" val="0"/>
  <p:tag name="KSO_WM_UNIT_NOCLEAR" val="0"/>
</p:tagLst>
</file>

<file path=ppt/tags/tag349.xml><?xml version="1.0" encoding="utf-8"?>
<p:tagLst xmlns:p="http://schemas.openxmlformats.org/presentationml/2006/main">
  <p:tag name="KSO_WM_TEMPLATE_CATEGORY" val="custom"/>
  <p:tag name="KSO_WM_TEMPLATE_INDEX" val="20186549"/>
  <p:tag name="KSO_WM_TAG_VERSION" val="1.0"/>
  <p:tag name="KSO_WM_UNIT_TYPE" val="e"/>
  <p:tag name="KSO_WM_UNIT_INDEX" val="1"/>
  <p:tag name="KSO_WM_UNIT_ID" val="custom20186549_4*e*1"/>
  <p:tag name="KSO_WM_UNIT_LAYERLEVEL" val="1"/>
  <p:tag name="KSO_WM_UNIT_VALUE" val="2"/>
  <p:tag name="KSO_WM_UNIT_HIGHLIGHT" val="0"/>
  <p:tag name="KSO_WM_UNIT_COMPATIBLE" val="1"/>
  <p:tag name="KSO_WM_BEAUTIFY_FLAG" val="#wm#"/>
  <p:tag name="KSO_WM_UNIT_PRESET_TEXT" val="01"/>
  <p:tag name="KSO_WM_UNIT_DIAGRAM_ISNUMVISUAL" val="0"/>
  <p:tag name="KSO_WM_UNIT_DIAGRAM_ISREFERUNIT" val="0"/>
  <p:tag name="KSO_WM_UNIT_NOCLEAR" val="0"/>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0.xml><?xml version="1.0" encoding="utf-8"?>
<p:tagLst xmlns:p="http://schemas.openxmlformats.org/presentationml/2006/main">
  <p:tag name="KSO_WM_TEMPLATE_CATEGORY" val="custom"/>
  <p:tag name="KSO_WM_TEMPLATE_INDEX" val="20186549"/>
  <p:tag name="KSO_WM_TAG_VERSION" val="1.0"/>
  <p:tag name="KSO_WM_SLIDE_ID" val="custom20186549_4"/>
  <p:tag name="KSO_WM_SLIDE_INDEX" val="4"/>
  <p:tag name="KSO_WM_SLIDE_ITEM_CNT" val="0"/>
  <p:tag name="KSO_WM_SLIDE_LAYOUT" val="a_b_e"/>
  <p:tag name="KSO_WM_SLIDE_LAYOUT_CNT" val="1_1_1"/>
  <p:tag name="KSO_WM_SLIDE_TYPE" val="sectionTitle"/>
  <p:tag name="KSO_WM_SLIDE_SUBTYPE" val="pureTxt"/>
  <p:tag name="KSO_WM_BEAUTIFY_FLAG" val="#wm#"/>
  <p:tag name="KSO_WM_TEMPLATE_SUBCATEGORY" val="0"/>
  <p:tag name="KSO_WM_TEMPLATE_MASTER_TYPE" val="1"/>
  <p:tag name="KSO_WM_TEMPLATE_COLOR_TYPE" val="0"/>
</p:tagLst>
</file>

<file path=ppt/tags/tag351.xml><?xml version="1.0" encoding="utf-8"?>
<p:tagLst xmlns:p="http://schemas.openxmlformats.org/presentationml/2006/main">
  <p:tag name="KSO_WM_BEAUTIFY_FLAG" val="#wm#"/>
  <p:tag name="KSO_WM_TEMPLATE_CATEGORY" val="custom"/>
  <p:tag name="KSO_WM_TEMPLATE_INDEX" val="20186549"/>
</p:tagLst>
</file>

<file path=ppt/tags/tag352.xml><?xml version="1.0" encoding="utf-8"?>
<p:tagLst xmlns:p="http://schemas.openxmlformats.org/presentationml/2006/main">
  <p:tag name="KSO_WM_BEAUTIFY_FLAG" val="#wm#"/>
  <p:tag name="KSO_WM_TEMPLATE_CATEGORY" val="custom"/>
  <p:tag name="KSO_WM_TEMPLATE_INDEX" val="20186549"/>
</p:tagLst>
</file>

<file path=ppt/tags/tag353.xml><?xml version="1.0" encoding="utf-8"?>
<p:tagLst xmlns:p="http://schemas.openxmlformats.org/presentationml/2006/main">
  <p:tag name="KSO_WM_BEAUTIFY_FLAG" val="#wm#"/>
  <p:tag name="KSO_WM_TEMPLATE_CATEGORY" val="custom"/>
  <p:tag name="KSO_WM_TEMPLATE_INDEX" val="20186549"/>
</p:tagLst>
</file>

<file path=ppt/tags/tag354.xml><?xml version="1.0" encoding="utf-8"?>
<p:tagLst xmlns:p="http://schemas.openxmlformats.org/presentationml/2006/main">
  <p:tag name="KSO_WM_BEAUTIFY_FLAG" val="#wm#"/>
  <p:tag name="KSO_WM_TEMPLATE_CATEGORY" val="custom"/>
  <p:tag name="KSO_WM_TEMPLATE_INDEX" val="20186549"/>
</p:tagLst>
</file>

<file path=ppt/tags/tag355.xml><?xml version="1.0" encoding="utf-8"?>
<p:tagLst xmlns:p="http://schemas.openxmlformats.org/presentationml/2006/main">
  <p:tag name="KSO_WM_TEMPLATE_CATEGORY" val="custom"/>
  <p:tag name="KSO_WM_TEMPLATE_INDEX" val="20186549"/>
  <p:tag name="KSO_WM_TAG_VERSION" val="1.0"/>
  <p:tag name="KSO_WM_UNIT_TYPE" val="b"/>
  <p:tag name="KSO_WM_UNIT_INDEX" val="1"/>
  <p:tag name="KSO_WM_UNIT_ID" val="custom20186549_4*b*1"/>
  <p:tag name="KSO_WM_UNIT_LAYERLEVEL" val="1"/>
  <p:tag name="KSO_WM_UNIT_HIGHLIGHT" val="0"/>
  <p:tag name="KSO_WM_UNIT_COMPATIBLE" val="0"/>
  <p:tag name="KSO_WM_BEAUTIFY_FLAG" val="#wm#"/>
  <p:tag name="KSO_WM_UNIT_PRESET_TEXT" val="单击此处添加文本具体内容"/>
  <p:tag name="KSO_WM_UNIT_ISCONTENTSTITLE" val="0"/>
  <p:tag name="KSO_WM_UNIT_VALUE" val="93"/>
  <p:tag name="KSO_WM_UNIT_DIAGRAM_ISNUMVISUAL" val="0"/>
  <p:tag name="KSO_WM_UNIT_DIAGRAM_ISREFERUNIT" val="0"/>
  <p:tag name="KSO_WM_UNIT_ISNUMDGMTITLE" val="0"/>
  <p:tag name="KSO_WM_UNIT_NOCLEAR" val="0"/>
</p:tagLst>
</file>

<file path=ppt/tags/tag356.xml><?xml version="1.0" encoding="utf-8"?>
<p:tagLst xmlns:p="http://schemas.openxmlformats.org/presentationml/2006/main">
  <p:tag name="KSO_WM_UNIT_ISCONTENTSTITLE" val="0"/>
  <p:tag name="KSO_WM_UNIT_PRESET_TEXT" val="单击此处添加标题"/>
  <p:tag name="KSO_WM_UNIT_VALUE" val="17"/>
  <p:tag name="KSO_WM_UNIT_HIGHLIGHT" val="0"/>
  <p:tag name="KSO_WM_UNIT_COMPATIBLE" val="0"/>
  <p:tag name="KSO_WM_UNIT_TYPE" val="a"/>
  <p:tag name="KSO_WM_UNIT_INDEX" val="1"/>
  <p:tag name="KSO_WM_UNIT_ID" val="custom20186549_4*a*1"/>
  <p:tag name="KSO_WM_TEMPLATE_CATEGORY" val="custom"/>
  <p:tag name="KSO_WM_TEMPLATE_INDEX" val="20186549"/>
  <p:tag name="KSO_WM_UNIT_LAYERLEVEL" val="1"/>
  <p:tag name="KSO_WM_TAG_VERSION" val="1.0"/>
  <p:tag name="KSO_WM_BEAUTIFY_FLAG" val="#wm#"/>
  <p:tag name="KSO_WM_UNIT_DIAGRAM_ISNUMVISUAL" val="0"/>
  <p:tag name="KSO_WM_UNIT_DIAGRAM_ISREFERUNIT" val="0"/>
  <p:tag name="KSO_WM_UNIT_ISNUMDGMTITLE" val="0"/>
  <p:tag name="KSO_WM_UNIT_NOCLEAR" val="0"/>
</p:tagLst>
</file>

<file path=ppt/tags/tag357.xml><?xml version="1.0" encoding="utf-8"?>
<p:tagLst xmlns:p="http://schemas.openxmlformats.org/presentationml/2006/main">
  <p:tag name="KSO_WM_TEMPLATE_CATEGORY" val="custom"/>
  <p:tag name="KSO_WM_TEMPLATE_INDEX" val="20186549"/>
  <p:tag name="KSO_WM_TAG_VERSION" val="1.0"/>
  <p:tag name="KSO_WM_UNIT_TYPE" val="e"/>
  <p:tag name="KSO_WM_UNIT_INDEX" val="1"/>
  <p:tag name="KSO_WM_UNIT_ID" val="custom20186549_4*e*1"/>
  <p:tag name="KSO_WM_UNIT_LAYERLEVEL" val="1"/>
  <p:tag name="KSO_WM_UNIT_VALUE" val="2"/>
  <p:tag name="KSO_WM_UNIT_HIGHLIGHT" val="0"/>
  <p:tag name="KSO_WM_UNIT_COMPATIBLE" val="1"/>
  <p:tag name="KSO_WM_BEAUTIFY_FLAG" val="#wm#"/>
  <p:tag name="KSO_WM_UNIT_PRESET_TEXT" val="01"/>
  <p:tag name="KSO_WM_UNIT_DIAGRAM_ISNUMVISUAL" val="0"/>
  <p:tag name="KSO_WM_UNIT_DIAGRAM_ISREFERUNIT" val="0"/>
  <p:tag name="KSO_WM_UNIT_NOCLEAR" val="0"/>
</p:tagLst>
</file>

<file path=ppt/tags/tag358.xml><?xml version="1.0" encoding="utf-8"?>
<p:tagLst xmlns:p="http://schemas.openxmlformats.org/presentationml/2006/main">
  <p:tag name="KSO_WM_TEMPLATE_CATEGORY" val="custom"/>
  <p:tag name="KSO_WM_TEMPLATE_INDEX" val="20186549"/>
  <p:tag name="KSO_WM_TAG_VERSION" val="1.0"/>
  <p:tag name="KSO_WM_SLIDE_ID" val="custom20186549_4"/>
  <p:tag name="KSO_WM_SLIDE_INDEX" val="4"/>
  <p:tag name="KSO_WM_SLIDE_ITEM_CNT" val="0"/>
  <p:tag name="KSO_WM_SLIDE_LAYOUT" val="a_b_e"/>
  <p:tag name="KSO_WM_SLIDE_LAYOUT_CNT" val="1_1_1"/>
  <p:tag name="KSO_WM_SLIDE_TYPE" val="sectionTitle"/>
  <p:tag name="KSO_WM_SLIDE_SUBTYPE" val="pureTxt"/>
  <p:tag name="KSO_WM_BEAUTIFY_FLAG" val="#wm#"/>
  <p:tag name="KSO_WM_TEMPLATE_SUBCATEGORY" val="0"/>
  <p:tag name="KSO_WM_TEMPLATE_MASTER_TYPE" val="1"/>
  <p:tag name="KSO_WM_TEMPLATE_COLOR_TYPE" val="0"/>
</p:tagLst>
</file>

<file path=ppt/tags/tag359.xml><?xml version="1.0" encoding="utf-8"?>
<p:tagLst xmlns:p="http://schemas.openxmlformats.org/presentationml/2006/main">
  <p:tag name="KSO_WM_BEAUTIFY_FLAG" val="#wm#"/>
  <p:tag name="KSO_WM_TEMPLATE_CATEGORY" val="custom"/>
  <p:tag name="KSO_WM_TEMPLATE_INDEX" val="20186549"/>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0.xml><?xml version="1.0" encoding="utf-8"?>
<p:tagLst xmlns:p="http://schemas.openxmlformats.org/presentationml/2006/main">
  <p:tag name="KSO_WM_TEMPLATE_CATEGORY" val="custom"/>
  <p:tag name="KSO_WM_TEMPLATE_INDEX" val="20186549"/>
  <p:tag name="KSO_WM_TAG_VERSION" val="1.0"/>
  <p:tag name="KSO_WM_UNIT_TYPE" val="b"/>
  <p:tag name="KSO_WM_UNIT_INDEX" val="1"/>
  <p:tag name="KSO_WM_UNIT_ID" val="custom20186549_4*b*1"/>
  <p:tag name="KSO_WM_UNIT_LAYERLEVEL" val="1"/>
  <p:tag name="KSO_WM_UNIT_HIGHLIGHT" val="0"/>
  <p:tag name="KSO_WM_UNIT_COMPATIBLE" val="0"/>
  <p:tag name="KSO_WM_BEAUTIFY_FLAG" val="#wm#"/>
  <p:tag name="KSO_WM_UNIT_PRESET_TEXT" val="单击此处添加文本具体内容"/>
  <p:tag name="KSO_WM_UNIT_ISCONTENTSTITLE" val="0"/>
  <p:tag name="KSO_WM_UNIT_VALUE" val="93"/>
  <p:tag name="KSO_WM_UNIT_DIAGRAM_ISNUMVISUAL" val="0"/>
  <p:tag name="KSO_WM_UNIT_DIAGRAM_ISREFERUNIT" val="0"/>
  <p:tag name="KSO_WM_UNIT_ISNUMDGMTITLE" val="0"/>
  <p:tag name="KSO_WM_UNIT_NOCLEAR" val="0"/>
</p:tagLst>
</file>

<file path=ppt/tags/tag361.xml><?xml version="1.0" encoding="utf-8"?>
<p:tagLst xmlns:p="http://schemas.openxmlformats.org/presentationml/2006/main">
  <p:tag name="KSO_WM_UNIT_ISCONTENTSTITLE" val="0"/>
  <p:tag name="KSO_WM_UNIT_PRESET_TEXT" val="单击此处添加标题"/>
  <p:tag name="KSO_WM_UNIT_VALUE" val="17"/>
  <p:tag name="KSO_WM_UNIT_HIGHLIGHT" val="0"/>
  <p:tag name="KSO_WM_UNIT_COMPATIBLE" val="0"/>
  <p:tag name="KSO_WM_UNIT_TYPE" val="a"/>
  <p:tag name="KSO_WM_UNIT_INDEX" val="1"/>
  <p:tag name="KSO_WM_UNIT_ID" val="custom20186549_4*a*1"/>
  <p:tag name="KSO_WM_TEMPLATE_CATEGORY" val="custom"/>
  <p:tag name="KSO_WM_TEMPLATE_INDEX" val="20186549"/>
  <p:tag name="KSO_WM_UNIT_LAYERLEVEL" val="1"/>
  <p:tag name="KSO_WM_TAG_VERSION" val="1.0"/>
  <p:tag name="KSO_WM_BEAUTIFY_FLAG" val="#wm#"/>
  <p:tag name="KSO_WM_UNIT_DIAGRAM_ISNUMVISUAL" val="0"/>
  <p:tag name="KSO_WM_UNIT_DIAGRAM_ISREFERUNIT" val="0"/>
  <p:tag name="KSO_WM_UNIT_ISNUMDGMTITLE" val="0"/>
  <p:tag name="KSO_WM_UNIT_NOCLEAR" val="0"/>
</p:tagLst>
</file>

<file path=ppt/tags/tag362.xml><?xml version="1.0" encoding="utf-8"?>
<p:tagLst xmlns:p="http://schemas.openxmlformats.org/presentationml/2006/main">
  <p:tag name="KSO_WM_TEMPLATE_CATEGORY" val="custom"/>
  <p:tag name="KSO_WM_TEMPLATE_INDEX" val="20186549"/>
  <p:tag name="KSO_WM_TAG_VERSION" val="1.0"/>
  <p:tag name="KSO_WM_UNIT_TYPE" val="e"/>
  <p:tag name="KSO_WM_UNIT_INDEX" val="1"/>
  <p:tag name="KSO_WM_UNIT_ID" val="custom20186549_4*e*1"/>
  <p:tag name="KSO_WM_UNIT_LAYERLEVEL" val="1"/>
  <p:tag name="KSO_WM_UNIT_VALUE" val="2"/>
  <p:tag name="KSO_WM_UNIT_HIGHLIGHT" val="0"/>
  <p:tag name="KSO_WM_UNIT_COMPATIBLE" val="1"/>
  <p:tag name="KSO_WM_BEAUTIFY_FLAG" val="#wm#"/>
  <p:tag name="KSO_WM_UNIT_PRESET_TEXT" val="01"/>
  <p:tag name="KSO_WM_UNIT_DIAGRAM_ISNUMVISUAL" val="0"/>
  <p:tag name="KSO_WM_UNIT_DIAGRAM_ISREFERUNIT" val="0"/>
  <p:tag name="KSO_WM_UNIT_NOCLEAR" val="0"/>
</p:tagLst>
</file>

<file path=ppt/tags/tag363.xml><?xml version="1.0" encoding="utf-8"?>
<p:tagLst xmlns:p="http://schemas.openxmlformats.org/presentationml/2006/main">
  <p:tag name="KSO_WM_TEMPLATE_CATEGORY" val="custom"/>
  <p:tag name="KSO_WM_TEMPLATE_INDEX" val="20186549"/>
  <p:tag name="KSO_WM_TAG_VERSION" val="1.0"/>
  <p:tag name="KSO_WM_SLIDE_ID" val="custom20186549_4"/>
  <p:tag name="KSO_WM_SLIDE_INDEX" val="4"/>
  <p:tag name="KSO_WM_SLIDE_ITEM_CNT" val="0"/>
  <p:tag name="KSO_WM_SLIDE_LAYOUT" val="a_b_e"/>
  <p:tag name="KSO_WM_SLIDE_LAYOUT_CNT" val="1_1_1"/>
  <p:tag name="KSO_WM_SLIDE_TYPE" val="sectionTitle"/>
  <p:tag name="KSO_WM_SLIDE_SUBTYPE" val="pureTxt"/>
  <p:tag name="KSO_WM_BEAUTIFY_FLAG" val="#wm#"/>
  <p:tag name="KSO_WM_TEMPLATE_SUBCATEGORY" val="0"/>
  <p:tag name="KSO_WM_TEMPLATE_MASTER_TYPE" val="1"/>
  <p:tag name="KSO_WM_TEMPLATE_COLOR_TYPE" val="0"/>
</p:tagLst>
</file>

<file path=ppt/tags/tag364.xml><?xml version="1.0" encoding="utf-8"?>
<p:tagLst xmlns:p="http://schemas.openxmlformats.org/presentationml/2006/main">
  <p:tag name="KSO_WM_BEAUTIFY_FLAG" val="#wm#"/>
  <p:tag name="KSO_WM_TEMPLATE_CATEGORY" val="custom"/>
  <p:tag name="KSO_WM_TEMPLATE_INDEX" val="20186549"/>
</p:tagLst>
</file>

<file path=ppt/tags/tag365.xml><?xml version="1.0" encoding="utf-8"?>
<p:tagLst xmlns:p="http://schemas.openxmlformats.org/presentationml/2006/main">
  <p:tag name="KSO_WM_BEAUTIFY_FLAG" val="#wm#"/>
  <p:tag name="KSO_WM_TEMPLATE_CATEGORY" val="custom"/>
  <p:tag name="KSO_WM_TEMPLATE_INDEX" val="20186549"/>
</p:tagLst>
</file>

<file path=ppt/tags/tag366.xml><?xml version="1.0" encoding="utf-8"?>
<p:tagLst xmlns:p="http://schemas.openxmlformats.org/presentationml/2006/main">
  <p:tag name="KSO_WM_TEMPLATE_CATEGORY" val="custom"/>
  <p:tag name="KSO_WM_TEMPLATE_INDEX" val="20186549"/>
  <p:tag name="KSO_WM_TAG_VERSION" val="1.0"/>
  <p:tag name="KSO_WM_UNIT_TYPE" val="b"/>
  <p:tag name="KSO_WM_UNIT_INDEX" val="1"/>
  <p:tag name="KSO_WM_UNIT_ID" val="custom20186549_4*b*1"/>
  <p:tag name="KSO_WM_UNIT_LAYERLEVEL" val="1"/>
  <p:tag name="KSO_WM_UNIT_HIGHLIGHT" val="0"/>
  <p:tag name="KSO_WM_UNIT_COMPATIBLE" val="0"/>
  <p:tag name="KSO_WM_BEAUTIFY_FLAG" val="#wm#"/>
  <p:tag name="KSO_WM_UNIT_PRESET_TEXT" val="单击此处添加文本具体内容"/>
  <p:tag name="KSO_WM_UNIT_ISCONTENTSTITLE" val="0"/>
  <p:tag name="KSO_WM_UNIT_VALUE" val="93"/>
  <p:tag name="KSO_WM_UNIT_DIAGRAM_ISNUMVISUAL" val="0"/>
  <p:tag name="KSO_WM_UNIT_DIAGRAM_ISREFERUNIT" val="0"/>
  <p:tag name="KSO_WM_UNIT_ISNUMDGMTITLE" val="0"/>
  <p:tag name="KSO_WM_UNIT_NOCLEAR" val="0"/>
</p:tagLst>
</file>

<file path=ppt/tags/tag367.xml><?xml version="1.0" encoding="utf-8"?>
<p:tagLst xmlns:p="http://schemas.openxmlformats.org/presentationml/2006/main">
  <p:tag name="KSO_WM_UNIT_ISCONTENTSTITLE" val="0"/>
  <p:tag name="KSO_WM_UNIT_PRESET_TEXT" val="单击此处添加标题"/>
  <p:tag name="KSO_WM_UNIT_VALUE" val="17"/>
  <p:tag name="KSO_WM_UNIT_HIGHLIGHT" val="0"/>
  <p:tag name="KSO_WM_UNIT_COMPATIBLE" val="0"/>
  <p:tag name="KSO_WM_UNIT_TYPE" val="a"/>
  <p:tag name="KSO_WM_UNIT_INDEX" val="1"/>
  <p:tag name="KSO_WM_UNIT_ID" val="custom20186549_4*a*1"/>
  <p:tag name="KSO_WM_TEMPLATE_CATEGORY" val="custom"/>
  <p:tag name="KSO_WM_TEMPLATE_INDEX" val="20186549"/>
  <p:tag name="KSO_WM_UNIT_LAYERLEVEL" val="1"/>
  <p:tag name="KSO_WM_TAG_VERSION" val="1.0"/>
  <p:tag name="KSO_WM_BEAUTIFY_FLAG" val="#wm#"/>
  <p:tag name="KSO_WM_UNIT_DIAGRAM_ISNUMVISUAL" val="0"/>
  <p:tag name="KSO_WM_UNIT_DIAGRAM_ISREFERUNIT" val="0"/>
  <p:tag name="KSO_WM_UNIT_ISNUMDGMTITLE" val="0"/>
  <p:tag name="KSO_WM_UNIT_NOCLEAR" val="0"/>
</p:tagLst>
</file>

<file path=ppt/tags/tag368.xml><?xml version="1.0" encoding="utf-8"?>
<p:tagLst xmlns:p="http://schemas.openxmlformats.org/presentationml/2006/main">
  <p:tag name="KSO_WM_TEMPLATE_CATEGORY" val="custom"/>
  <p:tag name="KSO_WM_TEMPLATE_INDEX" val="20186549"/>
  <p:tag name="KSO_WM_TAG_VERSION" val="1.0"/>
  <p:tag name="KSO_WM_UNIT_TYPE" val="e"/>
  <p:tag name="KSO_WM_UNIT_INDEX" val="1"/>
  <p:tag name="KSO_WM_UNIT_ID" val="custom20186549_4*e*1"/>
  <p:tag name="KSO_WM_UNIT_LAYERLEVEL" val="1"/>
  <p:tag name="KSO_WM_UNIT_VALUE" val="2"/>
  <p:tag name="KSO_WM_UNIT_HIGHLIGHT" val="0"/>
  <p:tag name="KSO_WM_UNIT_COMPATIBLE" val="1"/>
  <p:tag name="KSO_WM_BEAUTIFY_FLAG" val="#wm#"/>
  <p:tag name="KSO_WM_UNIT_PRESET_TEXT" val="01"/>
  <p:tag name="KSO_WM_UNIT_DIAGRAM_ISNUMVISUAL" val="0"/>
  <p:tag name="KSO_WM_UNIT_DIAGRAM_ISREFERUNIT" val="0"/>
  <p:tag name="KSO_WM_UNIT_NOCLEAR" val="0"/>
</p:tagLst>
</file>

<file path=ppt/tags/tag369.xml><?xml version="1.0" encoding="utf-8"?>
<p:tagLst xmlns:p="http://schemas.openxmlformats.org/presentationml/2006/main">
  <p:tag name="KSO_WM_TEMPLATE_CATEGORY" val="custom"/>
  <p:tag name="KSO_WM_TEMPLATE_INDEX" val="20186549"/>
  <p:tag name="KSO_WM_TAG_VERSION" val="1.0"/>
  <p:tag name="KSO_WM_SLIDE_ID" val="custom20186549_4"/>
  <p:tag name="KSO_WM_SLIDE_INDEX" val="4"/>
  <p:tag name="KSO_WM_SLIDE_ITEM_CNT" val="0"/>
  <p:tag name="KSO_WM_SLIDE_LAYOUT" val="a_b_e"/>
  <p:tag name="KSO_WM_SLIDE_LAYOUT_CNT" val="1_1_1"/>
  <p:tag name="KSO_WM_SLIDE_TYPE" val="sectionTitle"/>
  <p:tag name="KSO_WM_SLIDE_SUBTYPE" val="pureTxt"/>
  <p:tag name="KSO_WM_BEAUTIFY_FLAG" val="#wm#"/>
  <p:tag name="KSO_WM_TEMPLATE_SUBCATEGORY" val="0"/>
  <p:tag name="KSO_WM_TEMPLATE_MASTER_TYPE" val="1"/>
  <p:tag name="KSO_WM_TEMPLATE_COLOR_TYPE" val="0"/>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0.xml><?xml version="1.0" encoding="utf-8"?>
<p:tagLst xmlns:p="http://schemas.openxmlformats.org/presentationml/2006/main">
  <p:tag name="KSO_WM_BEAUTIFY_FLAG" val="#wm#"/>
  <p:tag name="KSO_WM_TEMPLATE_CATEGORY" val="custom"/>
  <p:tag name="KSO_WM_TEMPLATE_INDEX" val="20186549"/>
</p:tagLst>
</file>

<file path=ppt/tags/tag371.xml><?xml version="1.0" encoding="utf-8"?>
<p:tagLst xmlns:p="http://schemas.openxmlformats.org/presentationml/2006/main">
  <p:tag name="KSO_WM_TEMPLATE_CATEGORY" val="custom"/>
  <p:tag name="KSO_WM_TEMPLATE_INDEX" val="20186549"/>
</p:tagLst>
</file>

<file path=ppt/tags/tag372.xml><?xml version="1.0" encoding="utf-8"?>
<p:tagLst xmlns:p="http://schemas.openxmlformats.org/presentationml/2006/main">
  <p:tag name="KSO_WM_BEAUTIFY_FLAG" val="#wm#"/>
  <p:tag name="KSO_WM_TEMPLATE_CATEGORY" val="custom"/>
  <p:tag name="KSO_WM_TEMPLATE_INDEX" val="20186549"/>
</p:tagLst>
</file>

<file path=ppt/tags/tag373.xml><?xml version="1.0" encoding="utf-8"?>
<p:tagLst xmlns:p="http://schemas.openxmlformats.org/presentationml/2006/main">
  <p:tag name="KSO_WM_TEMPLATE_CATEGORY" val="custom"/>
  <p:tag name="KSO_WM_TEMPLATE_INDEX" val="20186549"/>
  <p:tag name="KSO_WM_TAG_VERSION" val="1.0"/>
  <p:tag name="KSO_WM_UNIT_TYPE" val="b"/>
  <p:tag name="KSO_WM_UNIT_INDEX" val="1"/>
  <p:tag name="KSO_WM_UNIT_ID" val="custom20186549_4*b*1"/>
  <p:tag name="KSO_WM_UNIT_LAYERLEVEL" val="1"/>
  <p:tag name="KSO_WM_UNIT_HIGHLIGHT" val="0"/>
  <p:tag name="KSO_WM_UNIT_COMPATIBLE" val="0"/>
  <p:tag name="KSO_WM_BEAUTIFY_FLAG" val="#wm#"/>
  <p:tag name="KSO_WM_UNIT_PRESET_TEXT" val="单击此处添加文本具体内容"/>
  <p:tag name="KSO_WM_UNIT_ISCONTENTSTITLE" val="0"/>
  <p:tag name="KSO_WM_UNIT_VALUE" val="93"/>
  <p:tag name="KSO_WM_UNIT_DIAGRAM_ISNUMVISUAL" val="0"/>
  <p:tag name="KSO_WM_UNIT_DIAGRAM_ISREFERUNIT" val="0"/>
  <p:tag name="KSO_WM_UNIT_ISNUMDGMTITLE" val="0"/>
  <p:tag name="KSO_WM_UNIT_NOCLEAR" val="0"/>
</p:tagLst>
</file>

<file path=ppt/tags/tag374.xml><?xml version="1.0" encoding="utf-8"?>
<p:tagLst xmlns:p="http://schemas.openxmlformats.org/presentationml/2006/main">
  <p:tag name="KSO_WM_UNIT_ISCONTENTSTITLE" val="0"/>
  <p:tag name="KSO_WM_UNIT_PRESET_TEXT" val="单击此处添加标题"/>
  <p:tag name="KSO_WM_UNIT_VALUE" val="17"/>
  <p:tag name="KSO_WM_UNIT_HIGHLIGHT" val="0"/>
  <p:tag name="KSO_WM_UNIT_COMPATIBLE" val="0"/>
  <p:tag name="KSO_WM_UNIT_TYPE" val="a"/>
  <p:tag name="KSO_WM_UNIT_INDEX" val="1"/>
  <p:tag name="KSO_WM_UNIT_ID" val="custom20186549_4*a*1"/>
  <p:tag name="KSO_WM_TEMPLATE_CATEGORY" val="custom"/>
  <p:tag name="KSO_WM_TEMPLATE_INDEX" val="20186549"/>
  <p:tag name="KSO_WM_UNIT_LAYERLEVEL" val="1"/>
  <p:tag name="KSO_WM_TAG_VERSION" val="1.0"/>
  <p:tag name="KSO_WM_BEAUTIFY_FLAG" val="#wm#"/>
  <p:tag name="KSO_WM_UNIT_DIAGRAM_ISNUMVISUAL" val="0"/>
  <p:tag name="KSO_WM_UNIT_DIAGRAM_ISREFERUNIT" val="0"/>
  <p:tag name="KSO_WM_UNIT_ISNUMDGMTITLE" val="0"/>
  <p:tag name="KSO_WM_UNIT_NOCLEAR" val="0"/>
</p:tagLst>
</file>

<file path=ppt/tags/tag375.xml><?xml version="1.0" encoding="utf-8"?>
<p:tagLst xmlns:p="http://schemas.openxmlformats.org/presentationml/2006/main">
  <p:tag name="KSO_WM_TEMPLATE_CATEGORY" val="custom"/>
  <p:tag name="KSO_WM_TEMPLATE_INDEX" val="20186549"/>
  <p:tag name="KSO_WM_TAG_VERSION" val="1.0"/>
  <p:tag name="KSO_WM_UNIT_TYPE" val="e"/>
  <p:tag name="KSO_WM_UNIT_INDEX" val="1"/>
  <p:tag name="KSO_WM_UNIT_ID" val="custom20186549_4*e*1"/>
  <p:tag name="KSO_WM_UNIT_LAYERLEVEL" val="1"/>
  <p:tag name="KSO_WM_UNIT_VALUE" val="2"/>
  <p:tag name="KSO_WM_UNIT_HIGHLIGHT" val="0"/>
  <p:tag name="KSO_WM_UNIT_COMPATIBLE" val="1"/>
  <p:tag name="KSO_WM_BEAUTIFY_FLAG" val="#wm#"/>
  <p:tag name="KSO_WM_UNIT_PRESET_TEXT" val="01"/>
  <p:tag name="KSO_WM_UNIT_DIAGRAM_ISNUMVISUAL" val="0"/>
  <p:tag name="KSO_WM_UNIT_DIAGRAM_ISREFERUNIT" val="0"/>
  <p:tag name="KSO_WM_UNIT_NOCLEAR" val="0"/>
</p:tagLst>
</file>

<file path=ppt/tags/tag376.xml><?xml version="1.0" encoding="utf-8"?>
<p:tagLst xmlns:p="http://schemas.openxmlformats.org/presentationml/2006/main">
  <p:tag name="KSO_WM_TEMPLATE_CATEGORY" val="custom"/>
  <p:tag name="KSO_WM_TEMPLATE_INDEX" val="20186549"/>
  <p:tag name="KSO_WM_TAG_VERSION" val="1.0"/>
  <p:tag name="KSO_WM_SLIDE_ID" val="custom20186549_4"/>
  <p:tag name="KSO_WM_SLIDE_INDEX" val="4"/>
  <p:tag name="KSO_WM_SLIDE_ITEM_CNT" val="0"/>
  <p:tag name="KSO_WM_SLIDE_LAYOUT" val="a_b_e"/>
  <p:tag name="KSO_WM_SLIDE_LAYOUT_CNT" val="1_1_1"/>
  <p:tag name="KSO_WM_SLIDE_TYPE" val="sectionTitle"/>
  <p:tag name="KSO_WM_SLIDE_SUBTYPE" val="pureTxt"/>
  <p:tag name="KSO_WM_BEAUTIFY_FLAG" val="#wm#"/>
  <p:tag name="KSO_WM_TEMPLATE_SUBCATEGORY" val="0"/>
  <p:tag name="KSO_WM_TEMPLATE_MASTER_TYPE" val="1"/>
  <p:tag name="KSO_WM_TEMPLATE_COLOR_TYPE" val="0"/>
</p:tagLst>
</file>

<file path=ppt/tags/tag377.xml><?xml version="1.0" encoding="utf-8"?>
<p:tagLst xmlns:p="http://schemas.openxmlformats.org/presentationml/2006/main">
  <p:tag name="KSO_WM_UNIT_TABLE_BEAUTIFY" val="smartTable{7ddcc23d-cacd-4efc-af11-05bec5b54c4b}"/>
  <p:tag name="TABLE_ENDDRAG_ORIGIN_RECT" val="760*24"/>
  <p:tag name="TABLE_ENDDRAG_RECT" val="69*85*760*24"/>
</p:tagLst>
</file>

<file path=ppt/tags/tag378.xml><?xml version="1.0" encoding="utf-8"?>
<p:tagLst xmlns:p="http://schemas.openxmlformats.org/presentationml/2006/main">
  <p:tag name="KSO_WM_BEAUTIFY_FLAG" val="#wm#"/>
  <p:tag name="KSO_WM_TEMPLATE_CATEGORY" val="custom"/>
  <p:tag name="KSO_WM_TEMPLATE_INDEX" val="20186549"/>
</p:tagLst>
</file>

<file path=ppt/tags/tag379.xml><?xml version="1.0" encoding="utf-8"?>
<p:tagLst xmlns:p="http://schemas.openxmlformats.org/presentationml/2006/main">
  <p:tag name="KSO_WM_UNIT_TABLE_BEAUTIFY" val="smartTable{b2ce6d13-d921-491c-9e87-6aee2d7f05a4}"/>
  <p:tag name="TABLE_ENDDRAG_ORIGIN_RECT" val="750*166"/>
  <p:tag name="TABLE_ENDDRAG_RECT" val="82*100*750*166"/>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0.xml><?xml version="1.0" encoding="utf-8"?>
<p:tagLst xmlns:p="http://schemas.openxmlformats.org/presentationml/2006/main">
  <p:tag name="KSO_WM_UNIT_TABLE_BEAUTIFY" val="smartTable{f7b6b85a-8164-4853-864d-a38bcbb0f4b3}"/>
  <p:tag name="TABLE_ENDDRAG_ORIGIN_RECT" val="750*71"/>
  <p:tag name="TABLE_ENDDRAG_RECT" val="82*266*750*72"/>
</p:tagLst>
</file>

<file path=ppt/tags/tag381.xml><?xml version="1.0" encoding="utf-8"?>
<p:tagLst xmlns:p="http://schemas.openxmlformats.org/presentationml/2006/main">
  <p:tag name="KSO_WM_UNIT_TABLE_BEAUTIFY" val="smartTable{706752b5-8762-498e-88d1-a7445e459589}"/>
  <p:tag name="TABLE_ENDDRAG_ORIGIN_RECT" val="750*101"/>
  <p:tag name="TABLE_ENDDRAG_RECT" val="82*338*750*101"/>
</p:tagLst>
</file>

<file path=ppt/tags/tag382.xml><?xml version="1.0" encoding="utf-8"?>
<p:tagLst xmlns:p="http://schemas.openxmlformats.org/presentationml/2006/main">
  <p:tag name="KSO_WM_BEAUTIFY_FLAG" val="#wm#"/>
  <p:tag name="KSO_WM_TEMPLATE_CATEGORY" val="custom"/>
  <p:tag name="KSO_WM_TEMPLATE_INDEX" val="20186549"/>
</p:tagLst>
</file>

<file path=ppt/tags/tag383.xml><?xml version="1.0" encoding="utf-8"?>
<p:tagLst xmlns:p="http://schemas.openxmlformats.org/presentationml/2006/main">
  <p:tag name="KSO_WM_UNIT_TABLE_BEAUTIFY" val="smartTable{b2ce6d13-d921-491c-9e87-6aee2d7f05a4}"/>
  <p:tag name="TABLE_ENDDRAG_ORIGIN_RECT" val="750*166"/>
  <p:tag name="TABLE_ENDDRAG_RECT" val="82*100*750*166"/>
</p:tagLst>
</file>

<file path=ppt/tags/tag384.xml><?xml version="1.0" encoding="utf-8"?>
<p:tagLst xmlns:p="http://schemas.openxmlformats.org/presentationml/2006/main">
  <p:tag name="KSO_WM_UNIT_TABLE_BEAUTIFY" val="smartTable{706752b5-8762-498e-88d1-a7445e459589}"/>
  <p:tag name="TABLE_ENDDRAG_ORIGIN_RECT" val="750*101"/>
  <p:tag name="TABLE_ENDDRAG_RECT" val="82*338*750*101"/>
</p:tagLst>
</file>

<file path=ppt/tags/tag385.xml><?xml version="1.0" encoding="utf-8"?>
<p:tagLst xmlns:p="http://schemas.openxmlformats.org/presentationml/2006/main">
  <p:tag name="KSO_WM_UNIT_TABLE_BEAUTIFY" val="smartTable{e82d4442-f2b8-49d4-81a2-a9dea545ec21}"/>
  <p:tag name="TABLE_ENDDRAG_ORIGIN_RECT" val="750*82"/>
  <p:tag name="TABLE_ENDDRAG_RECT" val="82*294*750*82"/>
</p:tagLst>
</file>

<file path=ppt/tags/tag386.xml><?xml version="1.0" encoding="utf-8"?>
<p:tagLst xmlns:p="http://schemas.openxmlformats.org/presentationml/2006/main">
  <p:tag name="KSO_WM_BEAUTIFY_FLAG" val="#wm#"/>
  <p:tag name="KSO_WM_TEMPLATE_CATEGORY" val="custom"/>
  <p:tag name="KSO_WM_TEMPLATE_INDEX" val="20186549"/>
</p:tagLst>
</file>

<file path=ppt/tags/tag387.xml><?xml version="1.0" encoding="utf-8"?>
<p:tagLst xmlns:p="http://schemas.openxmlformats.org/presentationml/2006/main">
  <p:tag name="KSO_WM_UNIT_TABLE_BEAUTIFY" val="smartTable{b2ce6d13-d921-491c-9e87-6aee2d7f05a4}"/>
  <p:tag name="TABLE_ENDDRAG_ORIGIN_RECT" val="750*166"/>
  <p:tag name="TABLE_ENDDRAG_RECT" val="82*100*750*166"/>
</p:tagLst>
</file>

<file path=ppt/tags/tag388.xml><?xml version="1.0" encoding="utf-8"?>
<p:tagLst xmlns:p="http://schemas.openxmlformats.org/presentationml/2006/main">
  <p:tag name="KSO_WM_UNIT_TABLE_BEAUTIFY" val="smartTable{706752b5-8762-498e-88d1-a7445e459589}"/>
  <p:tag name="TABLE_ENDDRAG_ORIGIN_RECT" val="750*101"/>
  <p:tag name="TABLE_ENDDRAG_RECT" val="82*338*750*101"/>
</p:tagLst>
</file>

<file path=ppt/tags/tag389.xml><?xml version="1.0" encoding="utf-8"?>
<p:tagLst xmlns:p="http://schemas.openxmlformats.org/presentationml/2006/main">
  <p:tag name="KSO_WM_UNIT_TABLE_BEAUTIFY" val="smartTable{a18a9ddb-bac5-4080-8365-3a3a4905c893}"/>
  <p:tag name="TABLE_ENDDRAG_ORIGIN_RECT" val="750*100"/>
  <p:tag name="TABLE_ENDDRAG_RECT" val="82*294*750*100"/>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0.xml><?xml version="1.0" encoding="utf-8"?>
<p:tagLst xmlns:p="http://schemas.openxmlformats.org/presentationml/2006/main">
  <p:tag name="KSO_WM_BEAUTIFY_FLAG" val="#wm#"/>
  <p:tag name="KSO_WM_TEMPLATE_CATEGORY" val="custom"/>
  <p:tag name="KSO_WM_TEMPLATE_INDEX" val="20186549"/>
</p:tagLst>
</file>

<file path=ppt/tags/tag391.xml><?xml version="1.0" encoding="utf-8"?>
<p:tagLst xmlns:p="http://schemas.openxmlformats.org/presentationml/2006/main">
  <p:tag name="KSO_WM_TEMPLATE_CATEGORY" val="custom"/>
  <p:tag name="KSO_WM_TEMPLATE_INDEX" val="20186549"/>
  <p:tag name="KSO_WM_TAG_VERSION" val="1.0"/>
  <p:tag name="KSO_WM_UNIT_TYPE" val="b"/>
  <p:tag name="KSO_WM_UNIT_INDEX" val="1"/>
  <p:tag name="KSO_WM_UNIT_ID" val="custom20186549_4*b*1"/>
  <p:tag name="KSO_WM_UNIT_LAYERLEVEL" val="1"/>
  <p:tag name="KSO_WM_UNIT_HIGHLIGHT" val="0"/>
  <p:tag name="KSO_WM_UNIT_COMPATIBLE" val="0"/>
  <p:tag name="KSO_WM_BEAUTIFY_FLAG" val="#wm#"/>
  <p:tag name="KSO_WM_UNIT_PRESET_TEXT" val="单击此处添加文本具体内容"/>
  <p:tag name="KSO_WM_UNIT_ISCONTENTSTITLE" val="0"/>
  <p:tag name="KSO_WM_UNIT_VALUE" val="93"/>
  <p:tag name="KSO_WM_UNIT_DIAGRAM_ISNUMVISUAL" val="0"/>
  <p:tag name="KSO_WM_UNIT_DIAGRAM_ISREFERUNIT" val="0"/>
  <p:tag name="KSO_WM_UNIT_ISNUMDGMTITLE" val="0"/>
  <p:tag name="KSO_WM_UNIT_NOCLEAR" val="0"/>
</p:tagLst>
</file>

<file path=ppt/tags/tag392.xml><?xml version="1.0" encoding="utf-8"?>
<p:tagLst xmlns:p="http://schemas.openxmlformats.org/presentationml/2006/main">
  <p:tag name="KSO_WM_UNIT_ISCONTENTSTITLE" val="0"/>
  <p:tag name="KSO_WM_UNIT_PRESET_TEXT" val="单击此处添加标题"/>
  <p:tag name="KSO_WM_UNIT_VALUE" val="17"/>
  <p:tag name="KSO_WM_UNIT_HIGHLIGHT" val="0"/>
  <p:tag name="KSO_WM_UNIT_COMPATIBLE" val="0"/>
  <p:tag name="KSO_WM_UNIT_TYPE" val="a"/>
  <p:tag name="KSO_WM_UNIT_INDEX" val="1"/>
  <p:tag name="KSO_WM_UNIT_ID" val="custom20186549_4*a*1"/>
  <p:tag name="KSO_WM_TEMPLATE_CATEGORY" val="custom"/>
  <p:tag name="KSO_WM_TEMPLATE_INDEX" val="20186549"/>
  <p:tag name="KSO_WM_UNIT_LAYERLEVEL" val="1"/>
  <p:tag name="KSO_WM_TAG_VERSION" val="1.0"/>
  <p:tag name="KSO_WM_BEAUTIFY_FLAG" val="#wm#"/>
  <p:tag name="KSO_WM_UNIT_DIAGRAM_ISNUMVISUAL" val="0"/>
  <p:tag name="KSO_WM_UNIT_DIAGRAM_ISREFERUNIT" val="0"/>
  <p:tag name="KSO_WM_UNIT_ISNUMDGMTITLE" val="0"/>
  <p:tag name="KSO_WM_UNIT_NOCLEAR" val="0"/>
</p:tagLst>
</file>

<file path=ppt/tags/tag393.xml><?xml version="1.0" encoding="utf-8"?>
<p:tagLst xmlns:p="http://schemas.openxmlformats.org/presentationml/2006/main">
  <p:tag name="KSO_WM_TEMPLATE_CATEGORY" val="custom"/>
  <p:tag name="KSO_WM_TEMPLATE_INDEX" val="20186549"/>
  <p:tag name="KSO_WM_TAG_VERSION" val="1.0"/>
  <p:tag name="KSO_WM_UNIT_TYPE" val="e"/>
  <p:tag name="KSO_WM_UNIT_INDEX" val="1"/>
  <p:tag name="KSO_WM_UNIT_ID" val="custom20186549_4*e*1"/>
  <p:tag name="KSO_WM_UNIT_LAYERLEVEL" val="1"/>
  <p:tag name="KSO_WM_UNIT_VALUE" val="2"/>
  <p:tag name="KSO_WM_UNIT_HIGHLIGHT" val="0"/>
  <p:tag name="KSO_WM_UNIT_COMPATIBLE" val="1"/>
  <p:tag name="KSO_WM_BEAUTIFY_FLAG" val="#wm#"/>
  <p:tag name="KSO_WM_UNIT_PRESET_TEXT" val="01"/>
  <p:tag name="KSO_WM_UNIT_DIAGRAM_ISNUMVISUAL" val="0"/>
  <p:tag name="KSO_WM_UNIT_DIAGRAM_ISREFERUNIT" val="0"/>
  <p:tag name="KSO_WM_UNIT_NOCLEAR" val="0"/>
</p:tagLst>
</file>

<file path=ppt/tags/tag394.xml><?xml version="1.0" encoding="utf-8"?>
<p:tagLst xmlns:p="http://schemas.openxmlformats.org/presentationml/2006/main">
  <p:tag name="KSO_WM_TEMPLATE_CATEGORY" val="custom"/>
  <p:tag name="KSO_WM_TEMPLATE_INDEX" val="20186549"/>
  <p:tag name="KSO_WM_TAG_VERSION" val="1.0"/>
  <p:tag name="KSO_WM_SLIDE_ID" val="custom20186549_4"/>
  <p:tag name="KSO_WM_SLIDE_INDEX" val="4"/>
  <p:tag name="KSO_WM_SLIDE_ITEM_CNT" val="0"/>
  <p:tag name="KSO_WM_SLIDE_LAYOUT" val="a_b_e"/>
  <p:tag name="KSO_WM_SLIDE_LAYOUT_CNT" val="1_1_1"/>
  <p:tag name="KSO_WM_SLIDE_TYPE" val="sectionTitle"/>
  <p:tag name="KSO_WM_SLIDE_SUBTYPE" val="pureTxt"/>
  <p:tag name="KSO_WM_BEAUTIFY_FLAG" val="#wm#"/>
  <p:tag name="KSO_WM_TEMPLATE_SUBCATEGORY" val="0"/>
  <p:tag name="KSO_WM_TEMPLATE_MASTER_TYPE" val="1"/>
  <p:tag name="KSO_WM_TEMPLATE_COLOR_TYPE" val="0"/>
</p:tagLst>
</file>

<file path=ppt/tags/tag395.xml><?xml version="1.0" encoding="utf-8"?>
<p:tagLst xmlns:p="http://schemas.openxmlformats.org/presentationml/2006/main">
  <p:tag name="KSO_WM_UNIT_TABLE_BEAUTIFY" val="smartTable{e0519482-e594-48db-a547-e7fe484a5bb1}"/>
  <p:tag name="TABLE_ENDDRAG_ORIGIN_RECT" val="760*299"/>
  <p:tag name="TABLE_ENDDRAG_RECT" val="69*109*760*299"/>
</p:tagLst>
</file>

<file path=ppt/tags/tag396.xml><?xml version="1.0" encoding="utf-8"?>
<p:tagLst xmlns:p="http://schemas.openxmlformats.org/presentationml/2006/main">
  <p:tag name="KSO_WM_UNIT_TABLE_BEAUTIFY" val="smartTable{a1fb4775-b0e8-4a6e-a375-e93492b80cb7}"/>
  <p:tag name="TABLE_ENDDRAG_ORIGIN_RECT" val="760*87"/>
  <p:tag name="TABLE_ENDDRAG_RECT" val="69*293*760*87"/>
</p:tagLst>
</file>

<file path=ppt/tags/tag397.xml><?xml version="1.0" encoding="utf-8"?>
<p:tagLst xmlns:p="http://schemas.openxmlformats.org/presentationml/2006/main">
  <p:tag name="KSO_WM_UNIT_TABLE_BEAUTIFY" val="smartTable{c3ff4508-cf43-48c3-9e40-7fdd846703cb}"/>
  <p:tag name="TABLE_ENDDRAG_ORIGIN_RECT" val="760*136"/>
  <p:tag name="TABLE_ENDDRAG_RECT" val="69*394*760*136"/>
</p:tagLst>
</file>

<file path=ppt/tags/tag398.xml><?xml version="1.0" encoding="utf-8"?>
<p:tagLst xmlns:p="http://schemas.openxmlformats.org/presentationml/2006/main">
  <p:tag name="KSO_WM_BEAUTIFY_FLAG" val="#wm#"/>
  <p:tag name="KSO_WM_TEMPLATE_CATEGORY" val="custom"/>
  <p:tag name="KSO_WM_TEMPLATE_INDEX" val="20186549"/>
</p:tagLst>
</file>

<file path=ppt/tags/tag399.xml><?xml version="1.0" encoding="utf-8"?>
<p:tagLst xmlns:p="http://schemas.openxmlformats.org/presentationml/2006/main">
  <p:tag name="KSO_WM_UNIT_TABLE_BEAUTIFY" val="smartTable{e0519482-e594-48db-a547-e7fe484a5bb1}"/>
  <p:tag name="TABLE_ENDDRAG_ORIGIN_RECT" val="760*299"/>
  <p:tag name="TABLE_ENDDRAG_RECT" val="69*109*760*299"/>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00.xml><?xml version="1.0" encoding="utf-8"?>
<p:tagLst xmlns:p="http://schemas.openxmlformats.org/presentationml/2006/main">
  <p:tag name="KSO_WM_UNIT_TABLE_BEAUTIFY" val="smartTable{4da7cad2-3f57-459e-b317-a343d155352c}"/>
  <p:tag name="TABLE_ENDDRAG_ORIGIN_RECT" val="760*100"/>
  <p:tag name="TABLE_ENDDRAG_RECT" val="69*287*760*100"/>
</p:tagLst>
</file>

<file path=ppt/tags/tag401.xml><?xml version="1.0" encoding="utf-8"?>
<p:tagLst xmlns:p="http://schemas.openxmlformats.org/presentationml/2006/main">
  <p:tag name="KSO_WM_UNIT_TABLE_BEAUTIFY" val="smartTable{b9c615de-7190-4be2-9e73-ae1a92846cfa}"/>
  <p:tag name="TABLE_ENDDRAG_ORIGIN_RECT" val="760*132"/>
  <p:tag name="TABLE_ENDDRAG_RECT" val="69*388*760*132"/>
</p:tagLst>
</file>

<file path=ppt/tags/tag402.xml><?xml version="1.0" encoding="utf-8"?>
<p:tagLst xmlns:p="http://schemas.openxmlformats.org/presentationml/2006/main">
  <p:tag name="KSO_WM_BEAUTIFY_FLAG" val="#wm#"/>
  <p:tag name="KSO_WM_TEMPLATE_CATEGORY" val="custom"/>
  <p:tag name="KSO_WM_TEMPLATE_INDEX" val="20186549"/>
</p:tagLst>
</file>

<file path=ppt/tags/tag403.xml><?xml version="1.0" encoding="utf-8"?>
<p:tagLst xmlns:p="http://schemas.openxmlformats.org/presentationml/2006/main">
  <p:tag name="KSO_WM_UNIT_TABLE_BEAUTIFY" val="smartTable{e0519482-e594-48db-a547-e7fe484a5bb1}"/>
  <p:tag name="TABLE_ENDDRAG_ORIGIN_RECT" val="760*299"/>
  <p:tag name="TABLE_ENDDRAG_RECT" val="69*109*760*299"/>
</p:tagLst>
</file>

<file path=ppt/tags/tag404.xml><?xml version="1.0" encoding="utf-8"?>
<p:tagLst xmlns:p="http://schemas.openxmlformats.org/presentationml/2006/main">
  <p:tag name="KSO_WM_UNIT_TABLE_BEAUTIFY" val="smartTable{b9c615de-7190-4be2-9e73-ae1a92846cfa}"/>
  <p:tag name="TABLE_ENDDRAG_ORIGIN_RECT" val="760*133"/>
  <p:tag name="TABLE_ENDDRAG_RECT" val="69*387*760*133"/>
</p:tagLst>
</file>

<file path=ppt/tags/tag405.xml><?xml version="1.0" encoding="utf-8"?>
<p:tagLst xmlns:p="http://schemas.openxmlformats.org/presentationml/2006/main">
  <p:tag name="KSO_WM_UNIT_TABLE_BEAUTIFY" val="smartTable{9db4bd8a-c176-4981-86a3-442f83b46be2}"/>
  <p:tag name="TABLE_ENDDRAG_ORIGIN_RECT" val="760*99"/>
  <p:tag name="TABLE_ENDDRAG_RECT" val="69*288*760*99"/>
</p:tagLst>
</file>

<file path=ppt/tags/tag406.xml><?xml version="1.0" encoding="utf-8"?>
<p:tagLst xmlns:p="http://schemas.openxmlformats.org/presentationml/2006/main">
  <p:tag name="KSO_WM_BEAUTIFY_FLAG" val="#wm#"/>
  <p:tag name="KSO_WM_TEMPLATE_CATEGORY" val="custom"/>
  <p:tag name="KSO_WM_TEMPLATE_INDEX" val="20186549"/>
</p:tagLst>
</file>

<file path=ppt/tags/tag407.xml><?xml version="1.0" encoding="utf-8"?>
<p:tagLst xmlns:p="http://schemas.openxmlformats.org/presentationml/2006/main">
  <p:tag name="KSO_WM_UNIT_TABLE_BEAUTIFY" val="smartTable{e0519482-e594-48db-a547-e7fe484a5bb1}"/>
  <p:tag name="TABLE_ENDDRAG_ORIGIN_RECT" val="760*299"/>
  <p:tag name="TABLE_ENDDRAG_RECT" val="69*109*760*299"/>
</p:tagLst>
</file>

<file path=ppt/tags/tag408.xml><?xml version="1.0" encoding="utf-8"?>
<p:tagLst xmlns:p="http://schemas.openxmlformats.org/presentationml/2006/main">
  <p:tag name="KSO_WM_UNIT_TABLE_BEAUTIFY" val="smartTable{b9c615de-7190-4be2-9e73-ae1a92846cfa}"/>
  <p:tag name="TABLE_ENDDRAG_ORIGIN_RECT" val="760*132"/>
  <p:tag name="TABLE_ENDDRAG_RECT" val="69*388*760*132"/>
</p:tagLst>
</file>

<file path=ppt/tags/tag409.xml><?xml version="1.0" encoding="utf-8"?>
<p:tagLst xmlns:p="http://schemas.openxmlformats.org/presentationml/2006/main">
  <p:tag name="KSO_WM_UNIT_TABLE_BEAUTIFY" val="smartTable{0584e211-e833-4114-80d6-79a8f024ec25}"/>
  <p:tag name="TABLE_ENDDRAG_ORIGIN_RECT" val="760*98"/>
  <p:tag name="TABLE_ENDDRAG_RECT" val="68*287*760*98"/>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0.xml><?xml version="1.0" encoding="utf-8"?>
<p:tagLst xmlns:p="http://schemas.openxmlformats.org/presentationml/2006/main">
  <p:tag name="KSO_WM_BEAUTIFY_FLAG" val="#wm#"/>
  <p:tag name="KSO_WM_TEMPLATE_CATEGORY" val="custom"/>
  <p:tag name="KSO_WM_TEMPLATE_INDEX" val="20186549"/>
</p:tagLst>
</file>

<file path=ppt/tags/tag411.xml><?xml version="1.0" encoding="utf-8"?>
<p:tagLst xmlns:p="http://schemas.openxmlformats.org/presentationml/2006/main">
  <p:tag name="KSO_WM_TEMPLATE_CATEGORY" val="custom"/>
  <p:tag name="KSO_WM_TEMPLATE_INDEX" val="20186549"/>
  <p:tag name="KSO_WM_TAG_VERSION" val="1.0"/>
  <p:tag name="KSO_WM_UNIT_TYPE" val="b"/>
  <p:tag name="KSO_WM_UNIT_INDEX" val="1"/>
  <p:tag name="KSO_WM_UNIT_ID" val="custom20186549_4*b*1"/>
  <p:tag name="KSO_WM_UNIT_LAYERLEVEL" val="1"/>
  <p:tag name="KSO_WM_UNIT_HIGHLIGHT" val="0"/>
  <p:tag name="KSO_WM_UNIT_COMPATIBLE" val="0"/>
  <p:tag name="KSO_WM_BEAUTIFY_FLAG" val="#wm#"/>
  <p:tag name="KSO_WM_UNIT_PRESET_TEXT" val="单击此处添加文本具体内容"/>
  <p:tag name="KSO_WM_UNIT_ISCONTENTSTITLE" val="0"/>
  <p:tag name="KSO_WM_UNIT_VALUE" val="93"/>
  <p:tag name="KSO_WM_UNIT_DIAGRAM_ISNUMVISUAL" val="0"/>
  <p:tag name="KSO_WM_UNIT_DIAGRAM_ISREFERUNIT" val="0"/>
  <p:tag name="KSO_WM_UNIT_ISNUMDGMTITLE" val="0"/>
  <p:tag name="KSO_WM_UNIT_NOCLEAR" val="0"/>
</p:tagLst>
</file>

<file path=ppt/tags/tag412.xml><?xml version="1.0" encoding="utf-8"?>
<p:tagLst xmlns:p="http://schemas.openxmlformats.org/presentationml/2006/main">
  <p:tag name="KSO_WM_UNIT_ISCONTENTSTITLE" val="0"/>
  <p:tag name="KSO_WM_UNIT_PRESET_TEXT" val="单击此处添加标题"/>
  <p:tag name="KSO_WM_UNIT_VALUE" val="17"/>
  <p:tag name="KSO_WM_UNIT_HIGHLIGHT" val="0"/>
  <p:tag name="KSO_WM_UNIT_COMPATIBLE" val="0"/>
  <p:tag name="KSO_WM_UNIT_TYPE" val="a"/>
  <p:tag name="KSO_WM_UNIT_INDEX" val="1"/>
  <p:tag name="KSO_WM_UNIT_ID" val="custom20186549_4*a*1"/>
  <p:tag name="KSO_WM_TEMPLATE_CATEGORY" val="custom"/>
  <p:tag name="KSO_WM_TEMPLATE_INDEX" val="20186549"/>
  <p:tag name="KSO_WM_UNIT_LAYERLEVEL" val="1"/>
  <p:tag name="KSO_WM_TAG_VERSION" val="1.0"/>
  <p:tag name="KSO_WM_BEAUTIFY_FLAG" val="#wm#"/>
  <p:tag name="KSO_WM_UNIT_DIAGRAM_ISNUMVISUAL" val="0"/>
  <p:tag name="KSO_WM_UNIT_DIAGRAM_ISREFERUNIT" val="0"/>
  <p:tag name="KSO_WM_UNIT_ISNUMDGMTITLE" val="0"/>
  <p:tag name="KSO_WM_UNIT_NOCLEAR" val="0"/>
</p:tagLst>
</file>

<file path=ppt/tags/tag413.xml><?xml version="1.0" encoding="utf-8"?>
<p:tagLst xmlns:p="http://schemas.openxmlformats.org/presentationml/2006/main">
  <p:tag name="KSO_WM_TEMPLATE_CATEGORY" val="custom"/>
  <p:tag name="KSO_WM_TEMPLATE_INDEX" val="20186549"/>
  <p:tag name="KSO_WM_TAG_VERSION" val="1.0"/>
  <p:tag name="KSO_WM_UNIT_TYPE" val="e"/>
  <p:tag name="KSO_WM_UNIT_INDEX" val="1"/>
  <p:tag name="KSO_WM_UNIT_ID" val="custom20186549_4*e*1"/>
  <p:tag name="KSO_WM_UNIT_LAYERLEVEL" val="1"/>
  <p:tag name="KSO_WM_UNIT_VALUE" val="2"/>
  <p:tag name="KSO_WM_UNIT_HIGHLIGHT" val="0"/>
  <p:tag name="KSO_WM_UNIT_COMPATIBLE" val="1"/>
  <p:tag name="KSO_WM_BEAUTIFY_FLAG" val="#wm#"/>
  <p:tag name="KSO_WM_UNIT_PRESET_TEXT" val="01"/>
  <p:tag name="KSO_WM_UNIT_DIAGRAM_ISNUMVISUAL" val="0"/>
  <p:tag name="KSO_WM_UNIT_DIAGRAM_ISREFERUNIT" val="0"/>
  <p:tag name="KSO_WM_UNIT_NOCLEAR" val="0"/>
</p:tagLst>
</file>

<file path=ppt/tags/tag414.xml><?xml version="1.0" encoding="utf-8"?>
<p:tagLst xmlns:p="http://schemas.openxmlformats.org/presentationml/2006/main">
  <p:tag name="KSO_WM_TEMPLATE_CATEGORY" val="custom"/>
  <p:tag name="KSO_WM_TEMPLATE_INDEX" val="20186549"/>
  <p:tag name="KSO_WM_TAG_VERSION" val="1.0"/>
  <p:tag name="KSO_WM_SLIDE_ID" val="custom20186549_4"/>
  <p:tag name="KSO_WM_SLIDE_INDEX" val="4"/>
  <p:tag name="KSO_WM_SLIDE_ITEM_CNT" val="0"/>
  <p:tag name="KSO_WM_SLIDE_LAYOUT" val="a_b_e"/>
  <p:tag name="KSO_WM_SLIDE_LAYOUT_CNT" val="1_1_1"/>
  <p:tag name="KSO_WM_SLIDE_TYPE" val="sectionTitle"/>
  <p:tag name="KSO_WM_SLIDE_SUBTYPE" val="pureTxt"/>
  <p:tag name="KSO_WM_BEAUTIFY_FLAG" val="#wm#"/>
  <p:tag name="KSO_WM_TEMPLATE_SUBCATEGORY" val="0"/>
  <p:tag name="KSO_WM_TEMPLATE_MASTER_TYPE" val="1"/>
  <p:tag name="KSO_WM_TEMPLATE_COLOR_TYPE" val="0"/>
</p:tagLst>
</file>

<file path=ppt/tags/tag415.xml><?xml version="1.0" encoding="utf-8"?>
<p:tagLst xmlns:p="http://schemas.openxmlformats.org/presentationml/2006/main">
  <p:tag name="KSO_WM_UNIT_TABLE_BEAUTIFY" val="smartTable{8065e03a-a1cb-4009-a661-21719f1e671e}"/>
  <p:tag name="TABLE_ENDDRAG_ORIGIN_RECT" val="754*160"/>
  <p:tag name="TABLE_ENDDRAG_RECT" val="69*141*754*160"/>
</p:tagLst>
</file>

<file path=ppt/tags/tag416.xml><?xml version="1.0" encoding="utf-8"?>
<p:tagLst xmlns:p="http://schemas.openxmlformats.org/presentationml/2006/main">
  <p:tag name="KSO_WM_UNIT_TABLE_BEAUTIFY" val="smartTable{f5b697c4-ce8b-4e1d-aa94-4a2f2a34be73}"/>
  <p:tag name="TABLE_ENDDRAG_ORIGIN_RECT" val="754*95"/>
  <p:tag name="TABLE_ENDDRAG_RECT" val="69*302*754*95"/>
</p:tagLst>
</file>

<file path=ppt/tags/tag417.xml><?xml version="1.0" encoding="utf-8"?>
<p:tagLst xmlns:p="http://schemas.openxmlformats.org/presentationml/2006/main">
  <p:tag name="KSO_WM_UNIT_TABLE_BEAUTIFY" val="smartTable{5dcf61aa-76bc-4c0c-a7e7-aa9e9197c6e6}"/>
  <p:tag name="TABLE_ENDDRAG_ORIGIN_RECT" val="754*107"/>
  <p:tag name="TABLE_ENDDRAG_RECT" val="69*398*754*107"/>
</p:tagLst>
</file>

<file path=ppt/tags/tag418.xml><?xml version="1.0" encoding="utf-8"?>
<p:tagLst xmlns:p="http://schemas.openxmlformats.org/presentationml/2006/main">
  <p:tag name="KSO_WM_BEAUTIFY_FLAG" val="#wm#"/>
  <p:tag name="KSO_WM_TEMPLATE_CATEGORY" val="custom"/>
  <p:tag name="KSO_WM_TEMPLATE_INDEX" val="20186549"/>
</p:tagLst>
</file>

<file path=ppt/tags/tag419.xml><?xml version="1.0" encoding="utf-8"?>
<p:tagLst xmlns:p="http://schemas.openxmlformats.org/presentationml/2006/main">
  <p:tag name="KSO_WM_UNIT_TABLE_BEAUTIFY" val="smartTable{8065e03a-a1cb-4009-a661-21719f1e671e}"/>
  <p:tag name="TABLE_ENDDRAG_ORIGIN_RECT" val="754*160"/>
  <p:tag name="TABLE_ENDDRAG_RECT" val="69*141*754*160"/>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0.xml><?xml version="1.0" encoding="utf-8"?>
<p:tagLst xmlns:p="http://schemas.openxmlformats.org/presentationml/2006/main">
  <p:tag name="KSO_WM_UNIT_TABLE_BEAUTIFY" val="smartTable{b6fd7ac4-3622-4049-8c5b-bf860cc6224c}"/>
  <p:tag name="TABLE_ENDDRAG_ORIGIN_RECT" val="754*95"/>
  <p:tag name="TABLE_ENDDRAG_RECT" val="69*302*754*95"/>
</p:tagLst>
</file>

<file path=ppt/tags/tag421.xml><?xml version="1.0" encoding="utf-8"?>
<p:tagLst xmlns:p="http://schemas.openxmlformats.org/presentationml/2006/main">
  <p:tag name="KSO_WM_UNIT_TABLE_BEAUTIFY" val="smartTable{a3ad703c-6b45-445c-b550-f9e53845df13}"/>
  <p:tag name="TABLE_ENDDRAG_ORIGIN_RECT" val="754*99"/>
  <p:tag name="TABLE_ENDDRAG_RECT" val="69*398*754*99"/>
</p:tagLst>
</file>

<file path=ppt/tags/tag422.xml><?xml version="1.0" encoding="utf-8"?>
<p:tagLst xmlns:p="http://schemas.openxmlformats.org/presentationml/2006/main">
  <p:tag name="KSO_WM_BEAUTIFY_FLAG" val="#wm#"/>
  <p:tag name="KSO_WM_TEMPLATE_CATEGORY" val="custom"/>
  <p:tag name="KSO_WM_TEMPLATE_INDEX" val="20186549"/>
</p:tagLst>
</file>

<file path=ppt/tags/tag423.xml><?xml version="1.0" encoding="utf-8"?>
<p:tagLst xmlns:p="http://schemas.openxmlformats.org/presentationml/2006/main">
  <p:tag name="KSO_WM_UNIT_TABLE_BEAUTIFY" val="smartTable{8065e03a-a1cb-4009-a661-21719f1e671e}"/>
  <p:tag name="TABLE_ENDDRAG_ORIGIN_RECT" val="754*160"/>
  <p:tag name="TABLE_ENDDRAG_RECT" val="69*141*754*160"/>
</p:tagLst>
</file>

<file path=ppt/tags/tag424.xml><?xml version="1.0" encoding="utf-8"?>
<p:tagLst xmlns:p="http://schemas.openxmlformats.org/presentationml/2006/main">
  <p:tag name="KSO_WM_UNIT_TABLE_BEAUTIFY" val="smartTable{a3ad703c-6b45-445c-b550-f9e53845df13}"/>
  <p:tag name="TABLE_ENDDRAG_ORIGIN_RECT" val="754*99"/>
  <p:tag name="TABLE_ENDDRAG_RECT" val="69*398*754*99"/>
</p:tagLst>
</file>

<file path=ppt/tags/tag425.xml><?xml version="1.0" encoding="utf-8"?>
<p:tagLst xmlns:p="http://schemas.openxmlformats.org/presentationml/2006/main">
  <p:tag name="KSO_WM_UNIT_TABLE_BEAUTIFY" val="smartTable{504bfb2b-053b-41a4-bc0a-9d0a04c05735}"/>
  <p:tag name="TABLE_ENDDRAG_ORIGIN_RECT" val="754*105"/>
  <p:tag name="TABLE_ENDDRAG_RECT" val="69*293*754*105"/>
</p:tagLst>
</file>

<file path=ppt/tags/tag426.xml><?xml version="1.0" encoding="utf-8"?>
<p:tagLst xmlns:p="http://schemas.openxmlformats.org/presentationml/2006/main">
  <p:tag name="KSO_WM_BEAUTIFY_FLAG" val="#wm#"/>
  <p:tag name="KSO_WM_TEMPLATE_CATEGORY" val="custom"/>
  <p:tag name="KSO_WM_TEMPLATE_INDEX" val="20186549"/>
</p:tagLst>
</file>

<file path=ppt/tags/tag427.xml><?xml version="1.0" encoding="utf-8"?>
<p:tagLst xmlns:p="http://schemas.openxmlformats.org/presentationml/2006/main">
  <p:tag name="KSO_WM_UNIT_TABLE_BEAUTIFY" val="smartTable{8065e03a-a1cb-4009-a661-21719f1e671e}"/>
  <p:tag name="TABLE_ENDDRAG_ORIGIN_RECT" val="754*160"/>
  <p:tag name="TABLE_ENDDRAG_RECT" val="69*141*754*160"/>
</p:tagLst>
</file>

<file path=ppt/tags/tag428.xml><?xml version="1.0" encoding="utf-8"?>
<p:tagLst xmlns:p="http://schemas.openxmlformats.org/presentationml/2006/main">
  <p:tag name="KSO_WM_UNIT_TABLE_BEAUTIFY" val="smartTable{a3ad703c-6b45-445c-b550-f9e53845df13}"/>
  <p:tag name="TABLE_ENDDRAG_ORIGIN_RECT" val="754*99"/>
  <p:tag name="TABLE_ENDDRAG_RECT" val="69*398*754*99"/>
</p:tagLst>
</file>

<file path=ppt/tags/tag429.xml><?xml version="1.0" encoding="utf-8"?>
<p:tagLst xmlns:p="http://schemas.openxmlformats.org/presentationml/2006/main">
  <p:tag name="KSO_WM_UNIT_TABLE_BEAUTIFY" val="smartTable{8c90542b-4b5a-4dc7-83bd-693bf23ccb41}"/>
  <p:tag name="TABLE_ENDDRAG_ORIGIN_RECT" val="754*96"/>
  <p:tag name="TABLE_ENDDRAG_RECT" val="69*302*754*96"/>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0.xml><?xml version="1.0" encoding="utf-8"?>
<p:tagLst xmlns:p="http://schemas.openxmlformats.org/presentationml/2006/main">
  <p:tag name="KSO_WM_BEAUTIFY_FLAG" val="#wm#"/>
  <p:tag name="KSO_WM_TEMPLATE_CATEGORY" val="custom"/>
  <p:tag name="KSO_WM_TEMPLATE_INDEX" val="20186549"/>
</p:tagLst>
</file>

<file path=ppt/tags/tag431.xml><?xml version="1.0" encoding="utf-8"?>
<p:tagLst xmlns:p="http://schemas.openxmlformats.org/presentationml/2006/main">
  <p:tag name="KSO_WM_TEMPLATE_CATEGORY" val="custom"/>
  <p:tag name="KSO_WM_TEMPLATE_INDEX" val="20186549"/>
  <p:tag name="KSO_WM_TAG_VERSION" val="1.0"/>
  <p:tag name="KSO_WM_UNIT_TYPE" val="b"/>
  <p:tag name="KSO_WM_UNIT_INDEX" val="1"/>
  <p:tag name="KSO_WM_UNIT_ID" val="custom20186549_4*b*1"/>
  <p:tag name="KSO_WM_UNIT_LAYERLEVEL" val="1"/>
  <p:tag name="KSO_WM_UNIT_HIGHLIGHT" val="0"/>
  <p:tag name="KSO_WM_UNIT_COMPATIBLE" val="0"/>
  <p:tag name="KSO_WM_BEAUTIFY_FLAG" val="#wm#"/>
  <p:tag name="KSO_WM_UNIT_PRESET_TEXT" val="单击此处添加文本具体内容"/>
  <p:tag name="KSO_WM_UNIT_ISCONTENTSTITLE" val="0"/>
  <p:tag name="KSO_WM_UNIT_VALUE" val="93"/>
  <p:tag name="KSO_WM_UNIT_DIAGRAM_ISNUMVISUAL" val="0"/>
  <p:tag name="KSO_WM_UNIT_DIAGRAM_ISREFERUNIT" val="0"/>
  <p:tag name="KSO_WM_UNIT_ISNUMDGMTITLE" val="0"/>
  <p:tag name="KSO_WM_UNIT_NOCLEAR" val="0"/>
</p:tagLst>
</file>

<file path=ppt/tags/tag432.xml><?xml version="1.0" encoding="utf-8"?>
<p:tagLst xmlns:p="http://schemas.openxmlformats.org/presentationml/2006/main">
  <p:tag name="KSO_WM_UNIT_ISCONTENTSTITLE" val="0"/>
  <p:tag name="KSO_WM_UNIT_PRESET_TEXT" val="单击此处添加标题"/>
  <p:tag name="KSO_WM_UNIT_VALUE" val="17"/>
  <p:tag name="KSO_WM_UNIT_HIGHLIGHT" val="0"/>
  <p:tag name="KSO_WM_UNIT_COMPATIBLE" val="0"/>
  <p:tag name="KSO_WM_UNIT_TYPE" val="a"/>
  <p:tag name="KSO_WM_UNIT_INDEX" val="1"/>
  <p:tag name="KSO_WM_UNIT_ID" val="custom20186549_4*a*1"/>
  <p:tag name="KSO_WM_TEMPLATE_CATEGORY" val="custom"/>
  <p:tag name="KSO_WM_TEMPLATE_INDEX" val="20186549"/>
  <p:tag name="KSO_WM_UNIT_LAYERLEVEL" val="1"/>
  <p:tag name="KSO_WM_TAG_VERSION" val="1.0"/>
  <p:tag name="KSO_WM_BEAUTIFY_FLAG" val="#wm#"/>
  <p:tag name="KSO_WM_UNIT_DIAGRAM_ISNUMVISUAL" val="0"/>
  <p:tag name="KSO_WM_UNIT_DIAGRAM_ISREFERUNIT" val="0"/>
  <p:tag name="KSO_WM_UNIT_ISNUMDGMTITLE" val="0"/>
  <p:tag name="KSO_WM_UNIT_NOCLEAR" val="0"/>
</p:tagLst>
</file>

<file path=ppt/tags/tag433.xml><?xml version="1.0" encoding="utf-8"?>
<p:tagLst xmlns:p="http://schemas.openxmlformats.org/presentationml/2006/main">
  <p:tag name="KSO_WM_TEMPLATE_CATEGORY" val="custom"/>
  <p:tag name="KSO_WM_TEMPLATE_INDEX" val="20186549"/>
  <p:tag name="KSO_WM_TAG_VERSION" val="1.0"/>
  <p:tag name="KSO_WM_UNIT_TYPE" val="e"/>
  <p:tag name="KSO_WM_UNIT_INDEX" val="1"/>
  <p:tag name="KSO_WM_UNIT_ID" val="custom20186549_4*e*1"/>
  <p:tag name="KSO_WM_UNIT_LAYERLEVEL" val="1"/>
  <p:tag name="KSO_WM_UNIT_VALUE" val="2"/>
  <p:tag name="KSO_WM_UNIT_HIGHLIGHT" val="0"/>
  <p:tag name="KSO_WM_UNIT_COMPATIBLE" val="1"/>
  <p:tag name="KSO_WM_BEAUTIFY_FLAG" val="#wm#"/>
  <p:tag name="KSO_WM_UNIT_PRESET_TEXT" val="01"/>
  <p:tag name="KSO_WM_UNIT_DIAGRAM_ISNUMVISUAL" val="0"/>
  <p:tag name="KSO_WM_UNIT_DIAGRAM_ISREFERUNIT" val="0"/>
  <p:tag name="KSO_WM_UNIT_NOCLEAR" val="0"/>
</p:tagLst>
</file>

<file path=ppt/tags/tag434.xml><?xml version="1.0" encoding="utf-8"?>
<p:tagLst xmlns:p="http://schemas.openxmlformats.org/presentationml/2006/main">
  <p:tag name="KSO_WM_TEMPLATE_CATEGORY" val="custom"/>
  <p:tag name="KSO_WM_TEMPLATE_INDEX" val="20186549"/>
  <p:tag name="KSO_WM_TAG_VERSION" val="1.0"/>
  <p:tag name="KSO_WM_SLIDE_ID" val="custom20186549_4"/>
  <p:tag name="KSO_WM_SLIDE_INDEX" val="4"/>
  <p:tag name="KSO_WM_SLIDE_ITEM_CNT" val="0"/>
  <p:tag name="KSO_WM_SLIDE_LAYOUT" val="a_b_e"/>
  <p:tag name="KSO_WM_SLIDE_LAYOUT_CNT" val="1_1_1"/>
  <p:tag name="KSO_WM_SLIDE_TYPE" val="sectionTitle"/>
  <p:tag name="KSO_WM_SLIDE_SUBTYPE" val="pureTxt"/>
  <p:tag name="KSO_WM_BEAUTIFY_FLAG" val="#wm#"/>
  <p:tag name="KSO_WM_TEMPLATE_SUBCATEGORY" val="0"/>
  <p:tag name="KSO_WM_TEMPLATE_MASTER_TYPE" val="1"/>
  <p:tag name="KSO_WM_TEMPLATE_COLOR_TYPE" val="0"/>
</p:tagLst>
</file>

<file path=ppt/tags/tag435.xml><?xml version="1.0" encoding="utf-8"?>
<p:tagLst xmlns:p="http://schemas.openxmlformats.org/presentationml/2006/main">
  <p:tag name="TABLE_ENDDRAG_ORIGIN_RECT" val="735*47"/>
  <p:tag name="TABLE_ENDDRAG_RECT" val="69*97*735*47"/>
</p:tagLst>
</file>

<file path=ppt/tags/tag436.xml><?xml version="1.0" encoding="utf-8"?>
<p:tagLst xmlns:p="http://schemas.openxmlformats.org/presentationml/2006/main">
  <p:tag name="KSO_WM_UNIT_TABLE_BEAUTIFY" val="smartTable{95016e0b-9bbd-4146-abed-f6a4d4d1e8f5}"/>
  <p:tag name="TABLE_ENDDRAG_ORIGIN_RECT" val="735*110"/>
  <p:tag name="TABLE_ENDDRAG_RECT" val="69*145*735*110"/>
</p:tagLst>
</file>

<file path=ppt/tags/tag437.xml><?xml version="1.0" encoding="utf-8"?>
<p:tagLst xmlns:p="http://schemas.openxmlformats.org/presentationml/2006/main">
  <p:tag name="KSO_WM_UNIT_TABLE_BEAUTIFY" val="smartTable{6d1b5bb8-0925-4729-b5f3-252e015f25df}"/>
  <p:tag name="TABLE_ENDDRAG_ORIGIN_RECT" val="735*89"/>
  <p:tag name="TABLE_ENDDRAG_RECT" val="69*255*735*89"/>
</p:tagLst>
</file>

<file path=ppt/tags/tag438.xml><?xml version="1.0" encoding="utf-8"?>
<p:tagLst xmlns:p="http://schemas.openxmlformats.org/presentationml/2006/main">
  <p:tag name="KSO_WM_UNIT_TABLE_BEAUTIFY" val="smartTable{5728d070-5c94-4a44-8307-7600122e7065}"/>
  <p:tag name="TABLE_ENDDRAG_ORIGIN_RECT" val="735*113"/>
  <p:tag name="TABLE_ENDDRAG_RECT" val="68*344*735*113"/>
</p:tagLst>
</file>

<file path=ppt/tags/tag439.xml><?xml version="1.0" encoding="utf-8"?>
<p:tagLst xmlns:p="http://schemas.openxmlformats.org/presentationml/2006/main">
  <p:tag name="KSO_WM_BEAUTIFY_FLAG" val="#wm#"/>
  <p:tag name="KSO_WM_TEMPLATE_CATEGORY" val="custom"/>
  <p:tag name="KSO_WM_TEMPLATE_INDEX" val="20186549"/>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0.xml><?xml version="1.0" encoding="utf-8"?>
<p:tagLst xmlns:p="http://schemas.openxmlformats.org/presentationml/2006/main">
  <p:tag name="TABLE_ENDDRAG_ORIGIN_RECT" val="735*47"/>
  <p:tag name="TABLE_ENDDRAG_RECT" val="69*97*735*47"/>
</p:tagLst>
</file>

<file path=ppt/tags/tag441.xml><?xml version="1.0" encoding="utf-8"?>
<p:tagLst xmlns:p="http://schemas.openxmlformats.org/presentationml/2006/main">
  <p:tag name="KSO_WM_UNIT_TABLE_BEAUTIFY" val="smartTable{6d1b5bb8-0925-4729-b5f3-252e015f25df}"/>
  <p:tag name="TABLE_ENDDRAG_ORIGIN_RECT" val="735*89"/>
  <p:tag name="TABLE_ENDDRAG_RECT" val="69*255*735*89"/>
</p:tagLst>
</file>

<file path=ppt/tags/tag442.xml><?xml version="1.0" encoding="utf-8"?>
<p:tagLst xmlns:p="http://schemas.openxmlformats.org/presentationml/2006/main">
  <p:tag name="KSO_WM_UNIT_TABLE_BEAUTIFY" val="smartTable{5728d070-5c94-4a44-8307-7600122e7065}"/>
  <p:tag name="TABLE_ENDDRAG_ORIGIN_RECT" val="735*113"/>
  <p:tag name="TABLE_ENDDRAG_RECT" val="68*344*735*113"/>
</p:tagLst>
</file>

<file path=ppt/tags/tag443.xml><?xml version="1.0" encoding="utf-8"?>
<p:tagLst xmlns:p="http://schemas.openxmlformats.org/presentationml/2006/main">
  <p:tag name="KSO_WM_UNIT_TABLE_BEAUTIFY" val="smartTable{f73ab88c-6ca3-4c76-bfe8-603171b492ec}"/>
  <p:tag name="TABLE_ENDDRAG_ORIGIN_RECT" val="735*110"/>
  <p:tag name="TABLE_ENDDRAG_RECT" val="69*145*735*110"/>
</p:tagLst>
</file>

<file path=ppt/tags/tag444.xml><?xml version="1.0" encoding="utf-8"?>
<p:tagLst xmlns:p="http://schemas.openxmlformats.org/presentationml/2006/main">
  <p:tag name="KSO_WM_BEAUTIFY_FLAG" val="#wm#"/>
  <p:tag name="KSO_WM_TEMPLATE_CATEGORY" val="custom"/>
  <p:tag name="KSO_WM_TEMPLATE_INDEX" val="20186549"/>
</p:tagLst>
</file>

<file path=ppt/tags/tag445.xml><?xml version="1.0" encoding="utf-8"?>
<p:tagLst xmlns:p="http://schemas.openxmlformats.org/presentationml/2006/main">
  <p:tag name="TABLE_ENDDRAG_ORIGIN_RECT" val="735*47"/>
  <p:tag name="TABLE_ENDDRAG_RECT" val="69*97*735*47"/>
</p:tagLst>
</file>

<file path=ppt/tags/tag446.xml><?xml version="1.0" encoding="utf-8"?>
<p:tagLst xmlns:p="http://schemas.openxmlformats.org/presentationml/2006/main">
  <p:tag name="KSO_WM_UNIT_TABLE_BEAUTIFY" val="smartTable{6d1b5bb8-0925-4729-b5f3-252e015f25df}"/>
  <p:tag name="TABLE_ENDDRAG_ORIGIN_RECT" val="735*89"/>
  <p:tag name="TABLE_ENDDRAG_RECT" val="69*255*735*89"/>
</p:tagLst>
</file>

<file path=ppt/tags/tag447.xml><?xml version="1.0" encoding="utf-8"?>
<p:tagLst xmlns:p="http://schemas.openxmlformats.org/presentationml/2006/main">
  <p:tag name="KSO_WM_UNIT_TABLE_BEAUTIFY" val="smartTable{5728d070-5c94-4a44-8307-7600122e7065}"/>
  <p:tag name="TABLE_ENDDRAG_ORIGIN_RECT" val="735*113"/>
  <p:tag name="TABLE_ENDDRAG_RECT" val="68*344*735*113"/>
</p:tagLst>
</file>

<file path=ppt/tags/tag448.xml><?xml version="1.0" encoding="utf-8"?>
<p:tagLst xmlns:p="http://schemas.openxmlformats.org/presentationml/2006/main">
  <p:tag name="KSO_WM_UNIT_TABLE_BEAUTIFY" val="smartTable{bcd9578b-a59a-4912-9e6e-7523faac6365}"/>
  <p:tag name="TABLE_ENDDRAG_ORIGIN_RECT" val="735*110"/>
  <p:tag name="TABLE_ENDDRAG_RECT" val="68*145*735*110"/>
</p:tagLst>
</file>

<file path=ppt/tags/tag449.xml><?xml version="1.0" encoding="utf-8"?>
<p:tagLst xmlns:p="http://schemas.openxmlformats.org/presentationml/2006/main">
  <p:tag name="KSO_WM_BEAUTIFY_FLAG" val="#wm#"/>
  <p:tag name="KSO_WM_TEMPLATE_CATEGORY" val="custom"/>
  <p:tag name="KSO_WM_TEMPLATE_INDEX" val="20186549"/>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0.xml><?xml version="1.0" encoding="utf-8"?>
<p:tagLst xmlns:p="http://schemas.openxmlformats.org/presentationml/2006/main">
  <p:tag name="KSO_WM_TEMPLATE_CATEGORY" val="custom"/>
  <p:tag name="KSO_WM_TEMPLATE_INDEX" val="20186549"/>
  <p:tag name="KSO_WM_TAG_VERSION" val="1.0"/>
  <p:tag name="KSO_WM_UNIT_TYPE" val="b"/>
  <p:tag name="KSO_WM_UNIT_INDEX" val="1"/>
  <p:tag name="KSO_WM_UNIT_ID" val="custom20186549_4*b*1"/>
  <p:tag name="KSO_WM_UNIT_LAYERLEVEL" val="1"/>
  <p:tag name="KSO_WM_UNIT_HIGHLIGHT" val="0"/>
  <p:tag name="KSO_WM_UNIT_COMPATIBLE" val="0"/>
  <p:tag name="KSO_WM_BEAUTIFY_FLAG" val="#wm#"/>
  <p:tag name="KSO_WM_UNIT_PRESET_TEXT" val="单击此处添加文本具体内容"/>
  <p:tag name="KSO_WM_UNIT_ISCONTENTSTITLE" val="0"/>
  <p:tag name="KSO_WM_UNIT_VALUE" val="93"/>
  <p:tag name="KSO_WM_UNIT_DIAGRAM_ISNUMVISUAL" val="0"/>
  <p:tag name="KSO_WM_UNIT_DIAGRAM_ISREFERUNIT" val="0"/>
  <p:tag name="KSO_WM_UNIT_ISNUMDGMTITLE" val="0"/>
  <p:tag name="KSO_WM_UNIT_NOCLEAR" val="0"/>
</p:tagLst>
</file>

<file path=ppt/tags/tag451.xml><?xml version="1.0" encoding="utf-8"?>
<p:tagLst xmlns:p="http://schemas.openxmlformats.org/presentationml/2006/main">
  <p:tag name="KSO_WM_UNIT_ISCONTENTSTITLE" val="0"/>
  <p:tag name="KSO_WM_UNIT_PRESET_TEXT" val="单击此处添加标题"/>
  <p:tag name="KSO_WM_UNIT_VALUE" val="17"/>
  <p:tag name="KSO_WM_UNIT_HIGHLIGHT" val="0"/>
  <p:tag name="KSO_WM_UNIT_COMPATIBLE" val="0"/>
  <p:tag name="KSO_WM_UNIT_TYPE" val="a"/>
  <p:tag name="KSO_WM_UNIT_INDEX" val="1"/>
  <p:tag name="KSO_WM_UNIT_ID" val="custom20186549_4*a*1"/>
  <p:tag name="KSO_WM_TEMPLATE_CATEGORY" val="custom"/>
  <p:tag name="KSO_WM_TEMPLATE_INDEX" val="20186549"/>
  <p:tag name="KSO_WM_UNIT_LAYERLEVEL" val="1"/>
  <p:tag name="KSO_WM_TAG_VERSION" val="1.0"/>
  <p:tag name="KSO_WM_BEAUTIFY_FLAG" val="#wm#"/>
  <p:tag name="KSO_WM_UNIT_DIAGRAM_ISNUMVISUAL" val="0"/>
  <p:tag name="KSO_WM_UNIT_DIAGRAM_ISREFERUNIT" val="0"/>
  <p:tag name="KSO_WM_UNIT_ISNUMDGMTITLE" val="0"/>
  <p:tag name="KSO_WM_UNIT_NOCLEAR" val="0"/>
</p:tagLst>
</file>

<file path=ppt/tags/tag452.xml><?xml version="1.0" encoding="utf-8"?>
<p:tagLst xmlns:p="http://schemas.openxmlformats.org/presentationml/2006/main">
  <p:tag name="KSO_WM_TEMPLATE_CATEGORY" val="custom"/>
  <p:tag name="KSO_WM_TEMPLATE_INDEX" val="20186549"/>
  <p:tag name="KSO_WM_TAG_VERSION" val="1.0"/>
  <p:tag name="KSO_WM_UNIT_TYPE" val="e"/>
  <p:tag name="KSO_WM_UNIT_INDEX" val="1"/>
  <p:tag name="KSO_WM_UNIT_ID" val="custom20186549_4*e*1"/>
  <p:tag name="KSO_WM_UNIT_LAYERLEVEL" val="1"/>
  <p:tag name="KSO_WM_UNIT_VALUE" val="2"/>
  <p:tag name="KSO_WM_UNIT_HIGHLIGHT" val="0"/>
  <p:tag name="KSO_WM_UNIT_COMPATIBLE" val="1"/>
  <p:tag name="KSO_WM_BEAUTIFY_FLAG" val="#wm#"/>
  <p:tag name="KSO_WM_UNIT_PRESET_TEXT" val="01"/>
  <p:tag name="KSO_WM_UNIT_DIAGRAM_ISNUMVISUAL" val="0"/>
  <p:tag name="KSO_WM_UNIT_DIAGRAM_ISREFERUNIT" val="0"/>
  <p:tag name="KSO_WM_UNIT_NOCLEAR" val="0"/>
</p:tagLst>
</file>

<file path=ppt/tags/tag453.xml><?xml version="1.0" encoding="utf-8"?>
<p:tagLst xmlns:p="http://schemas.openxmlformats.org/presentationml/2006/main">
  <p:tag name="KSO_WM_TEMPLATE_CATEGORY" val="custom"/>
  <p:tag name="KSO_WM_TEMPLATE_INDEX" val="20186549"/>
  <p:tag name="KSO_WM_TAG_VERSION" val="1.0"/>
  <p:tag name="KSO_WM_SLIDE_ID" val="custom20186549_4"/>
  <p:tag name="KSO_WM_SLIDE_INDEX" val="4"/>
  <p:tag name="KSO_WM_SLIDE_ITEM_CNT" val="0"/>
  <p:tag name="KSO_WM_SLIDE_LAYOUT" val="a_b_e"/>
  <p:tag name="KSO_WM_SLIDE_LAYOUT_CNT" val="1_1_1"/>
  <p:tag name="KSO_WM_SLIDE_TYPE" val="sectionTitle"/>
  <p:tag name="KSO_WM_SLIDE_SUBTYPE" val="pureTxt"/>
  <p:tag name="KSO_WM_BEAUTIFY_FLAG" val="#wm#"/>
  <p:tag name="KSO_WM_TEMPLATE_SUBCATEGORY" val="0"/>
  <p:tag name="KSO_WM_TEMPLATE_MASTER_TYPE" val="1"/>
  <p:tag name="KSO_WM_TEMPLATE_COLOR_TYPE" val="0"/>
</p:tagLst>
</file>

<file path=ppt/tags/tag454.xml><?xml version="1.0" encoding="utf-8"?>
<p:tagLst xmlns:p="http://schemas.openxmlformats.org/presentationml/2006/main">
  <p:tag name="TABLE_ENDDRAG_ORIGIN_RECT" val="755*52"/>
  <p:tag name="TABLE_ENDDRAG_RECT" val="69*96*755*52"/>
</p:tagLst>
</file>

<file path=ppt/tags/tag455.xml><?xml version="1.0" encoding="utf-8"?>
<p:tagLst xmlns:p="http://schemas.openxmlformats.org/presentationml/2006/main">
  <p:tag name="KSO_WM_UNIT_TABLE_BEAUTIFY" val="smartTable{70bdcb47-ea98-4e46-99a3-b4b9c956f4de}"/>
  <p:tag name="TABLE_ENDDRAG_ORIGIN_RECT" val="755*109"/>
  <p:tag name="TABLE_ENDDRAG_RECT" val="69*148*755*109"/>
</p:tagLst>
</file>

<file path=ppt/tags/tag456.xml><?xml version="1.0" encoding="utf-8"?>
<p:tagLst xmlns:p="http://schemas.openxmlformats.org/presentationml/2006/main">
  <p:tag name="KSO_WM_UNIT_TABLE_BEAUTIFY" val="smartTable{9a9d0b9d-418f-4485-9abb-725187ec2ee6}"/>
  <p:tag name="TABLE_ENDDRAG_ORIGIN_RECT" val="755*94"/>
  <p:tag name="TABLE_ENDDRAG_RECT" val="69*258*755*94"/>
</p:tagLst>
</file>

<file path=ppt/tags/tag457.xml><?xml version="1.0" encoding="utf-8"?>
<p:tagLst xmlns:p="http://schemas.openxmlformats.org/presentationml/2006/main">
  <p:tag name="KSO_WM_UNIT_TABLE_BEAUTIFY" val="smartTable{71300421-7297-4aa2-a809-fb2a1c584dc5}"/>
  <p:tag name="TABLE_ENDDRAG_ORIGIN_RECT" val="755*121"/>
  <p:tag name="TABLE_ENDDRAG_RECT" val="69*352*755*121"/>
</p:tagLst>
</file>

<file path=ppt/tags/tag458.xml><?xml version="1.0" encoding="utf-8"?>
<p:tagLst xmlns:p="http://schemas.openxmlformats.org/presentationml/2006/main">
  <p:tag name="KSO_WM_BEAUTIFY_FLAG" val="#wm#"/>
  <p:tag name="KSO_WM_TEMPLATE_CATEGORY" val="custom"/>
  <p:tag name="KSO_WM_TEMPLATE_INDEX" val="20186549"/>
</p:tagLst>
</file>

<file path=ppt/tags/tag459.xml><?xml version="1.0" encoding="utf-8"?>
<p:tagLst xmlns:p="http://schemas.openxmlformats.org/presentationml/2006/main">
  <p:tag name="TABLE_ENDDRAG_ORIGIN_RECT" val="755*52"/>
  <p:tag name="TABLE_ENDDRAG_RECT" val="69*96*755*52"/>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0.xml><?xml version="1.0" encoding="utf-8"?>
<p:tagLst xmlns:p="http://schemas.openxmlformats.org/presentationml/2006/main">
  <p:tag name="KSO_WM_UNIT_TABLE_BEAUTIFY" val="smartTable{9a9d0b9d-418f-4485-9abb-725187ec2ee6}"/>
  <p:tag name="TABLE_ENDDRAG_ORIGIN_RECT" val="755*94"/>
  <p:tag name="TABLE_ENDDRAG_RECT" val="69*258*755*94"/>
</p:tagLst>
</file>

<file path=ppt/tags/tag461.xml><?xml version="1.0" encoding="utf-8"?>
<p:tagLst xmlns:p="http://schemas.openxmlformats.org/presentationml/2006/main">
  <p:tag name="KSO_WM_UNIT_TABLE_BEAUTIFY" val="smartTable{71300421-7297-4aa2-a809-fb2a1c584dc5}"/>
  <p:tag name="TABLE_ENDDRAG_ORIGIN_RECT" val="755*121"/>
  <p:tag name="TABLE_ENDDRAG_RECT" val="69*352*755*121"/>
</p:tagLst>
</file>

<file path=ppt/tags/tag462.xml><?xml version="1.0" encoding="utf-8"?>
<p:tagLst xmlns:p="http://schemas.openxmlformats.org/presentationml/2006/main">
  <p:tag name="KSO_WM_UNIT_TABLE_BEAUTIFY" val="smartTable{eb739e31-4ca4-46e9-8101-65f73e264d6f}"/>
  <p:tag name="TABLE_ENDDRAG_ORIGIN_RECT" val="755*109"/>
  <p:tag name="TABLE_ENDDRAG_RECT" val="69*148*755*109"/>
</p:tagLst>
</file>

<file path=ppt/tags/tag463.xml><?xml version="1.0" encoding="utf-8"?>
<p:tagLst xmlns:p="http://schemas.openxmlformats.org/presentationml/2006/main">
  <p:tag name="KSO_WM_BEAUTIFY_FLAG" val="#wm#"/>
  <p:tag name="KSO_WM_TEMPLATE_CATEGORY" val="custom"/>
  <p:tag name="KSO_WM_TEMPLATE_INDEX" val="20186549"/>
</p:tagLst>
</file>

<file path=ppt/tags/tag464.xml><?xml version="1.0" encoding="utf-8"?>
<p:tagLst xmlns:p="http://schemas.openxmlformats.org/presentationml/2006/main">
  <p:tag name="TABLE_ENDDRAG_ORIGIN_RECT" val="755*52"/>
  <p:tag name="TABLE_ENDDRAG_RECT" val="69*96*755*52"/>
</p:tagLst>
</file>

<file path=ppt/tags/tag465.xml><?xml version="1.0" encoding="utf-8"?>
<p:tagLst xmlns:p="http://schemas.openxmlformats.org/presentationml/2006/main">
  <p:tag name="KSO_WM_UNIT_TABLE_BEAUTIFY" val="smartTable{9a9d0b9d-418f-4485-9abb-725187ec2ee6}"/>
  <p:tag name="TABLE_ENDDRAG_ORIGIN_RECT" val="755*94"/>
  <p:tag name="TABLE_ENDDRAG_RECT" val="69*258*755*94"/>
</p:tagLst>
</file>

<file path=ppt/tags/tag466.xml><?xml version="1.0" encoding="utf-8"?>
<p:tagLst xmlns:p="http://schemas.openxmlformats.org/presentationml/2006/main">
  <p:tag name="KSO_WM_UNIT_TABLE_BEAUTIFY" val="smartTable{71300421-7297-4aa2-a809-fb2a1c584dc5}"/>
  <p:tag name="TABLE_ENDDRAG_ORIGIN_RECT" val="755*121"/>
  <p:tag name="TABLE_ENDDRAG_RECT" val="69*352*755*121"/>
</p:tagLst>
</file>

<file path=ppt/tags/tag467.xml><?xml version="1.0" encoding="utf-8"?>
<p:tagLst xmlns:p="http://schemas.openxmlformats.org/presentationml/2006/main">
  <p:tag name="KSO_WM_UNIT_TABLE_BEAUTIFY" val="smartTable{cad2d93d-d4a4-49a0-b949-4043f2b8e6ef}"/>
  <p:tag name="TABLE_ENDDRAG_ORIGIN_RECT" val="755*109"/>
  <p:tag name="TABLE_ENDDRAG_RECT" val="69*148*755*109"/>
</p:tagLst>
</file>

<file path=ppt/tags/tag468.xml><?xml version="1.0" encoding="utf-8"?>
<p:tagLst xmlns:p="http://schemas.openxmlformats.org/presentationml/2006/main">
  <p:tag name="KSO_WM_BEAUTIFY_FLAG" val="#wm#"/>
  <p:tag name="KSO_WM_TEMPLATE_CATEGORY" val="custom"/>
  <p:tag name="KSO_WM_TEMPLATE_INDEX" val="20186549"/>
</p:tagLst>
</file>

<file path=ppt/tags/tag469.xml><?xml version="1.0" encoding="utf-8"?>
<p:tagLst xmlns:p="http://schemas.openxmlformats.org/presentationml/2006/main">
  <p:tag name="KSO_WM_TEMPLATE_CATEGORY" val="custom"/>
  <p:tag name="KSO_WM_TEMPLATE_INDEX" val="20186549"/>
  <p:tag name="KSO_WM_TAG_VERSION" val="1.0"/>
  <p:tag name="KSO_WM_UNIT_TYPE" val="b"/>
  <p:tag name="KSO_WM_UNIT_INDEX" val="1"/>
  <p:tag name="KSO_WM_UNIT_ID" val="custom20186549_4*b*1"/>
  <p:tag name="KSO_WM_UNIT_LAYERLEVEL" val="1"/>
  <p:tag name="KSO_WM_UNIT_HIGHLIGHT" val="0"/>
  <p:tag name="KSO_WM_UNIT_COMPATIBLE" val="0"/>
  <p:tag name="KSO_WM_BEAUTIFY_FLAG" val="#wm#"/>
  <p:tag name="KSO_WM_UNIT_PRESET_TEXT" val="单击此处添加文本具体内容"/>
  <p:tag name="KSO_WM_UNIT_ISCONTENTSTITLE" val="0"/>
  <p:tag name="KSO_WM_UNIT_VALUE" val="93"/>
  <p:tag name="KSO_WM_UNIT_DIAGRAM_ISNUMVISUAL" val="0"/>
  <p:tag name="KSO_WM_UNIT_DIAGRAM_ISREFERUNIT" val="0"/>
  <p:tag name="KSO_WM_UNIT_ISNUMDGMTITLE" val="0"/>
  <p:tag name="KSO_WM_UNIT_NOCLEAR" val="0"/>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0.xml><?xml version="1.0" encoding="utf-8"?>
<p:tagLst xmlns:p="http://schemas.openxmlformats.org/presentationml/2006/main">
  <p:tag name="KSO_WM_UNIT_ISCONTENTSTITLE" val="0"/>
  <p:tag name="KSO_WM_UNIT_PRESET_TEXT" val="单击此处添加标题"/>
  <p:tag name="KSO_WM_UNIT_VALUE" val="17"/>
  <p:tag name="KSO_WM_UNIT_HIGHLIGHT" val="0"/>
  <p:tag name="KSO_WM_UNIT_COMPATIBLE" val="0"/>
  <p:tag name="KSO_WM_UNIT_TYPE" val="a"/>
  <p:tag name="KSO_WM_UNIT_INDEX" val="1"/>
  <p:tag name="KSO_WM_UNIT_ID" val="custom20186549_4*a*1"/>
  <p:tag name="KSO_WM_TEMPLATE_CATEGORY" val="custom"/>
  <p:tag name="KSO_WM_TEMPLATE_INDEX" val="20186549"/>
  <p:tag name="KSO_WM_UNIT_LAYERLEVEL" val="1"/>
  <p:tag name="KSO_WM_TAG_VERSION" val="1.0"/>
  <p:tag name="KSO_WM_BEAUTIFY_FLAG" val="#wm#"/>
  <p:tag name="KSO_WM_UNIT_DIAGRAM_ISNUMVISUAL" val="0"/>
  <p:tag name="KSO_WM_UNIT_DIAGRAM_ISREFERUNIT" val="0"/>
  <p:tag name="KSO_WM_UNIT_ISNUMDGMTITLE" val="0"/>
  <p:tag name="KSO_WM_UNIT_NOCLEAR" val="0"/>
</p:tagLst>
</file>

<file path=ppt/tags/tag471.xml><?xml version="1.0" encoding="utf-8"?>
<p:tagLst xmlns:p="http://schemas.openxmlformats.org/presentationml/2006/main">
  <p:tag name="KSO_WM_TEMPLATE_CATEGORY" val="custom"/>
  <p:tag name="KSO_WM_TEMPLATE_INDEX" val="20186549"/>
  <p:tag name="KSO_WM_TAG_VERSION" val="1.0"/>
  <p:tag name="KSO_WM_UNIT_TYPE" val="e"/>
  <p:tag name="KSO_WM_UNIT_INDEX" val="1"/>
  <p:tag name="KSO_WM_UNIT_ID" val="custom20186549_4*e*1"/>
  <p:tag name="KSO_WM_UNIT_LAYERLEVEL" val="1"/>
  <p:tag name="KSO_WM_UNIT_VALUE" val="2"/>
  <p:tag name="KSO_WM_UNIT_HIGHLIGHT" val="0"/>
  <p:tag name="KSO_WM_UNIT_COMPATIBLE" val="1"/>
  <p:tag name="KSO_WM_BEAUTIFY_FLAG" val="#wm#"/>
  <p:tag name="KSO_WM_UNIT_PRESET_TEXT" val="01"/>
  <p:tag name="KSO_WM_UNIT_DIAGRAM_ISNUMVISUAL" val="0"/>
  <p:tag name="KSO_WM_UNIT_DIAGRAM_ISREFERUNIT" val="0"/>
  <p:tag name="KSO_WM_UNIT_NOCLEAR" val="0"/>
</p:tagLst>
</file>

<file path=ppt/tags/tag472.xml><?xml version="1.0" encoding="utf-8"?>
<p:tagLst xmlns:p="http://schemas.openxmlformats.org/presentationml/2006/main">
  <p:tag name="KSO_WM_TEMPLATE_CATEGORY" val="custom"/>
  <p:tag name="KSO_WM_TEMPLATE_INDEX" val="20186549"/>
  <p:tag name="KSO_WM_TAG_VERSION" val="1.0"/>
  <p:tag name="KSO_WM_SLIDE_ID" val="custom20186549_4"/>
  <p:tag name="KSO_WM_SLIDE_INDEX" val="4"/>
  <p:tag name="KSO_WM_SLIDE_ITEM_CNT" val="0"/>
  <p:tag name="KSO_WM_SLIDE_LAYOUT" val="a_b_e"/>
  <p:tag name="KSO_WM_SLIDE_LAYOUT_CNT" val="1_1_1"/>
  <p:tag name="KSO_WM_SLIDE_TYPE" val="sectionTitle"/>
  <p:tag name="KSO_WM_SLIDE_SUBTYPE" val="pureTxt"/>
  <p:tag name="KSO_WM_BEAUTIFY_FLAG" val="#wm#"/>
  <p:tag name="KSO_WM_TEMPLATE_SUBCATEGORY" val="0"/>
  <p:tag name="KSO_WM_TEMPLATE_MASTER_TYPE" val="1"/>
  <p:tag name="KSO_WM_TEMPLATE_COLOR_TYPE" val="0"/>
</p:tagLst>
</file>

<file path=ppt/tags/tag473.xml><?xml version="1.0" encoding="utf-8"?>
<p:tagLst xmlns:p="http://schemas.openxmlformats.org/presentationml/2006/main">
  <p:tag name="KSO_WM_UNIT_TABLE_BEAUTIFY" val="smartTable{f4283ec7-0e1c-4890-9d04-137f811f14a2}"/>
  <p:tag name="TABLE_ENDDRAG_ORIGIN_RECT" val="788*399"/>
  <p:tag name="TABLE_ENDDRAG_RECT" val="69*83*788*399"/>
</p:tagLst>
</file>

<file path=ppt/tags/tag474.xml><?xml version="1.0" encoding="utf-8"?>
<p:tagLst xmlns:p="http://schemas.openxmlformats.org/presentationml/2006/main">
  <p:tag name="KSO_WM_BEAUTIFY_FLAG" val="#wm#"/>
  <p:tag name="KSO_WM_TEMPLATE_CATEGORY" val="custom"/>
  <p:tag name="KSO_WM_TEMPLATE_INDEX" val="20186549"/>
</p:tagLst>
</file>

<file path=ppt/tags/tag475.xml><?xml version="1.0" encoding="utf-8"?>
<p:tagLst xmlns:p="http://schemas.openxmlformats.org/presentationml/2006/main">
  <p:tag name="KSO_WM_UNIT_TABLE_BEAUTIFY" val="smartTable{e7f41d58-a546-4fd2-abaa-97acbd5f5493}"/>
  <p:tag name="TABLE_ENDDRAG_ORIGIN_RECT" val="792*413"/>
  <p:tag name="TABLE_ENDDRAG_RECT" val="69*90*792*413"/>
</p:tagLst>
</file>

<file path=ppt/tags/tag476.xml><?xml version="1.0" encoding="utf-8"?>
<p:tagLst xmlns:p="http://schemas.openxmlformats.org/presentationml/2006/main">
  <p:tag name="KSO_WM_BEAUTIFY_FLAG" val="#wm#"/>
  <p:tag name="KSO_WM_TEMPLATE_CATEGORY" val="custom"/>
  <p:tag name="KSO_WM_TEMPLATE_INDEX" val="20186549"/>
</p:tagLst>
</file>

<file path=ppt/tags/tag477.xml><?xml version="1.0" encoding="utf-8"?>
<p:tagLst xmlns:p="http://schemas.openxmlformats.org/presentationml/2006/main">
  <p:tag name="KSO_WM_TEMPLATE_CATEGORY" val="custom"/>
  <p:tag name="KSO_WM_TEMPLATE_INDEX" val="20186549"/>
</p:tagLst>
</file>

<file path=ppt/tags/tag478.xml><?xml version="1.0" encoding="utf-8"?>
<p:tagLst xmlns:p="http://schemas.openxmlformats.org/presentationml/2006/main">
  <p:tag name="KSO_WM_TEMPLATE_CATEGORY" val="custom"/>
  <p:tag name="KSO_WM_TEMPLATE_INDEX" val="20186549"/>
  <p:tag name="KSO_WM_TAG_VERSION" val="1.0"/>
  <p:tag name="KSO_WM_UNIT_TYPE" val="b"/>
  <p:tag name="KSO_WM_UNIT_INDEX" val="1"/>
  <p:tag name="KSO_WM_UNIT_ID" val="custom20186549_4*b*1"/>
  <p:tag name="KSO_WM_UNIT_LAYERLEVEL" val="1"/>
  <p:tag name="KSO_WM_UNIT_HIGHLIGHT" val="0"/>
  <p:tag name="KSO_WM_UNIT_COMPATIBLE" val="0"/>
  <p:tag name="KSO_WM_BEAUTIFY_FLAG" val="#wm#"/>
  <p:tag name="KSO_WM_UNIT_PRESET_TEXT" val="单击此处添加文本具体内容"/>
  <p:tag name="KSO_WM_UNIT_ISCONTENTSTITLE" val="0"/>
  <p:tag name="KSO_WM_UNIT_VALUE" val="93"/>
  <p:tag name="KSO_WM_UNIT_DIAGRAM_ISNUMVISUAL" val="0"/>
  <p:tag name="KSO_WM_UNIT_DIAGRAM_ISREFERUNIT" val="0"/>
  <p:tag name="KSO_WM_UNIT_ISNUMDGMTITLE" val="0"/>
  <p:tag name="KSO_WM_UNIT_NOCLEAR" val="0"/>
</p:tagLst>
</file>

<file path=ppt/tags/tag479.xml><?xml version="1.0" encoding="utf-8"?>
<p:tagLst xmlns:p="http://schemas.openxmlformats.org/presentationml/2006/main">
  <p:tag name="KSO_WM_UNIT_ISCONTENTSTITLE" val="0"/>
  <p:tag name="KSO_WM_UNIT_PRESET_TEXT" val="单击此处添加标题"/>
  <p:tag name="KSO_WM_UNIT_VALUE" val="17"/>
  <p:tag name="KSO_WM_UNIT_HIGHLIGHT" val="0"/>
  <p:tag name="KSO_WM_UNIT_COMPATIBLE" val="0"/>
  <p:tag name="KSO_WM_UNIT_TYPE" val="a"/>
  <p:tag name="KSO_WM_UNIT_INDEX" val="1"/>
  <p:tag name="KSO_WM_UNIT_ID" val="custom20186549_4*a*1"/>
  <p:tag name="KSO_WM_TEMPLATE_CATEGORY" val="custom"/>
  <p:tag name="KSO_WM_TEMPLATE_INDEX" val="20186549"/>
  <p:tag name="KSO_WM_UNIT_LAYERLEVEL" val="1"/>
  <p:tag name="KSO_WM_TAG_VERSION" val="1.0"/>
  <p:tag name="KSO_WM_BEAUTIFY_FLAG" val="#wm#"/>
  <p:tag name="KSO_WM_UNIT_DIAGRAM_ISNUMVISUAL" val="0"/>
  <p:tag name="KSO_WM_UNIT_DIAGRAM_ISREFERUNIT" val="0"/>
  <p:tag name="KSO_WM_UNIT_ISNUMDGMTITLE" val="0"/>
  <p:tag name="KSO_WM_UNIT_NOCLEAR" val="0"/>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0.xml><?xml version="1.0" encoding="utf-8"?>
<p:tagLst xmlns:p="http://schemas.openxmlformats.org/presentationml/2006/main">
  <p:tag name="KSO_WM_TEMPLATE_CATEGORY" val="custom"/>
  <p:tag name="KSO_WM_TEMPLATE_INDEX" val="20186549"/>
  <p:tag name="KSO_WM_TAG_VERSION" val="1.0"/>
  <p:tag name="KSO_WM_UNIT_TYPE" val="e"/>
  <p:tag name="KSO_WM_UNIT_INDEX" val="1"/>
  <p:tag name="KSO_WM_UNIT_ID" val="custom20186549_4*e*1"/>
  <p:tag name="KSO_WM_UNIT_LAYERLEVEL" val="1"/>
  <p:tag name="KSO_WM_UNIT_VALUE" val="2"/>
  <p:tag name="KSO_WM_UNIT_HIGHLIGHT" val="0"/>
  <p:tag name="KSO_WM_UNIT_COMPATIBLE" val="1"/>
  <p:tag name="KSO_WM_BEAUTIFY_FLAG" val="#wm#"/>
  <p:tag name="KSO_WM_UNIT_PRESET_TEXT" val="01"/>
  <p:tag name="KSO_WM_UNIT_DIAGRAM_ISNUMVISUAL" val="0"/>
  <p:tag name="KSO_WM_UNIT_DIAGRAM_ISREFERUNIT" val="0"/>
  <p:tag name="KSO_WM_UNIT_NOCLEAR" val="0"/>
</p:tagLst>
</file>

<file path=ppt/tags/tag481.xml><?xml version="1.0" encoding="utf-8"?>
<p:tagLst xmlns:p="http://schemas.openxmlformats.org/presentationml/2006/main">
  <p:tag name="KSO_WM_TEMPLATE_CATEGORY" val="custom"/>
  <p:tag name="KSO_WM_TEMPLATE_INDEX" val="20186549"/>
  <p:tag name="KSO_WM_TAG_VERSION" val="1.0"/>
  <p:tag name="KSO_WM_SLIDE_ID" val="custom20186549_4"/>
  <p:tag name="KSO_WM_SLIDE_INDEX" val="4"/>
  <p:tag name="KSO_WM_SLIDE_ITEM_CNT" val="0"/>
  <p:tag name="KSO_WM_SLIDE_LAYOUT" val="a_b_e"/>
  <p:tag name="KSO_WM_SLIDE_LAYOUT_CNT" val="1_1_1"/>
  <p:tag name="KSO_WM_SLIDE_TYPE" val="sectionTitle"/>
  <p:tag name="KSO_WM_SLIDE_SUBTYPE" val="pureTxt"/>
  <p:tag name="KSO_WM_BEAUTIFY_FLAG" val="#wm#"/>
  <p:tag name="KSO_WM_TEMPLATE_SUBCATEGORY" val="0"/>
  <p:tag name="KSO_WM_TEMPLATE_MASTER_TYPE" val="1"/>
  <p:tag name="KSO_WM_TEMPLATE_COLOR_TYPE" val="0"/>
</p:tagLst>
</file>

<file path=ppt/tags/tag482.xml><?xml version="1.0" encoding="utf-8"?>
<p:tagLst xmlns:p="http://schemas.openxmlformats.org/presentationml/2006/main">
  <p:tag name="KSO_WM_BEAUTIFY_FLAG" val="#wm#"/>
  <p:tag name="KSO_WM_TEMPLATE_CATEGORY" val="custom"/>
  <p:tag name="KSO_WM_TEMPLATE_INDEX" val="20186549"/>
</p:tagLst>
</file>

<file path=ppt/tags/tag483.xml><?xml version="1.0" encoding="utf-8"?>
<p:tagLst xmlns:p="http://schemas.openxmlformats.org/presentationml/2006/main">
  <p:tag name="KSO_WM_BEAUTIFY_FLAG" val="#wm#"/>
  <p:tag name="KSO_WM_TEMPLATE_CATEGORY" val="custom"/>
  <p:tag name="KSO_WM_TEMPLATE_INDEX" val="20186549"/>
</p:tagLst>
</file>

<file path=ppt/tags/tag484.xml><?xml version="1.0" encoding="utf-8"?>
<p:tagLst xmlns:p="http://schemas.openxmlformats.org/presentationml/2006/main">
  <p:tag name="KSO_WM_BEAUTIFY_FLAG" val="#wm#"/>
  <p:tag name="KSO_WM_TEMPLATE_CATEGORY" val="custom"/>
  <p:tag name="KSO_WM_TEMPLATE_INDEX" val="20186549"/>
</p:tagLst>
</file>

<file path=ppt/tags/tag485.xml><?xml version="1.0" encoding="utf-8"?>
<p:tagLst xmlns:p="http://schemas.openxmlformats.org/presentationml/2006/main">
  <p:tag name="KSO_WM_BEAUTIFY_FLAG" val="#wm#"/>
  <p:tag name="KSO_WM_TEMPLATE_CATEGORY" val="custom"/>
  <p:tag name="KSO_WM_TEMPLATE_INDEX" val="20186549"/>
</p:tagLst>
</file>

<file path=ppt/tags/tag486.xml><?xml version="1.0" encoding="utf-8"?>
<p:tagLst xmlns:p="http://schemas.openxmlformats.org/presentationml/2006/main">
  <p:tag name="KSO_WM_TEMPLATE_CATEGORY" val="custom"/>
  <p:tag name="KSO_WM_TEMPLATE_INDEX" val="20186549"/>
  <p:tag name="KSO_WM_TAG_VERSION" val="1.0"/>
  <p:tag name="KSO_WM_UNIT_TYPE" val="b"/>
  <p:tag name="KSO_WM_UNIT_INDEX" val="1"/>
  <p:tag name="KSO_WM_UNIT_ID" val="custom20186549_4*b*1"/>
  <p:tag name="KSO_WM_UNIT_LAYERLEVEL" val="1"/>
  <p:tag name="KSO_WM_UNIT_HIGHLIGHT" val="0"/>
  <p:tag name="KSO_WM_UNIT_COMPATIBLE" val="0"/>
  <p:tag name="KSO_WM_BEAUTIFY_FLAG" val="#wm#"/>
  <p:tag name="KSO_WM_UNIT_PRESET_TEXT" val="单击此处添加文本具体内容"/>
  <p:tag name="KSO_WM_UNIT_ISCONTENTSTITLE" val="0"/>
  <p:tag name="KSO_WM_UNIT_VALUE" val="93"/>
  <p:tag name="KSO_WM_UNIT_DIAGRAM_ISNUMVISUAL" val="0"/>
  <p:tag name="KSO_WM_UNIT_DIAGRAM_ISREFERUNIT" val="0"/>
  <p:tag name="KSO_WM_UNIT_ISNUMDGMTITLE" val="0"/>
  <p:tag name="KSO_WM_UNIT_NOCLEAR" val="0"/>
</p:tagLst>
</file>

<file path=ppt/tags/tag487.xml><?xml version="1.0" encoding="utf-8"?>
<p:tagLst xmlns:p="http://schemas.openxmlformats.org/presentationml/2006/main">
  <p:tag name="KSO_WM_UNIT_ISCONTENTSTITLE" val="0"/>
  <p:tag name="KSO_WM_UNIT_PRESET_TEXT" val="单击此处添加标题"/>
  <p:tag name="KSO_WM_UNIT_VALUE" val="17"/>
  <p:tag name="KSO_WM_UNIT_HIGHLIGHT" val="0"/>
  <p:tag name="KSO_WM_UNIT_COMPATIBLE" val="0"/>
  <p:tag name="KSO_WM_UNIT_TYPE" val="a"/>
  <p:tag name="KSO_WM_UNIT_INDEX" val="1"/>
  <p:tag name="KSO_WM_UNIT_ID" val="custom20186549_4*a*1"/>
  <p:tag name="KSO_WM_TEMPLATE_CATEGORY" val="custom"/>
  <p:tag name="KSO_WM_TEMPLATE_INDEX" val="20186549"/>
  <p:tag name="KSO_WM_UNIT_LAYERLEVEL" val="1"/>
  <p:tag name="KSO_WM_TAG_VERSION" val="1.0"/>
  <p:tag name="KSO_WM_BEAUTIFY_FLAG" val="#wm#"/>
  <p:tag name="KSO_WM_UNIT_DIAGRAM_ISNUMVISUAL" val="0"/>
  <p:tag name="KSO_WM_UNIT_DIAGRAM_ISREFERUNIT" val="0"/>
  <p:tag name="KSO_WM_UNIT_ISNUMDGMTITLE" val="0"/>
  <p:tag name="KSO_WM_UNIT_NOCLEAR" val="0"/>
</p:tagLst>
</file>

<file path=ppt/tags/tag488.xml><?xml version="1.0" encoding="utf-8"?>
<p:tagLst xmlns:p="http://schemas.openxmlformats.org/presentationml/2006/main">
  <p:tag name="KSO_WM_TEMPLATE_CATEGORY" val="custom"/>
  <p:tag name="KSO_WM_TEMPLATE_INDEX" val="20186549"/>
  <p:tag name="KSO_WM_TAG_VERSION" val="1.0"/>
  <p:tag name="KSO_WM_UNIT_TYPE" val="e"/>
  <p:tag name="KSO_WM_UNIT_INDEX" val="1"/>
  <p:tag name="KSO_WM_UNIT_ID" val="custom20186549_4*e*1"/>
  <p:tag name="KSO_WM_UNIT_LAYERLEVEL" val="1"/>
  <p:tag name="KSO_WM_UNIT_VALUE" val="2"/>
  <p:tag name="KSO_WM_UNIT_HIGHLIGHT" val="0"/>
  <p:tag name="KSO_WM_UNIT_COMPATIBLE" val="1"/>
  <p:tag name="KSO_WM_BEAUTIFY_FLAG" val="#wm#"/>
  <p:tag name="KSO_WM_UNIT_PRESET_TEXT" val="01"/>
  <p:tag name="KSO_WM_UNIT_DIAGRAM_ISNUMVISUAL" val="0"/>
  <p:tag name="KSO_WM_UNIT_DIAGRAM_ISREFERUNIT" val="0"/>
  <p:tag name="KSO_WM_UNIT_NOCLEAR" val="0"/>
</p:tagLst>
</file>

<file path=ppt/tags/tag489.xml><?xml version="1.0" encoding="utf-8"?>
<p:tagLst xmlns:p="http://schemas.openxmlformats.org/presentationml/2006/main">
  <p:tag name="KSO_WM_TEMPLATE_CATEGORY" val="custom"/>
  <p:tag name="KSO_WM_TEMPLATE_INDEX" val="20186549"/>
  <p:tag name="KSO_WM_TAG_VERSION" val="1.0"/>
  <p:tag name="KSO_WM_SLIDE_ID" val="custom20186549_4"/>
  <p:tag name="KSO_WM_SLIDE_INDEX" val="4"/>
  <p:tag name="KSO_WM_SLIDE_ITEM_CNT" val="0"/>
  <p:tag name="KSO_WM_SLIDE_LAYOUT" val="a_b_e"/>
  <p:tag name="KSO_WM_SLIDE_LAYOUT_CNT" val="1_1_1"/>
  <p:tag name="KSO_WM_SLIDE_TYPE" val="sectionTitle"/>
  <p:tag name="KSO_WM_SLIDE_SUBTYPE" val="pureTxt"/>
  <p:tag name="KSO_WM_BEAUTIFY_FLAG" val="#wm#"/>
  <p:tag name="KSO_WM_TEMPLATE_SUBCATEGORY" val="0"/>
  <p:tag name="KSO_WM_TEMPLATE_MASTER_TYPE" val="1"/>
  <p:tag name="KSO_WM_TEMPLATE_COLOR_TYPE" val="0"/>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0.xml><?xml version="1.0" encoding="utf-8"?>
<p:tagLst xmlns:p="http://schemas.openxmlformats.org/presentationml/2006/main">
  <p:tag name="KSO_WM_BEAUTIFY_FLAG" val="#wm#"/>
  <p:tag name="KSO_WM_TEMPLATE_CATEGORY" val="custom"/>
  <p:tag name="KSO_WM_TEMPLATE_INDEX" val="20186549"/>
</p:tagLst>
</file>

<file path=ppt/tags/tag491.xml><?xml version="1.0" encoding="utf-8"?>
<p:tagLst xmlns:p="http://schemas.openxmlformats.org/presentationml/2006/main">
  <p:tag name="KSO_WM_BEAUTIFY_FLAG" val="#wm#"/>
  <p:tag name="KSO_WM_TEMPLATE_CATEGORY" val="custom"/>
  <p:tag name="KSO_WM_TEMPLATE_INDEX" val="20186549"/>
</p:tagLst>
</file>

<file path=ppt/tags/tag492.xml><?xml version="1.0" encoding="utf-8"?>
<p:tagLst xmlns:p="http://schemas.openxmlformats.org/presentationml/2006/main">
  <p:tag name="KSO_WM_BEAUTIFY_FLAG" val="#wm#"/>
  <p:tag name="KSO_WM_TEMPLATE_CATEGORY" val="custom"/>
  <p:tag name="KSO_WM_TEMPLATE_INDEX" val="20186549"/>
</p:tagLst>
</file>

<file path=ppt/tags/tag493.xml><?xml version="1.0" encoding="utf-8"?>
<p:tagLst xmlns:p="http://schemas.openxmlformats.org/presentationml/2006/main">
  <p:tag name="KSO_WM_TEMPLATE_CATEGORY" val="custom"/>
  <p:tag name="KSO_WM_TEMPLATE_INDEX" val="20186549"/>
</p:tagLst>
</file>

<file path=ppt/tags/tag494.xml><?xml version="1.0" encoding="utf-8"?>
<p:tagLst xmlns:p="http://schemas.openxmlformats.org/presentationml/2006/main">
  <p:tag name="KSO_WM_TEMPLATE_CATEGORY" val="custom"/>
  <p:tag name="KSO_WM_TEMPLATE_INDEX" val="20186549"/>
  <p:tag name="KSO_WM_TAG_VERSION" val="1.0"/>
  <p:tag name="KSO_WM_UNIT_TYPE" val="b"/>
  <p:tag name="KSO_WM_UNIT_INDEX" val="1"/>
  <p:tag name="KSO_WM_UNIT_ID" val="custom20186549_4*b*1"/>
  <p:tag name="KSO_WM_UNIT_LAYERLEVEL" val="1"/>
  <p:tag name="KSO_WM_UNIT_HIGHLIGHT" val="0"/>
  <p:tag name="KSO_WM_UNIT_COMPATIBLE" val="0"/>
  <p:tag name="KSO_WM_BEAUTIFY_FLAG" val="#wm#"/>
  <p:tag name="KSO_WM_UNIT_PRESET_TEXT" val="单击此处添加文本具体内容"/>
  <p:tag name="KSO_WM_UNIT_ISCONTENTSTITLE" val="0"/>
  <p:tag name="KSO_WM_UNIT_VALUE" val="93"/>
  <p:tag name="KSO_WM_UNIT_DIAGRAM_ISNUMVISUAL" val="0"/>
  <p:tag name="KSO_WM_UNIT_DIAGRAM_ISREFERUNIT" val="0"/>
  <p:tag name="KSO_WM_UNIT_ISNUMDGMTITLE" val="0"/>
  <p:tag name="KSO_WM_UNIT_NOCLEAR" val="0"/>
</p:tagLst>
</file>

<file path=ppt/tags/tag495.xml><?xml version="1.0" encoding="utf-8"?>
<p:tagLst xmlns:p="http://schemas.openxmlformats.org/presentationml/2006/main">
  <p:tag name="KSO_WM_UNIT_ISCONTENTSTITLE" val="0"/>
  <p:tag name="KSO_WM_UNIT_PRESET_TEXT" val="单击此处添加标题"/>
  <p:tag name="KSO_WM_UNIT_VALUE" val="17"/>
  <p:tag name="KSO_WM_UNIT_HIGHLIGHT" val="0"/>
  <p:tag name="KSO_WM_UNIT_COMPATIBLE" val="0"/>
  <p:tag name="KSO_WM_UNIT_TYPE" val="a"/>
  <p:tag name="KSO_WM_UNIT_INDEX" val="1"/>
  <p:tag name="KSO_WM_UNIT_ID" val="custom20186549_4*a*1"/>
  <p:tag name="KSO_WM_TEMPLATE_CATEGORY" val="custom"/>
  <p:tag name="KSO_WM_TEMPLATE_INDEX" val="20186549"/>
  <p:tag name="KSO_WM_UNIT_LAYERLEVEL" val="1"/>
  <p:tag name="KSO_WM_TAG_VERSION" val="1.0"/>
  <p:tag name="KSO_WM_BEAUTIFY_FLAG" val="#wm#"/>
  <p:tag name="KSO_WM_UNIT_DIAGRAM_ISNUMVISUAL" val="0"/>
  <p:tag name="KSO_WM_UNIT_DIAGRAM_ISREFERUNIT" val="0"/>
  <p:tag name="KSO_WM_UNIT_ISNUMDGMTITLE" val="0"/>
  <p:tag name="KSO_WM_UNIT_NOCLEAR" val="0"/>
</p:tagLst>
</file>

<file path=ppt/tags/tag496.xml><?xml version="1.0" encoding="utf-8"?>
<p:tagLst xmlns:p="http://schemas.openxmlformats.org/presentationml/2006/main">
  <p:tag name="KSO_WM_TEMPLATE_CATEGORY" val="custom"/>
  <p:tag name="KSO_WM_TEMPLATE_INDEX" val="20186549"/>
  <p:tag name="KSO_WM_TAG_VERSION" val="1.0"/>
  <p:tag name="KSO_WM_UNIT_TYPE" val="e"/>
  <p:tag name="KSO_WM_UNIT_INDEX" val="1"/>
  <p:tag name="KSO_WM_UNIT_ID" val="custom20186549_4*e*1"/>
  <p:tag name="KSO_WM_UNIT_LAYERLEVEL" val="1"/>
  <p:tag name="KSO_WM_UNIT_VALUE" val="2"/>
  <p:tag name="KSO_WM_UNIT_HIGHLIGHT" val="0"/>
  <p:tag name="KSO_WM_UNIT_COMPATIBLE" val="1"/>
  <p:tag name="KSO_WM_BEAUTIFY_FLAG" val="#wm#"/>
  <p:tag name="KSO_WM_UNIT_PRESET_TEXT" val="01"/>
  <p:tag name="KSO_WM_UNIT_DIAGRAM_ISNUMVISUAL" val="0"/>
  <p:tag name="KSO_WM_UNIT_DIAGRAM_ISREFERUNIT" val="0"/>
  <p:tag name="KSO_WM_UNIT_NOCLEAR" val="0"/>
</p:tagLst>
</file>

<file path=ppt/tags/tag497.xml><?xml version="1.0" encoding="utf-8"?>
<p:tagLst xmlns:p="http://schemas.openxmlformats.org/presentationml/2006/main">
  <p:tag name="KSO_WM_TEMPLATE_CATEGORY" val="custom"/>
  <p:tag name="KSO_WM_TEMPLATE_INDEX" val="20186549"/>
  <p:tag name="KSO_WM_TAG_VERSION" val="1.0"/>
  <p:tag name="KSO_WM_SLIDE_ID" val="custom20186549_4"/>
  <p:tag name="KSO_WM_SLIDE_INDEX" val="4"/>
  <p:tag name="KSO_WM_SLIDE_ITEM_CNT" val="0"/>
  <p:tag name="KSO_WM_SLIDE_LAYOUT" val="a_b_e"/>
  <p:tag name="KSO_WM_SLIDE_LAYOUT_CNT" val="1_1_1"/>
  <p:tag name="KSO_WM_SLIDE_TYPE" val="sectionTitle"/>
  <p:tag name="KSO_WM_SLIDE_SUBTYPE" val="pureTxt"/>
  <p:tag name="KSO_WM_BEAUTIFY_FLAG" val="#wm#"/>
  <p:tag name="KSO_WM_TEMPLATE_SUBCATEGORY" val="0"/>
  <p:tag name="KSO_WM_TEMPLATE_MASTER_TYPE" val="1"/>
  <p:tag name="KSO_WM_TEMPLATE_COLOR_TYPE" val="0"/>
</p:tagLst>
</file>

<file path=ppt/tags/tag498.xml><?xml version="1.0" encoding="utf-8"?>
<p:tagLst xmlns:p="http://schemas.openxmlformats.org/presentationml/2006/main">
  <p:tag name="KSO_WM_BEAUTIFY_FLAG" val="#wm#"/>
  <p:tag name="KSO_WM_TEMPLATE_CATEGORY" val="custom"/>
  <p:tag name="KSO_WM_TEMPLATE_INDEX" val="20186549"/>
</p:tagLst>
</file>

<file path=ppt/tags/tag499.xml><?xml version="1.0" encoding="utf-8"?>
<p:tagLst xmlns:p="http://schemas.openxmlformats.org/presentationml/2006/main">
  <p:tag name="KSO_WM_BEAUTIFY_FLAG" val="#wm#"/>
  <p:tag name="KSO_WM_TEMPLATE_CATEGORY" val="custom"/>
  <p:tag name="KSO_WM_TEMPLATE_INDEX" val="20186549"/>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00.xml><?xml version="1.0" encoding="utf-8"?>
<p:tagLst xmlns:p="http://schemas.openxmlformats.org/presentationml/2006/main">
  <p:tag name="KSO_WM_BEAUTIFY_FLAG" val="#wm#"/>
  <p:tag name="KSO_WM_TEMPLATE_CATEGORY" val="custom"/>
  <p:tag name="KSO_WM_TEMPLATE_INDEX" val="20186549"/>
</p:tagLst>
</file>

<file path=ppt/tags/tag501.xml><?xml version="1.0" encoding="utf-8"?>
<p:tagLst xmlns:p="http://schemas.openxmlformats.org/presentationml/2006/main">
  <p:tag name="KSO_WM_BEAUTIFY_FLAG" val="#wm#"/>
  <p:tag name="KSO_WM_TEMPLATE_CATEGORY" val="custom"/>
  <p:tag name="KSO_WM_TEMPLATE_INDEX" val="20186549"/>
</p:tagLst>
</file>

<file path=ppt/tags/tag502.xml><?xml version="1.0" encoding="utf-8"?>
<p:tagLst xmlns:p="http://schemas.openxmlformats.org/presentationml/2006/main">
  <p:tag name="KSO_WM_BEAUTIFY_FLAG" val="#wm#"/>
  <p:tag name="KSO_WM_TEMPLATE_CATEGORY" val="custom"/>
  <p:tag name="KSO_WM_TEMPLATE_INDEX" val="20186549"/>
</p:tagLst>
</file>

<file path=ppt/tags/tag503.xml><?xml version="1.0" encoding="utf-8"?>
<p:tagLst xmlns:p="http://schemas.openxmlformats.org/presentationml/2006/main">
  <p:tag name="KSO_WM_BEAUTIFY_FLAG" val="#wm#"/>
  <p:tag name="KSO_WM_TEMPLATE_CATEGORY" val="custom"/>
  <p:tag name="KSO_WM_TEMPLATE_INDEX" val="20186549"/>
</p:tagLst>
</file>

<file path=ppt/tags/tag504.xml><?xml version="1.0" encoding="utf-8"?>
<p:tagLst xmlns:p="http://schemas.openxmlformats.org/presentationml/2006/main">
  <p:tag name="KSO_WM_BEAUTIFY_FLAG" val="#wm#"/>
  <p:tag name="KSO_WM_TEMPLATE_CATEGORY" val="custom"/>
  <p:tag name="KSO_WM_TEMPLATE_INDEX" val="20186549"/>
</p:tagLst>
</file>

<file path=ppt/tags/tag505.xml><?xml version="1.0" encoding="utf-8"?>
<p:tagLst xmlns:p="http://schemas.openxmlformats.org/presentationml/2006/main">
  <p:tag name="KSO_WM_BEAUTIFY_FLAG" val="#wm#"/>
  <p:tag name="KSO_WM_TEMPLATE_CATEGORY" val="custom"/>
  <p:tag name="KSO_WM_TEMPLATE_INDEX" val="20186549"/>
</p:tagLst>
</file>

<file path=ppt/tags/tag506.xml><?xml version="1.0" encoding="utf-8"?>
<p:tagLst xmlns:p="http://schemas.openxmlformats.org/presentationml/2006/main">
  <p:tag name="KSO_WM_BEAUTIFY_FLAG" val="#wm#"/>
  <p:tag name="KSO_WM_TEMPLATE_CATEGORY" val="custom"/>
  <p:tag name="KSO_WM_TEMPLATE_INDEX" val="20186549"/>
</p:tagLst>
</file>

<file path=ppt/tags/tag507.xml><?xml version="1.0" encoding="utf-8"?>
<p:tagLst xmlns:p="http://schemas.openxmlformats.org/presentationml/2006/main">
  <p:tag name="KSO_WM_BEAUTIFY_FLAG" val="#wm#"/>
  <p:tag name="KSO_WM_TEMPLATE_CATEGORY" val="custom"/>
  <p:tag name="KSO_WM_TEMPLATE_INDEX" val="20186549"/>
</p:tagLst>
</file>

<file path=ppt/tags/tag508.xml><?xml version="1.0" encoding="utf-8"?>
<p:tagLst xmlns:p="http://schemas.openxmlformats.org/presentationml/2006/main">
  <p:tag name="KSO_WM_TEMPLATE_CATEGORY" val="custom"/>
  <p:tag name="KSO_WM_TEMPLATE_INDEX" val="20186549"/>
  <p:tag name="KSO_WM_TAG_VERSION" val="1.0"/>
  <p:tag name="KSO_WM_UNIT_TYPE" val="b"/>
  <p:tag name="KSO_WM_UNIT_INDEX" val="1"/>
  <p:tag name="KSO_WM_UNIT_ID" val="custom20186549_4*b*1"/>
  <p:tag name="KSO_WM_UNIT_LAYERLEVEL" val="1"/>
  <p:tag name="KSO_WM_UNIT_HIGHLIGHT" val="0"/>
  <p:tag name="KSO_WM_UNIT_COMPATIBLE" val="0"/>
  <p:tag name="KSO_WM_BEAUTIFY_FLAG" val="#wm#"/>
  <p:tag name="KSO_WM_UNIT_PRESET_TEXT" val="单击此处添加文本具体内容"/>
  <p:tag name="KSO_WM_UNIT_ISCONTENTSTITLE" val="0"/>
  <p:tag name="KSO_WM_UNIT_VALUE" val="93"/>
  <p:tag name="KSO_WM_UNIT_DIAGRAM_ISNUMVISUAL" val="0"/>
  <p:tag name="KSO_WM_UNIT_DIAGRAM_ISREFERUNIT" val="0"/>
  <p:tag name="KSO_WM_UNIT_ISNUMDGMTITLE" val="0"/>
  <p:tag name="KSO_WM_UNIT_NOCLEAR" val="0"/>
</p:tagLst>
</file>

<file path=ppt/tags/tag509.xml><?xml version="1.0" encoding="utf-8"?>
<p:tagLst xmlns:p="http://schemas.openxmlformats.org/presentationml/2006/main">
  <p:tag name="KSO_WM_UNIT_ISCONTENTSTITLE" val="0"/>
  <p:tag name="KSO_WM_UNIT_PRESET_TEXT" val="单击此处添加标题"/>
  <p:tag name="KSO_WM_UNIT_VALUE" val="17"/>
  <p:tag name="KSO_WM_UNIT_HIGHLIGHT" val="0"/>
  <p:tag name="KSO_WM_UNIT_COMPATIBLE" val="0"/>
  <p:tag name="KSO_WM_UNIT_TYPE" val="a"/>
  <p:tag name="KSO_WM_UNIT_INDEX" val="1"/>
  <p:tag name="KSO_WM_UNIT_ID" val="custom20186549_4*a*1"/>
  <p:tag name="KSO_WM_TEMPLATE_CATEGORY" val="custom"/>
  <p:tag name="KSO_WM_TEMPLATE_INDEX" val="20186549"/>
  <p:tag name="KSO_WM_UNIT_LAYERLEVEL" val="1"/>
  <p:tag name="KSO_WM_TAG_VERSION" val="1.0"/>
  <p:tag name="KSO_WM_BEAUTIFY_FLAG" val="#wm#"/>
  <p:tag name="KSO_WM_UNIT_DIAGRAM_ISNUMVISUAL" val="0"/>
  <p:tag name="KSO_WM_UNIT_DIAGRAM_ISREFERUNIT" val="0"/>
  <p:tag name="KSO_WM_UNIT_ISNUMDGMTITLE" val="0"/>
  <p:tag name="KSO_WM_UNIT_NOCLEAR" val="0"/>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0.xml><?xml version="1.0" encoding="utf-8"?>
<p:tagLst xmlns:p="http://schemas.openxmlformats.org/presentationml/2006/main">
  <p:tag name="KSO_WM_TEMPLATE_CATEGORY" val="custom"/>
  <p:tag name="KSO_WM_TEMPLATE_INDEX" val="20186549"/>
  <p:tag name="KSO_WM_TAG_VERSION" val="1.0"/>
  <p:tag name="KSO_WM_UNIT_TYPE" val="e"/>
  <p:tag name="KSO_WM_UNIT_INDEX" val="1"/>
  <p:tag name="KSO_WM_UNIT_ID" val="custom20186549_4*e*1"/>
  <p:tag name="KSO_WM_UNIT_LAYERLEVEL" val="1"/>
  <p:tag name="KSO_WM_UNIT_VALUE" val="2"/>
  <p:tag name="KSO_WM_UNIT_HIGHLIGHT" val="0"/>
  <p:tag name="KSO_WM_UNIT_COMPATIBLE" val="1"/>
  <p:tag name="KSO_WM_BEAUTIFY_FLAG" val="#wm#"/>
  <p:tag name="KSO_WM_UNIT_PRESET_TEXT" val="01"/>
  <p:tag name="KSO_WM_UNIT_DIAGRAM_ISNUMVISUAL" val="0"/>
  <p:tag name="KSO_WM_UNIT_DIAGRAM_ISREFERUNIT" val="0"/>
  <p:tag name="KSO_WM_UNIT_NOCLEAR" val="0"/>
</p:tagLst>
</file>

<file path=ppt/tags/tag511.xml><?xml version="1.0" encoding="utf-8"?>
<p:tagLst xmlns:p="http://schemas.openxmlformats.org/presentationml/2006/main">
  <p:tag name="KSO_WM_TEMPLATE_CATEGORY" val="custom"/>
  <p:tag name="KSO_WM_TEMPLATE_INDEX" val="20186549"/>
  <p:tag name="KSO_WM_TAG_VERSION" val="1.0"/>
  <p:tag name="KSO_WM_SLIDE_ID" val="custom20186549_4"/>
  <p:tag name="KSO_WM_SLIDE_INDEX" val="4"/>
  <p:tag name="KSO_WM_SLIDE_ITEM_CNT" val="0"/>
  <p:tag name="KSO_WM_SLIDE_LAYOUT" val="a_b_e"/>
  <p:tag name="KSO_WM_SLIDE_LAYOUT_CNT" val="1_1_1"/>
  <p:tag name="KSO_WM_SLIDE_TYPE" val="sectionTitle"/>
  <p:tag name="KSO_WM_SLIDE_SUBTYPE" val="pureTxt"/>
  <p:tag name="KSO_WM_BEAUTIFY_FLAG" val="#wm#"/>
  <p:tag name="KSO_WM_TEMPLATE_SUBCATEGORY" val="0"/>
  <p:tag name="KSO_WM_TEMPLATE_MASTER_TYPE" val="1"/>
  <p:tag name="KSO_WM_TEMPLATE_COLOR_TYPE" val="0"/>
</p:tagLst>
</file>

<file path=ppt/tags/tag512.xml><?xml version="1.0" encoding="utf-8"?>
<p:tagLst xmlns:p="http://schemas.openxmlformats.org/presentationml/2006/main">
  <p:tag name="KSO_WM_BEAUTIFY_FLAG" val="#wm#"/>
  <p:tag name="KSO_WM_TEMPLATE_CATEGORY" val="custom"/>
  <p:tag name="KSO_WM_TEMPLATE_INDEX" val="20186549"/>
</p:tagLst>
</file>

<file path=ppt/tags/tag513.xml><?xml version="1.0" encoding="utf-8"?>
<p:tagLst xmlns:p="http://schemas.openxmlformats.org/presentationml/2006/main">
  <p:tag name="KSO_WM_BEAUTIFY_FLAG" val="#wm#"/>
  <p:tag name="KSO_WM_TEMPLATE_CATEGORY" val="custom"/>
  <p:tag name="KSO_WM_TEMPLATE_INDEX" val="20186549"/>
</p:tagLst>
</file>

<file path=ppt/tags/tag514.xml><?xml version="1.0" encoding="utf-8"?>
<p:tagLst xmlns:p="http://schemas.openxmlformats.org/presentationml/2006/main">
  <p:tag name="KSO_WM_BEAUTIFY_FLAG" val="#wm#"/>
  <p:tag name="KSO_WM_TEMPLATE_CATEGORY" val="custom"/>
  <p:tag name="KSO_WM_TEMPLATE_INDEX" val="20186549"/>
</p:tagLst>
</file>

<file path=ppt/tags/tag515.xml><?xml version="1.0" encoding="utf-8"?>
<p:tagLst xmlns:p="http://schemas.openxmlformats.org/presentationml/2006/main">
  <p:tag name="KSO_WM_BEAUTIFY_FLAG" val="#wm#"/>
  <p:tag name="KSO_WM_TEMPLATE_CATEGORY" val="custom"/>
  <p:tag name="KSO_WM_TEMPLATE_INDEX" val="20186549"/>
</p:tagLst>
</file>

<file path=ppt/tags/tag516.xml><?xml version="1.0" encoding="utf-8"?>
<p:tagLst xmlns:p="http://schemas.openxmlformats.org/presentationml/2006/main">
  <p:tag name="KSO_WM_BEAUTIFY_FLAG" val="#wm#"/>
  <p:tag name="KSO_WM_TEMPLATE_CATEGORY" val="custom"/>
  <p:tag name="KSO_WM_TEMPLATE_INDEX" val="20186549"/>
</p:tagLst>
</file>

<file path=ppt/tags/tag517.xml><?xml version="1.0" encoding="utf-8"?>
<p:tagLst xmlns:p="http://schemas.openxmlformats.org/presentationml/2006/main">
  <p:tag name="KSO_WM_BEAUTIFY_FLAG" val="#wm#"/>
  <p:tag name="KSO_WM_TEMPLATE_CATEGORY" val="custom"/>
  <p:tag name="KSO_WM_TEMPLATE_INDEX" val="20186549"/>
</p:tagLst>
</file>

<file path=ppt/tags/tag518.xml><?xml version="1.0" encoding="utf-8"?>
<p:tagLst xmlns:p="http://schemas.openxmlformats.org/presentationml/2006/main">
  <p:tag name="KSO_WM_BEAUTIFY_FLAG" val="#wm#"/>
  <p:tag name="KSO_WM_TEMPLATE_CATEGORY" val="custom"/>
  <p:tag name="KSO_WM_TEMPLATE_INDEX" val="20186549"/>
</p:tagLst>
</file>

<file path=ppt/tags/tag519.xml><?xml version="1.0" encoding="utf-8"?>
<p:tagLst xmlns:p="http://schemas.openxmlformats.org/presentationml/2006/main">
  <p:tag name="KSO_WM_TEMPLATE_CATEGORY" val="custom"/>
  <p:tag name="KSO_WM_TEMPLATE_INDEX" val="20186549"/>
  <p:tag name="KSO_WM_TAG_VERSION" val="1.0"/>
  <p:tag name="KSO_WM_UNIT_TYPE" val="b"/>
  <p:tag name="KSO_WM_UNIT_INDEX" val="1"/>
  <p:tag name="KSO_WM_UNIT_ID" val="custom20186549_4*b*1"/>
  <p:tag name="KSO_WM_UNIT_LAYERLEVEL" val="1"/>
  <p:tag name="KSO_WM_UNIT_HIGHLIGHT" val="0"/>
  <p:tag name="KSO_WM_UNIT_COMPATIBLE" val="0"/>
  <p:tag name="KSO_WM_BEAUTIFY_FLAG" val="#wm#"/>
  <p:tag name="KSO_WM_UNIT_PRESET_TEXT" val="单击此处添加文本具体内容"/>
  <p:tag name="KSO_WM_UNIT_ISCONTENTSTITLE" val="0"/>
  <p:tag name="KSO_WM_UNIT_VALUE" val="93"/>
  <p:tag name="KSO_WM_UNIT_DIAGRAM_ISNUMVISUAL" val="0"/>
  <p:tag name="KSO_WM_UNIT_DIAGRAM_ISREFERUNIT" val="0"/>
  <p:tag name="KSO_WM_UNIT_ISNUMDGMTITLE" val="0"/>
  <p:tag name="KSO_WM_UNIT_NOCLEAR" val="0"/>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0.xml><?xml version="1.0" encoding="utf-8"?>
<p:tagLst xmlns:p="http://schemas.openxmlformats.org/presentationml/2006/main">
  <p:tag name="KSO_WM_UNIT_ISCONTENTSTITLE" val="0"/>
  <p:tag name="KSO_WM_UNIT_PRESET_TEXT" val="单击此处添加标题"/>
  <p:tag name="KSO_WM_UNIT_VALUE" val="17"/>
  <p:tag name="KSO_WM_UNIT_HIGHLIGHT" val="0"/>
  <p:tag name="KSO_WM_UNIT_COMPATIBLE" val="0"/>
  <p:tag name="KSO_WM_UNIT_TYPE" val="a"/>
  <p:tag name="KSO_WM_UNIT_INDEX" val="1"/>
  <p:tag name="KSO_WM_UNIT_ID" val="custom20186549_4*a*1"/>
  <p:tag name="KSO_WM_TEMPLATE_CATEGORY" val="custom"/>
  <p:tag name="KSO_WM_TEMPLATE_INDEX" val="20186549"/>
  <p:tag name="KSO_WM_UNIT_LAYERLEVEL" val="1"/>
  <p:tag name="KSO_WM_TAG_VERSION" val="1.0"/>
  <p:tag name="KSO_WM_BEAUTIFY_FLAG" val="#wm#"/>
  <p:tag name="KSO_WM_UNIT_DIAGRAM_ISNUMVISUAL" val="0"/>
  <p:tag name="KSO_WM_UNIT_DIAGRAM_ISREFERUNIT" val="0"/>
  <p:tag name="KSO_WM_UNIT_ISNUMDGMTITLE" val="0"/>
  <p:tag name="KSO_WM_UNIT_NOCLEAR" val="0"/>
</p:tagLst>
</file>

<file path=ppt/tags/tag521.xml><?xml version="1.0" encoding="utf-8"?>
<p:tagLst xmlns:p="http://schemas.openxmlformats.org/presentationml/2006/main">
  <p:tag name="KSO_WM_TEMPLATE_CATEGORY" val="custom"/>
  <p:tag name="KSO_WM_TEMPLATE_INDEX" val="20186549"/>
  <p:tag name="KSO_WM_TAG_VERSION" val="1.0"/>
  <p:tag name="KSO_WM_UNIT_TYPE" val="e"/>
  <p:tag name="KSO_WM_UNIT_INDEX" val="1"/>
  <p:tag name="KSO_WM_UNIT_ID" val="custom20186549_4*e*1"/>
  <p:tag name="KSO_WM_UNIT_LAYERLEVEL" val="1"/>
  <p:tag name="KSO_WM_UNIT_VALUE" val="2"/>
  <p:tag name="KSO_WM_UNIT_HIGHLIGHT" val="0"/>
  <p:tag name="KSO_WM_UNIT_COMPATIBLE" val="1"/>
  <p:tag name="KSO_WM_BEAUTIFY_FLAG" val="#wm#"/>
  <p:tag name="KSO_WM_UNIT_PRESET_TEXT" val="01"/>
  <p:tag name="KSO_WM_UNIT_DIAGRAM_ISNUMVISUAL" val="0"/>
  <p:tag name="KSO_WM_UNIT_DIAGRAM_ISREFERUNIT" val="0"/>
  <p:tag name="KSO_WM_UNIT_NOCLEAR" val="0"/>
</p:tagLst>
</file>

<file path=ppt/tags/tag522.xml><?xml version="1.0" encoding="utf-8"?>
<p:tagLst xmlns:p="http://schemas.openxmlformats.org/presentationml/2006/main">
  <p:tag name="KSO_WM_TEMPLATE_CATEGORY" val="custom"/>
  <p:tag name="KSO_WM_TEMPLATE_INDEX" val="20186549"/>
  <p:tag name="KSO_WM_TAG_VERSION" val="1.0"/>
  <p:tag name="KSO_WM_SLIDE_ID" val="custom20186549_4"/>
  <p:tag name="KSO_WM_SLIDE_INDEX" val="4"/>
  <p:tag name="KSO_WM_SLIDE_ITEM_CNT" val="0"/>
  <p:tag name="KSO_WM_SLIDE_LAYOUT" val="a_b_e"/>
  <p:tag name="KSO_WM_SLIDE_LAYOUT_CNT" val="1_1_1"/>
  <p:tag name="KSO_WM_SLIDE_TYPE" val="sectionTitle"/>
  <p:tag name="KSO_WM_SLIDE_SUBTYPE" val="pureTxt"/>
  <p:tag name="KSO_WM_BEAUTIFY_FLAG" val="#wm#"/>
  <p:tag name="KSO_WM_TEMPLATE_SUBCATEGORY" val="0"/>
  <p:tag name="KSO_WM_TEMPLATE_MASTER_TYPE" val="1"/>
  <p:tag name="KSO_WM_TEMPLATE_COLOR_TYPE" val="0"/>
</p:tagLst>
</file>

<file path=ppt/tags/tag523.xml><?xml version="1.0" encoding="utf-8"?>
<p:tagLst xmlns:p="http://schemas.openxmlformats.org/presentationml/2006/main">
  <p:tag name="KSO_WM_BEAUTIFY_FLAG" val="#wm#"/>
  <p:tag name="KSO_WM_TEMPLATE_CATEGORY" val="custom"/>
  <p:tag name="KSO_WM_TEMPLATE_INDEX" val="20186549"/>
</p:tagLst>
</file>

<file path=ppt/tags/tag524.xml><?xml version="1.0" encoding="utf-8"?>
<p:tagLst xmlns:p="http://schemas.openxmlformats.org/presentationml/2006/main">
  <p:tag name="KSO_WM_BEAUTIFY_FLAG" val="#wm#"/>
  <p:tag name="KSO_WM_TEMPLATE_CATEGORY" val="custom"/>
  <p:tag name="KSO_WM_TEMPLATE_INDEX" val="20186549"/>
</p:tagLst>
</file>

<file path=ppt/tags/tag525.xml><?xml version="1.0" encoding="utf-8"?>
<p:tagLst xmlns:p="http://schemas.openxmlformats.org/presentationml/2006/main">
  <p:tag name="KSO_WM_BEAUTIFY_FLAG" val="#wm#"/>
  <p:tag name="KSO_WM_TEMPLATE_CATEGORY" val="custom"/>
  <p:tag name="KSO_WM_TEMPLATE_INDEX" val="20186549"/>
</p:tagLst>
</file>

<file path=ppt/tags/tag526.xml><?xml version="1.0" encoding="utf-8"?>
<p:tagLst xmlns:p="http://schemas.openxmlformats.org/presentationml/2006/main">
  <p:tag name="KSO_WM_BEAUTIFY_FLAG" val="#wm#"/>
  <p:tag name="KSO_WM_TEMPLATE_CATEGORY" val="custom"/>
  <p:tag name="KSO_WM_TEMPLATE_INDEX" val="20186549"/>
</p:tagLst>
</file>

<file path=ppt/tags/tag527.xml><?xml version="1.0" encoding="utf-8"?>
<p:tagLst xmlns:p="http://schemas.openxmlformats.org/presentationml/2006/main">
  <p:tag name="KSO_WM_BEAUTIFY_FLAG" val="#wm#"/>
  <p:tag name="KSO_WM_TEMPLATE_CATEGORY" val="custom"/>
  <p:tag name="KSO_WM_TEMPLATE_INDEX" val="20186549"/>
</p:tagLst>
</file>

<file path=ppt/tags/tag528.xml><?xml version="1.0" encoding="utf-8"?>
<p:tagLst xmlns:p="http://schemas.openxmlformats.org/presentationml/2006/main">
  <p:tag name="KSO_WM_BEAUTIFY_FLAG" val="#wm#"/>
  <p:tag name="KSO_WM_TEMPLATE_CATEGORY" val="custom"/>
  <p:tag name="KSO_WM_TEMPLATE_INDEX" val="20186549"/>
</p:tagLst>
</file>

<file path=ppt/tags/tag529.xml><?xml version="1.0" encoding="utf-8"?>
<p:tagLst xmlns:p="http://schemas.openxmlformats.org/presentationml/2006/main">
  <p:tag name="KSO_WM_BEAUTIFY_FLAG" val="#wm#"/>
  <p:tag name="KSO_WM_TEMPLATE_CATEGORY" val="custom"/>
  <p:tag name="KSO_WM_TEMPLATE_INDEX" val="20186549"/>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0.xml><?xml version="1.0" encoding="utf-8"?>
<p:tagLst xmlns:p="http://schemas.openxmlformats.org/presentationml/2006/main">
  <p:tag name="KSO_WM_BEAUTIFY_FLAG" val="#wm#"/>
  <p:tag name="KSO_WM_TEMPLATE_CATEGORY" val="custom"/>
  <p:tag name="KSO_WM_TEMPLATE_INDEX" val="20186549"/>
</p:tagLst>
</file>

<file path=ppt/tags/tag531.xml><?xml version="1.0" encoding="utf-8"?>
<p:tagLst xmlns:p="http://schemas.openxmlformats.org/presentationml/2006/main">
  <p:tag name="KSO_WM_BEAUTIFY_FLAG" val="#wm#"/>
  <p:tag name="KSO_WM_TEMPLATE_CATEGORY" val="custom"/>
  <p:tag name="KSO_WM_TEMPLATE_INDEX" val="20186549"/>
</p:tagLst>
</file>

<file path=ppt/tags/tag532.xml><?xml version="1.0" encoding="utf-8"?>
<p:tagLst xmlns:p="http://schemas.openxmlformats.org/presentationml/2006/main">
  <p:tag name="KSO_WM_BEAUTIFY_FLAG" val="#wm#"/>
  <p:tag name="KSO_WM_TEMPLATE_CATEGORY" val="custom"/>
  <p:tag name="KSO_WM_TEMPLATE_INDEX" val="20186549"/>
</p:tagLst>
</file>

<file path=ppt/tags/tag533.xml><?xml version="1.0" encoding="utf-8"?>
<p:tagLst xmlns:p="http://schemas.openxmlformats.org/presentationml/2006/main">
  <p:tag name="KSO_WM_BEAUTIFY_FLAG" val="#wm#"/>
  <p:tag name="KSO_WM_TEMPLATE_CATEGORY" val="custom"/>
  <p:tag name="KSO_WM_TEMPLATE_INDEX" val="20186549"/>
</p:tagLst>
</file>

<file path=ppt/tags/tag534.xml><?xml version="1.0" encoding="utf-8"?>
<p:tagLst xmlns:p="http://schemas.openxmlformats.org/presentationml/2006/main">
  <p:tag name="KSO_WM_BEAUTIFY_FLAG" val="#wm#"/>
  <p:tag name="KSO_WM_TEMPLATE_CATEGORY" val="custom"/>
  <p:tag name="KSO_WM_TEMPLATE_INDEX" val="20186549"/>
</p:tagLst>
</file>

<file path=ppt/tags/tag535.xml><?xml version="1.0" encoding="utf-8"?>
<p:tagLst xmlns:p="http://schemas.openxmlformats.org/presentationml/2006/main">
  <p:tag name="KSO_WM_BEAUTIFY_FLAG" val="#wm#"/>
  <p:tag name="KSO_WM_TEMPLATE_CATEGORY" val="custom"/>
  <p:tag name="KSO_WM_TEMPLATE_INDEX" val="20186549"/>
</p:tagLst>
</file>

<file path=ppt/tags/tag536.xml><?xml version="1.0" encoding="utf-8"?>
<p:tagLst xmlns:p="http://schemas.openxmlformats.org/presentationml/2006/main">
  <p:tag name="KSO_WM_TEMPLATE_CATEGORY" val="custom"/>
  <p:tag name="KSO_WM_TEMPLATE_INDEX" val="20186549"/>
  <p:tag name="KSO_WM_TAG_VERSION" val="1.0"/>
  <p:tag name="KSO_WM_UNIT_TYPE" val="b"/>
  <p:tag name="KSO_WM_UNIT_INDEX" val="1"/>
  <p:tag name="KSO_WM_UNIT_ID" val="custom20186549_4*b*1"/>
  <p:tag name="KSO_WM_UNIT_LAYERLEVEL" val="1"/>
  <p:tag name="KSO_WM_UNIT_HIGHLIGHT" val="0"/>
  <p:tag name="KSO_WM_UNIT_COMPATIBLE" val="0"/>
  <p:tag name="KSO_WM_BEAUTIFY_FLAG" val="#wm#"/>
  <p:tag name="KSO_WM_UNIT_PRESET_TEXT" val="单击此处添加文本具体内容"/>
  <p:tag name="KSO_WM_UNIT_ISCONTENTSTITLE" val="0"/>
  <p:tag name="KSO_WM_UNIT_VALUE" val="93"/>
  <p:tag name="KSO_WM_UNIT_DIAGRAM_ISNUMVISUAL" val="0"/>
  <p:tag name="KSO_WM_UNIT_DIAGRAM_ISREFERUNIT" val="0"/>
  <p:tag name="KSO_WM_UNIT_ISNUMDGMTITLE" val="0"/>
  <p:tag name="KSO_WM_UNIT_NOCLEAR" val="0"/>
</p:tagLst>
</file>

<file path=ppt/tags/tag537.xml><?xml version="1.0" encoding="utf-8"?>
<p:tagLst xmlns:p="http://schemas.openxmlformats.org/presentationml/2006/main">
  <p:tag name="KSO_WM_UNIT_ISCONTENTSTITLE" val="0"/>
  <p:tag name="KSO_WM_UNIT_PRESET_TEXT" val="单击此处添加标题"/>
  <p:tag name="KSO_WM_UNIT_VALUE" val="17"/>
  <p:tag name="KSO_WM_UNIT_HIGHLIGHT" val="0"/>
  <p:tag name="KSO_WM_UNIT_COMPATIBLE" val="0"/>
  <p:tag name="KSO_WM_UNIT_TYPE" val="a"/>
  <p:tag name="KSO_WM_UNIT_INDEX" val="1"/>
  <p:tag name="KSO_WM_UNIT_ID" val="custom20186549_4*a*1"/>
  <p:tag name="KSO_WM_TEMPLATE_CATEGORY" val="custom"/>
  <p:tag name="KSO_WM_TEMPLATE_INDEX" val="20186549"/>
  <p:tag name="KSO_WM_UNIT_LAYERLEVEL" val="1"/>
  <p:tag name="KSO_WM_TAG_VERSION" val="1.0"/>
  <p:tag name="KSO_WM_BEAUTIFY_FLAG" val="#wm#"/>
  <p:tag name="KSO_WM_UNIT_DIAGRAM_ISNUMVISUAL" val="0"/>
  <p:tag name="KSO_WM_UNIT_DIAGRAM_ISREFERUNIT" val="0"/>
  <p:tag name="KSO_WM_UNIT_ISNUMDGMTITLE" val="0"/>
  <p:tag name="KSO_WM_UNIT_NOCLEAR" val="0"/>
</p:tagLst>
</file>

<file path=ppt/tags/tag538.xml><?xml version="1.0" encoding="utf-8"?>
<p:tagLst xmlns:p="http://schemas.openxmlformats.org/presentationml/2006/main">
  <p:tag name="KSO_WM_TEMPLATE_CATEGORY" val="custom"/>
  <p:tag name="KSO_WM_TEMPLATE_INDEX" val="20186549"/>
  <p:tag name="KSO_WM_TAG_VERSION" val="1.0"/>
  <p:tag name="KSO_WM_UNIT_TYPE" val="e"/>
  <p:tag name="KSO_WM_UNIT_INDEX" val="1"/>
  <p:tag name="KSO_WM_UNIT_ID" val="custom20186549_4*e*1"/>
  <p:tag name="KSO_WM_UNIT_LAYERLEVEL" val="1"/>
  <p:tag name="KSO_WM_UNIT_VALUE" val="2"/>
  <p:tag name="KSO_WM_UNIT_HIGHLIGHT" val="0"/>
  <p:tag name="KSO_WM_UNIT_COMPATIBLE" val="1"/>
  <p:tag name="KSO_WM_BEAUTIFY_FLAG" val="#wm#"/>
  <p:tag name="KSO_WM_UNIT_PRESET_TEXT" val="01"/>
  <p:tag name="KSO_WM_UNIT_DIAGRAM_ISNUMVISUAL" val="0"/>
  <p:tag name="KSO_WM_UNIT_DIAGRAM_ISREFERUNIT" val="0"/>
  <p:tag name="KSO_WM_UNIT_NOCLEAR" val="0"/>
</p:tagLst>
</file>

<file path=ppt/tags/tag539.xml><?xml version="1.0" encoding="utf-8"?>
<p:tagLst xmlns:p="http://schemas.openxmlformats.org/presentationml/2006/main">
  <p:tag name="KSO_WM_TEMPLATE_CATEGORY" val="custom"/>
  <p:tag name="KSO_WM_TEMPLATE_INDEX" val="20186549"/>
  <p:tag name="KSO_WM_TAG_VERSION" val="1.0"/>
  <p:tag name="KSO_WM_SLIDE_ID" val="custom20186549_4"/>
  <p:tag name="KSO_WM_SLIDE_INDEX" val="4"/>
  <p:tag name="KSO_WM_SLIDE_ITEM_CNT" val="0"/>
  <p:tag name="KSO_WM_SLIDE_LAYOUT" val="a_b_e"/>
  <p:tag name="KSO_WM_SLIDE_LAYOUT_CNT" val="1_1_1"/>
  <p:tag name="KSO_WM_SLIDE_TYPE" val="sectionTitle"/>
  <p:tag name="KSO_WM_SLIDE_SUBTYPE" val="pureTxt"/>
  <p:tag name="KSO_WM_BEAUTIFY_FLAG" val="#wm#"/>
  <p:tag name="KSO_WM_TEMPLATE_SUBCATEGORY" val="0"/>
  <p:tag name="KSO_WM_TEMPLATE_MASTER_TYPE" val="1"/>
  <p:tag name="KSO_WM_TEMPLATE_COLOR_TYPE" val="0"/>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0.xml><?xml version="1.0" encoding="utf-8"?>
<p:tagLst xmlns:p="http://schemas.openxmlformats.org/presentationml/2006/main">
  <p:tag name="KSO_WM_BEAUTIFY_FLAG" val="#wm#"/>
  <p:tag name="KSO_WM_TEMPLATE_CATEGORY" val="custom"/>
  <p:tag name="KSO_WM_TEMPLATE_INDEX" val="20186549"/>
</p:tagLst>
</file>

<file path=ppt/tags/tag541.xml><?xml version="1.0" encoding="utf-8"?>
<p:tagLst xmlns:p="http://schemas.openxmlformats.org/presentationml/2006/main">
  <p:tag name="KSO_WM_BEAUTIFY_FLAG" val="#wm#"/>
  <p:tag name="KSO_WM_TEMPLATE_CATEGORY" val="custom"/>
  <p:tag name="KSO_WM_TEMPLATE_INDEX" val="20186549"/>
</p:tagLst>
</file>

<file path=ppt/tags/tag542.xml><?xml version="1.0" encoding="utf-8"?>
<p:tagLst xmlns:p="http://schemas.openxmlformats.org/presentationml/2006/main">
  <p:tag name="KSO_WM_BEAUTIFY_FLAG" val="#wm#"/>
  <p:tag name="KSO_WM_TEMPLATE_CATEGORY" val="custom"/>
  <p:tag name="KSO_WM_TEMPLATE_INDEX" val="20186549"/>
</p:tagLst>
</file>

<file path=ppt/tags/tag543.xml><?xml version="1.0" encoding="utf-8"?>
<p:tagLst xmlns:p="http://schemas.openxmlformats.org/presentationml/2006/main">
  <p:tag name="KSO_WM_BEAUTIFY_FLAG" val="#wm#"/>
  <p:tag name="KSO_WM_TEMPLATE_CATEGORY" val="custom"/>
  <p:tag name="KSO_WM_TEMPLATE_INDEX" val="20186549"/>
</p:tagLst>
</file>

<file path=ppt/tags/tag544.xml><?xml version="1.0" encoding="utf-8"?>
<p:tagLst xmlns:p="http://schemas.openxmlformats.org/presentationml/2006/main">
  <p:tag name="KSO_WM_BEAUTIFY_FLAG" val="#wm#"/>
  <p:tag name="KSO_WM_TEMPLATE_CATEGORY" val="custom"/>
  <p:tag name="KSO_WM_TEMPLATE_INDEX" val="20186549"/>
</p:tagLst>
</file>

<file path=ppt/tags/tag545.xml><?xml version="1.0" encoding="utf-8"?>
<p:tagLst xmlns:p="http://schemas.openxmlformats.org/presentationml/2006/main">
  <p:tag name="KSO_WM_BEAUTIFY_FLAG" val="#wm#"/>
  <p:tag name="KSO_WM_TEMPLATE_CATEGORY" val="custom"/>
  <p:tag name="KSO_WM_TEMPLATE_INDEX" val="20186549"/>
</p:tagLst>
</file>

<file path=ppt/tags/tag546.xml><?xml version="1.0" encoding="utf-8"?>
<p:tagLst xmlns:p="http://schemas.openxmlformats.org/presentationml/2006/main">
  <p:tag name="KSO_WM_BEAUTIFY_FLAG" val="#wm#"/>
  <p:tag name="KSO_WM_TEMPLATE_CATEGORY" val="custom"/>
  <p:tag name="KSO_WM_TEMPLATE_INDEX" val="20186549"/>
</p:tagLst>
</file>

<file path=ppt/tags/tag547.xml><?xml version="1.0" encoding="utf-8"?>
<p:tagLst xmlns:p="http://schemas.openxmlformats.org/presentationml/2006/main">
  <p:tag name="KSO_WM_BEAUTIFY_FLAG" val="#wm#"/>
  <p:tag name="KSO_WM_TEMPLATE_CATEGORY" val="custom"/>
  <p:tag name="KSO_WM_TEMPLATE_INDEX" val="20186549"/>
</p:tagLst>
</file>

<file path=ppt/tags/tag548.xml><?xml version="1.0" encoding="utf-8"?>
<p:tagLst xmlns:p="http://schemas.openxmlformats.org/presentationml/2006/main">
  <p:tag name="KSO_WM_BEAUTIFY_FLAG" val="#wm#"/>
  <p:tag name="KSO_WM_TEMPLATE_CATEGORY" val="custom"/>
  <p:tag name="KSO_WM_TEMPLATE_INDEX" val="20186549"/>
</p:tagLst>
</file>

<file path=ppt/tags/tag549.xml><?xml version="1.0" encoding="utf-8"?>
<p:tagLst xmlns:p="http://schemas.openxmlformats.org/presentationml/2006/main">
  <p:tag name="KSO_WM_TEMPLATE_CATEGORY" val="custom"/>
  <p:tag name="KSO_WM_TEMPLATE_INDEX" val="20186549"/>
  <p:tag name="KSO_WM_TAG_VERSION" val="1.0"/>
  <p:tag name="KSO_WM_UNIT_TYPE" val="a"/>
  <p:tag name="KSO_WM_UNIT_INDEX" val="1"/>
  <p:tag name="KSO_WM_UNIT_ID" val="custom20186549_16*a*1"/>
  <p:tag name="KSO_WM_UNIT_LAYERLEVEL" val="1"/>
  <p:tag name="KSO_WM_UNIT_VALUE" val="15"/>
  <p:tag name="KSO_WM_UNIT_ISCONTENTSTITLE" val="0"/>
  <p:tag name="KSO_WM_UNIT_HIGHLIGHT" val="0"/>
  <p:tag name="KSO_WM_UNIT_COMPATIBLE" val="0"/>
  <p:tag name="KSO_WM_BEAUTIFY_FLAG" val="#wm#"/>
  <p:tag name="KSO_WM_UNIT_PRESET_TEXT" val="THANKS"/>
  <p:tag name="KSO_WM_UNIT_DIAGRAM_ISNUMVISUAL" val="0"/>
  <p:tag name="KSO_WM_UNIT_DIAGRAM_ISREFERUNIT" val="0"/>
  <p:tag name="KSO_WM_UNIT_ISNUMDGMTITLE" val="0"/>
  <p:tag name="KSO_WM_UNIT_NOCLEAR" val="0"/>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0.xml><?xml version="1.0" encoding="utf-8"?>
<p:tagLst xmlns:p="http://schemas.openxmlformats.org/presentationml/2006/main">
  <p:tag name="KSO_WM_TEMPLATE_CATEGORY" val="custom"/>
  <p:tag name="KSO_WM_TEMPLATE_INDEX" val="20186549"/>
  <p:tag name="KSO_WM_TAG_VERSION" val="1.0"/>
  <p:tag name="KSO_WM_SLIDE_ID" val="custom20186549_16"/>
  <p:tag name="KSO_WM_SLIDE_INDEX" val="16"/>
  <p:tag name="KSO_WM_SLIDE_ITEM_CNT" val="0"/>
  <p:tag name="KSO_WM_SLIDE_LAYOUT" val="a"/>
  <p:tag name="KSO_WM_SLIDE_LAYOUT_CNT" val="1"/>
  <p:tag name="KSO_WM_SLIDE_TYPE" val="endPage"/>
  <p:tag name="KSO_WM_SLIDE_SUBTYPE" val="pureTxt"/>
  <p:tag name="KSO_WM_BEAUTIFY_FLAG" val="#wm#"/>
  <p:tag name="KSO_WM_TEMPLATE_SUBCATEGORY" val="0"/>
  <p:tag name="KSO_WM_TEMPLATE_MASTER_TYPE" val="1"/>
  <p:tag name="KSO_WM_TEMPLATE_COLOR_TYPE" val="0"/>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8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8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ID" val="_13*l_h_i*1_1_1"/>
  <p:tag name="KSO_WM_UNIT_LAYERLEVEL" val="1_1_1"/>
  <p:tag name="KSO_WM_TAG_VERSION" val="1.0"/>
  <p:tag name="KSO_WM_BEAUTIFY_FLAG" val="#wm#"/>
  <p:tag name="KSO_WM_UNIT_TYPE" val="l_h_i"/>
  <p:tag name="KSO_WM_UNIT_INDEX" val="1_1_1"/>
  <p:tag name="KSO_WM_UNIT_COLOR_SCHEME_SHAPE_ID" val="7"/>
  <p:tag name="KSO_WM_UNIT_COLOR_SCHEME_PARENT_PAGE" val="0_4"/>
  <p:tag name="KSO_WM_UNIT_DIAGRAM_ISNUMVISUAL" val="0"/>
  <p:tag name="KSO_WM_UNIT_DIAGRAM_ISREFERUNIT" val="0"/>
  <p:tag name="KSO_WM_SLIDE_BACKGROUND_TYPE" val="frame"/>
  <p:tag name="KSO_WM_SLIDE_BK_DARK_LIGHT" val="2"/>
</p:tagLst>
</file>

<file path=ppt/tags/tag9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ID" val="_13*l_h_i*1_1_1"/>
  <p:tag name="KSO_WM_UNIT_LAYERLEVEL" val="1_1_1"/>
  <p:tag name="KSO_WM_TAG_VERSION" val="1.0"/>
  <p:tag name="KSO_WM_BEAUTIFY_FLAG" val="#wm#"/>
  <p:tag name="KSO_WM_UNIT_TYPE" val="l_h_i"/>
  <p:tag name="KSO_WM_UNIT_INDEX" val="1_1_1"/>
  <p:tag name="KSO_WM_UNIT_COLOR_SCHEME_SHAPE_ID" val="7"/>
  <p:tag name="KSO_WM_UNIT_COLOR_SCHEME_PARENT_PAGE" val="0_4"/>
  <p:tag name="KSO_WM_UNIT_DIAGRAM_ISNUMVISUAL" val="0"/>
  <p:tag name="KSO_WM_UNIT_DIAGRAM_ISREFERUNIT" val="0"/>
  <p:tag name="KSO_WM_SLIDE_BACKGROUND_TYPE" val="frame"/>
  <p:tag name="KSO_WM_SLIDE_BK_DARK_LIGHT" val="2"/>
</p:tagLst>
</file>

<file path=ppt/tags/tag9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20186549">
      <a:dk1>
        <a:srgbClr val="000000"/>
      </a:dk1>
      <a:lt1>
        <a:srgbClr val="FFFFFF"/>
      </a:lt1>
      <a:dk2>
        <a:srgbClr val="CDD4E1"/>
      </a:dk2>
      <a:lt2>
        <a:srgbClr val="FFFFFF"/>
      </a:lt2>
      <a:accent1>
        <a:srgbClr val="455673"/>
      </a:accent1>
      <a:accent2>
        <a:srgbClr val="58667D"/>
      </a:accent2>
      <a:accent3>
        <a:srgbClr val="6C7687"/>
      </a:accent3>
      <a:accent4>
        <a:srgbClr val="7F8692"/>
      </a:accent4>
      <a:accent5>
        <a:srgbClr val="93969C"/>
      </a:accent5>
      <a:accent6>
        <a:srgbClr val="A6A6A6"/>
      </a:accent6>
      <a:hlink>
        <a:srgbClr val="5D739A"/>
      </a:hlink>
      <a:folHlink>
        <a:srgbClr val="8C8C8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20186549">
      <a:dk1>
        <a:srgbClr val="000000"/>
      </a:dk1>
      <a:lt1>
        <a:srgbClr val="FFFFFF"/>
      </a:lt1>
      <a:dk2>
        <a:srgbClr val="CDD4E1"/>
      </a:dk2>
      <a:lt2>
        <a:srgbClr val="FFFFFF"/>
      </a:lt2>
      <a:accent1>
        <a:srgbClr val="455673"/>
      </a:accent1>
      <a:accent2>
        <a:srgbClr val="58667D"/>
      </a:accent2>
      <a:accent3>
        <a:srgbClr val="6C7687"/>
      </a:accent3>
      <a:accent4>
        <a:srgbClr val="7F8692"/>
      </a:accent4>
      <a:accent5>
        <a:srgbClr val="93969C"/>
      </a:accent5>
      <a:accent6>
        <a:srgbClr val="A6A6A6"/>
      </a:accent6>
      <a:hlink>
        <a:srgbClr val="5D739A"/>
      </a:hlink>
      <a:folHlink>
        <a:srgbClr val="8C8C8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28795</Words>
  <Application>WPS 演示</Application>
  <PresentationFormat>宽屏</PresentationFormat>
  <Paragraphs>3352</Paragraphs>
  <Slides>118</Slides>
  <Notes>0</Notes>
  <HiddenSlides>0</HiddenSlides>
  <MMClips>0</MMClips>
  <ScaleCrop>false</ScaleCrop>
  <HeadingPairs>
    <vt:vector size="6" baseType="variant">
      <vt:variant>
        <vt:lpstr>已用的字体</vt:lpstr>
      </vt:variant>
      <vt:variant>
        <vt:i4>11</vt:i4>
      </vt:variant>
      <vt:variant>
        <vt:lpstr>主题</vt:lpstr>
      </vt:variant>
      <vt:variant>
        <vt:i4>3</vt:i4>
      </vt:variant>
      <vt:variant>
        <vt:lpstr>幻灯片标题</vt:lpstr>
      </vt:variant>
      <vt:variant>
        <vt:i4>118</vt:i4>
      </vt:variant>
    </vt:vector>
  </HeadingPairs>
  <TitlesOfParts>
    <vt:vector size="132" baseType="lpstr">
      <vt:lpstr>Arial</vt:lpstr>
      <vt:lpstr>宋体</vt:lpstr>
      <vt:lpstr>Wingdings</vt:lpstr>
      <vt:lpstr>微软雅黑</vt:lpstr>
      <vt:lpstr>苹方 粗体</vt:lpstr>
      <vt:lpstr>叶根友元碑1.5</vt:lpstr>
      <vt:lpstr>Calibri</vt:lpstr>
      <vt:lpstr>黑体</vt:lpstr>
      <vt:lpstr>Arial Unicode MS</vt:lpstr>
      <vt:lpstr>仿宋</vt:lpstr>
      <vt:lpstr>Times New Roman</vt:lpstr>
      <vt:lpstr>Office 主题</vt:lpstr>
      <vt:lpstr>2_Office 主题​​</vt:lpstr>
      <vt:lpstr>1_Office 主题​​</vt:lpstr>
      <vt:lpstr>PowerPoint 演示文稿</vt:lpstr>
      <vt:lpstr>第1章 互联网直播及短视频初识</vt:lpstr>
      <vt:lpstr>互联网营销师职业背景</vt:lpstr>
      <vt:lpstr>互联网营销师的概念</vt:lpstr>
      <vt:lpstr>PowerPoint 演示文稿</vt:lpstr>
      <vt:lpstr>互联网营销师新职业的发展历程</vt:lpstr>
      <vt:lpstr>互联网营销师的主要工作职责</vt:lpstr>
      <vt:lpstr>互联网直播</vt:lpstr>
      <vt:lpstr>互联网直播定义</vt:lpstr>
      <vt:lpstr>直播的特征</vt:lpstr>
      <vt:lpstr>短视频</vt:lpstr>
      <vt:lpstr>短视频定义</vt:lpstr>
      <vt:lpstr>短视频发展历程</vt:lpstr>
      <vt:lpstr>MCN机构</vt:lpstr>
      <vt:lpstr>MCN机构</vt:lpstr>
      <vt:lpstr>第2章 互联网营销的相关法律法规</vt:lpstr>
      <vt:lpstr>PowerPoint 演示文稿</vt:lpstr>
      <vt:lpstr>PowerPoint 演示文稿</vt:lpstr>
      <vt:lpstr>中华人民共和国电子商务法相关知识</vt:lpstr>
      <vt:lpstr>中华人民共和国电子商务法</vt:lpstr>
      <vt:lpstr>立法背景</vt:lpstr>
      <vt:lpstr>法律定义</vt:lpstr>
      <vt:lpstr>立法意义</vt:lpstr>
      <vt:lpstr>互联网直播服务管理规定相关知识</vt:lpstr>
      <vt:lpstr>互联网直播服务管理规定</vt:lpstr>
      <vt:lpstr>文件背景</vt:lpstr>
      <vt:lpstr>文件意义</vt:lpstr>
      <vt:lpstr>互联网直播服务管理规定</vt:lpstr>
      <vt:lpstr>互联网视听节目服务管理规定相关知识</vt:lpstr>
      <vt:lpstr>互联网视听节目服务管理规定</vt:lpstr>
      <vt:lpstr>中华人民共和国消费者权益保护法相关知识</vt:lpstr>
      <vt:lpstr>中华人民共和国消费者权益保护法发展历程</vt:lpstr>
      <vt:lpstr>作用意义</vt:lpstr>
      <vt:lpstr>中华人民共和国反不正当竞争法相关知识</vt:lpstr>
      <vt:lpstr>中华人民共和国反不正当竞争法</vt:lpstr>
      <vt:lpstr>第3章 互联网营销的技能分级评价要求</vt:lpstr>
      <vt:lpstr>PowerPoint 演示文稿</vt:lpstr>
      <vt:lpstr>五级（初级工）</vt:lpstr>
      <vt:lpstr>选品策划员考核职业功能</vt:lpstr>
      <vt:lpstr>直播销售员考核职业功能</vt:lpstr>
      <vt:lpstr>视频（短）创推员考核职业功能</vt:lpstr>
      <vt:lpstr>平台管理员考核职业功能</vt:lpstr>
      <vt:lpstr>四级（中级工）</vt:lpstr>
      <vt:lpstr>选品策划员考核职业功能</vt:lpstr>
      <vt:lpstr>直播销售员考核职业功能</vt:lpstr>
      <vt:lpstr>视频（短）创推员考核职业功能</vt:lpstr>
      <vt:lpstr>平台管理员考核职业功能</vt:lpstr>
      <vt:lpstr>三级（高级工）</vt:lpstr>
      <vt:lpstr>选品策划员考核职业功能</vt:lpstr>
      <vt:lpstr>直播销售员考核职业功能</vt:lpstr>
      <vt:lpstr>视频（短）创推员考核职业功能</vt:lpstr>
      <vt:lpstr>平台管理员考核职业功能</vt:lpstr>
      <vt:lpstr>二级（技师）</vt:lpstr>
      <vt:lpstr>选品策划员考核职业功能</vt:lpstr>
      <vt:lpstr>直播销售员考核职业功能</vt:lpstr>
      <vt:lpstr>视频（短）创推员考核职业功能</vt:lpstr>
      <vt:lpstr>一级（高级技师）</vt:lpstr>
      <vt:lpstr>选品策划员考核职业功能</vt:lpstr>
      <vt:lpstr>直播销售员考核职业功能</vt:lpstr>
      <vt:lpstr>视频（短）创推员考核职业功能</vt:lpstr>
      <vt:lpstr>权重表</vt:lpstr>
      <vt:lpstr>理论知识权重表</vt:lpstr>
      <vt:lpstr>技能要求权重表</vt:lpstr>
      <vt:lpstr>第4章 互联网营销计算机基础知识</vt:lpstr>
      <vt:lpstr>计算机及移动设备应用</vt:lpstr>
      <vt:lpstr>ISP</vt:lpstr>
      <vt:lpstr>计算机网络体系结构</vt:lpstr>
      <vt:lpstr>计算机网络体系结构</vt:lpstr>
      <vt:lpstr>计算机网络体系结构</vt:lpstr>
      <vt:lpstr>互联网网络应用</vt:lpstr>
      <vt:lpstr>IP 数据报格式</vt:lpstr>
      <vt:lpstr>IP 地址编址方式</vt:lpstr>
      <vt:lpstr>地址解析协议 ARP</vt:lpstr>
      <vt:lpstr>第5章 互联网营销与传播基础知识</vt:lpstr>
      <vt:lpstr>摄影、录像拍摄基础知识</vt:lpstr>
      <vt:lpstr>拍摄设备</vt:lpstr>
      <vt:lpstr>辅助设备</vt:lpstr>
      <vt:lpstr>辅助设备</vt:lpstr>
      <vt:lpstr>辅助设备</vt:lpstr>
      <vt:lpstr>灯光设备</vt:lpstr>
      <vt:lpstr>灯光设备</vt:lpstr>
      <vt:lpstr>音频采集设备</vt:lpstr>
      <vt:lpstr>拍摄基础</vt:lpstr>
      <vt:lpstr>拍摄注意事项</vt:lpstr>
      <vt:lpstr>剪辑主要工作</vt:lpstr>
      <vt:lpstr>图片、视频制作基础知识</vt:lpstr>
      <vt:lpstr>快剪辑</vt:lpstr>
      <vt:lpstr>快剪辑</vt:lpstr>
      <vt:lpstr>快剪辑</vt:lpstr>
      <vt:lpstr>快剪辑</vt:lpstr>
      <vt:lpstr>快剪辑</vt:lpstr>
      <vt:lpstr>VUE Vlog</vt:lpstr>
      <vt:lpstr>剪映</vt:lpstr>
      <vt:lpstr>视听语言表达基础知识</vt:lpstr>
      <vt:lpstr>视听语言的概念</vt:lpstr>
      <vt:lpstr>视听语言的概念</vt:lpstr>
      <vt:lpstr>完整概念</vt:lpstr>
      <vt:lpstr>视听语言的应用</vt:lpstr>
      <vt:lpstr>视听语言的基本元素</vt:lpstr>
      <vt:lpstr>视听语言的基本元素</vt:lpstr>
      <vt:lpstr>视听语言的基本元素</vt:lpstr>
      <vt:lpstr>视听语言的表意功能</vt:lpstr>
      <vt:lpstr>视听语言</vt:lpstr>
      <vt:lpstr>麦茨的八大组合段类型</vt:lpstr>
      <vt:lpstr>麦茨的八大组合段类型</vt:lpstr>
      <vt:lpstr>麦茨的八大组合段类型</vt:lpstr>
      <vt:lpstr>麦茨的八大组合段类型</vt:lpstr>
      <vt:lpstr>新媒体应用知识</vt:lpstr>
      <vt:lpstr>新媒体的概念</vt:lpstr>
      <vt:lpstr>新媒体的概念</vt:lpstr>
      <vt:lpstr>新媒体的概念</vt:lpstr>
      <vt:lpstr>新媒体演进历程</vt:lpstr>
      <vt:lpstr>新媒体的特性</vt:lpstr>
      <vt:lpstr>常见网民的十种心理分析</vt:lpstr>
      <vt:lpstr>常见网民的十种心理分析</vt:lpstr>
      <vt:lpstr>需要具备的技能</vt:lpstr>
      <vt:lpstr>主流新媒体平台</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zhyy</dc:creator>
  <cp:lastModifiedBy>a夏换</cp:lastModifiedBy>
  <cp:revision>11</cp:revision>
  <dcterms:created xsi:type="dcterms:W3CDTF">2021-07-02T08:37:00Z</dcterms:created>
  <dcterms:modified xsi:type="dcterms:W3CDTF">2021-07-07T12:38:59Z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EBC0D7AECF394153AEF61FF9981EF987</vt:lpwstr>
  </property>
  <property fmtid="{D5CDD505-2E9C-101B-9397-08002B2CF9AE}" pid="3" name="KSOProductBuildVer">
    <vt:lpwstr>2052-11.1.0.10578</vt:lpwstr>
  </property>
</Properties>
</file>