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316" r:id="rId3"/>
    <p:sldId id="256" r:id="rId4"/>
    <p:sldId id="258" r:id="rId5"/>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3" r:id="rId60"/>
    <p:sldId id="314" r:id="rId61"/>
    <p:sldId id="317"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3" r:id="rId86"/>
    <p:sldId id="345" r:id="rId87"/>
    <p:sldId id="346" r:id="rId88"/>
    <p:sldId id="347" r:id="rId89"/>
    <p:sldId id="348" r:id="rId90"/>
    <p:sldId id="349" r:id="rId91"/>
    <p:sldId id="350" r:id="rId92"/>
    <p:sldId id="351" r:id="rId93"/>
    <p:sldId id="352" r:id="rId94"/>
    <p:sldId id="353" r:id="rId95"/>
    <p:sldId id="354" r:id="rId96"/>
    <p:sldId id="355" r:id="rId97"/>
    <p:sldId id="356" r:id="rId98"/>
    <p:sldId id="357" r:id="rId99"/>
    <p:sldId id="358" r:id="rId100"/>
    <p:sldId id="359" r:id="rId101"/>
    <p:sldId id="360" r:id="rId102"/>
    <p:sldId id="361" r:id="rId103"/>
    <p:sldId id="362" r:id="rId104"/>
    <p:sldId id="364" r:id="rId105"/>
    <p:sldId id="366" r:id="rId106"/>
    <p:sldId id="367" r:id="rId107"/>
    <p:sldId id="368" r:id="rId108"/>
    <p:sldId id="369" r:id="rId109"/>
    <p:sldId id="370" r:id="rId110"/>
    <p:sldId id="371" r:id="rId111"/>
    <p:sldId id="372" r:id="rId112"/>
    <p:sldId id="373" r:id="rId113"/>
    <p:sldId id="374" r:id="rId114"/>
    <p:sldId id="375" r:id="rId115"/>
    <p:sldId id="376" r:id="rId116"/>
    <p:sldId id="377" r:id="rId117"/>
    <p:sldId id="378" r:id="rId118"/>
    <p:sldId id="379" r:id="rId119"/>
    <p:sldId id="380" r:id="rId120"/>
    <p:sldId id="381" r:id="rId121"/>
    <p:sldId id="382" r:id="rId122"/>
    <p:sldId id="383" r:id="rId123"/>
    <p:sldId id="384" r:id="rId1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notesMaster" Target="notesMasters/notesMaster1.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7" Type="http://schemas.openxmlformats.org/officeDocument/2006/relationships/tableStyles" Target="tableStyles.xml"/><Relationship Id="rId126" Type="http://schemas.openxmlformats.org/officeDocument/2006/relationships/viewProps" Target="viewProps.xml"/><Relationship Id="rId125" Type="http://schemas.openxmlformats.org/officeDocument/2006/relationships/presProps" Target="presProps.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image" Target="../media/image1.emf"/><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6" Type="http://schemas.openxmlformats.org/officeDocument/2006/relationships/tags" Target="../tags/tag14.xml"/><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image" Target="../media/image1.emf"/><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3" Type="http://schemas.openxmlformats.org/officeDocument/2006/relationships/tags" Target="../tags/tag82.xml"/><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image" Target="../media/image2.png"/><Relationship Id="rId2" Type="http://schemas.openxmlformats.org/officeDocument/2006/relationships/tags" Target="../tags/tag83.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image" Target="../media/image3.png"/><Relationship Id="rId3" Type="http://schemas.openxmlformats.org/officeDocument/2006/relationships/tags" Target="../tags/tag97.xml"/><Relationship Id="rId2" Type="http://schemas.openxmlformats.org/officeDocument/2006/relationships/tags" Target="../tags/tag96.xml"/><Relationship Id="rId10" Type="http://schemas.openxmlformats.org/officeDocument/2006/relationships/tags" Target="../tags/tag103.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image" Target="../media/image1.emf"/><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6" Type="http://schemas.openxmlformats.org/officeDocument/2006/relationships/tags" Target="../tags/tag117.xml"/><Relationship Id="rId15" Type="http://schemas.openxmlformats.org/officeDocument/2006/relationships/tags" Target="../tags/tag116.xml"/><Relationship Id="rId14" Type="http://schemas.openxmlformats.org/officeDocument/2006/relationships/tags" Target="../tags/tag115.xml"/><Relationship Id="rId13" Type="http://schemas.openxmlformats.org/officeDocument/2006/relationships/tags" Target="../tags/tag114.xml"/><Relationship Id="rId12" Type="http://schemas.openxmlformats.org/officeDocument/2006/relationships/tags" Target="../tags/tag113.xml"/><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25.xml"/><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tags" Target="../tags/tag118.xml"/><Relationship Id="rId10" Type="http://schemas.openxmlformats.org/officeDocument/2006/relationships/tags" Target="../tags/tag126.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33.xml"/><Relationship Id="rId8" Type="http://schemas.openxmlformats.org/officeDocument/2006/relationships/tags" Target="../tags/tag132.xml"/><Relationship Id="rId7" Type="http://schemas.openxmlformats.org/officeDocument/2006/relationships/tags" Target="../tags/tag131.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image" Target="../media/image4.png"/><Relationship Id="rId3" Type="http://schemas.openxmlformats.org/officeDocument/2006/relationships/tags" Target="../tags/tag128.xml"/><Relationship Id="rId2" Type="http://schemas.openxmlformats.org/officeDocument/2006/relationships/tags" Target="../tags/tag127.xml"/><Relationship Id="rId13" Type="http://schemas.openxmlformats.org/officeDocument/2006/relationships/tags" Target="../tags/tag137.xml"/><Relationship Id="rId12" Type="http://schemas.openxmlformats.org/officeDocument/2006/relationships/tags" Target="../tags/tag136.xml"/><Relationship Id="rId11" Type="http://schemas.openxmlformats.org/officeDocument/2006/relationships/tags" Target="../tags/tag135.xml"/><Relationship Id="rId10" Type="http://schemas.openxmlformats.org/officeDocument/2006/relationships/tags" Target="../tags/tag134.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144.xml"/><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1" Type="http://schemas.openxmlformats.org/officeDocument/2006/relationships/image" Target="../media/image5.png"/><Relationship Id="rId10" Type="http://schemas.openxmlformats.org/officeDocument/2006/relationships/tags" Target="../tags/tag14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image" Target="../media/image1.emf"/><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4" Type="http://schemas.openxmlformats.org/officeDocument/2006/relationships/tags" Target="../tags/tag26.xml"/><Relationship Id="rId13" Type="http://schemas.openxmlformats.org/officeDocument/2006/relationships/tags" Target="../tags/tag25.xml"/><Relationship Id="rId12" Type="http://schemas.openxmlformats.org/officeDocument/2006/relationships/tags" Target="../tags/tag24.xml"/><Relationship Id="rId11" Type="http://schemas.openxmlformats.org/officeDocument/2006/relationships/tags" Target="../tags/tag23.xml"/><Relationship Id="rId10" Type="http://schemas.openxmlformats.org/officeDocument/2006/relationships/tags" Target="../tags/tag2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image" Target="../media/image1.emf"/><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0" Type="http://schemas.openxmlformats.org/officeDocument/2006/relationships/tags" Target="../tags/tag3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image" Target="../media/image2.png"/><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tx2"/>
        </a:solidFill>
        <a:effectLst/>
      </p:bgPr>
    </p:bg>
    <p:spTree>
      <p:nvGrpSpPr>
        <p:cNvPr id="1" name=""/>
        <p:cNvGrpSpPr/>
        <p:nvPr/>
      </p:nvGrpSpPr>
      <p:grpSpPr>
        <a:xfrm>
          <a:off x="0" y="0"/>
          <a:ext cx="0" cy="0"/>
          <a:chOff x="0" y="0"/>
          <a:chExt cx="0" cy="0"/>
        </a:xfrm>
      </p:grpSpPr>
      <p:grpSp>
        <p:nvGrpSpPr>
          <p:cNvPr id="2" name="组合 1"/>
          <p:cNvGrpSpPr/>
          <p:nvPr>
            <p:custDataLst>
              <p:tags r:id="rId2"/>
            </p:custDataLst>
          </p:nvPr>
        </p:nvGrpSpPr>
        <p:grpSpPr>
          <a:xfrm>
            <a:off x="2131845" y="1087401"/>
            <a:ext cx="10065632" cy="5770599"/>
            <a:chOff x="2131845" y="1087401"/>
            <a:chExt cx="10065632" cy="5770599"/>
          </a:xfrm>
        </p:grpSpPr>
        <p:grpSp>
          <p:nvGrpSpPr>
            <p:cNvPr id="6" name="Group 4"/>
            <p:cNvGrpSpPr>
              <a:grpSpLocks noChangeAspect="1"/>
            </p:cNvGrpSpPr>
            <p:nvPr/>
          </p:nvGrpSpPr>
          <p:grpSpPr bwMode="auto">
            <a:xfrm>
              <a:off x="4211618" y="2304568"/>
              <a:ext cx="6687014" cy="4151574"/>
              <a:chOff x="1473" y="692"/>
              <a:chExt cx="4779" cy="2967"/>
            </a:xfrm>
            <a:solidFill>
              <a:schemeClr val="accent5">
                <a:alpha val="35000"/>
              </a:schemeClr>
            </a:solidFill>
          </p:grpSpPr>
          <p:sp>
            <p:nvSpPr>
              <p:cNvPr id="8" name="Freeform 5"/>
              <p:cNvSpPr/>
              <p:nvPr>
                <p:custDataLst>
                  <p:tags r:id="rId3"/>
                </p:custDataLst>
              </p:nvPr>
            </p:nvSpPr>
            <p:spPr bwMode="auto">
              <a:xfrm>
                <a:off x="2452" y="692"/>
                <a:ext cx="3800" cy="2967"/>
              </a:xfrm>
              <a:custGeom>
                <a:avLst/>
                <a:gdLst>
                  <a:gd name="T0" fmla="*/ 1549 w 1606"/>
                  <a:gd name="T1" fmla="*/ 1122 h 1253"/>
                  <a:gd name="T2" fmla="*/ 1529 w 1606"/>
                  <a:gd name="T3" fmla="*/ 325 h 1253"/>
                  <a:gd name="T4" fmla="*/ 1379 w 1606"/>
                  <a:gd name="T5" fmla="*/ 88 h 1253"/>
                  <a:gd name="T6" fmla="*/ 1305 w 1606"/>
                  <a:gd name="T7" fmla="*/ 49 h 1253"/>
                  <a:gd name="T8" fmla="*/ 1280 w 1606"/>
                  <a:gd name="T9" fmla="*/ 4 h 1253"/>
                  <a:gd name="T10" fmla="*/ 1235 w 1606"/>
                  <a:gd name="T11" fmla="*/ 40 h 1253"/>
                  <a:gd name="T12" fmla="*/ 1166 w 1606"/>
                  <a:gd name="T13" fmla="*/ 91 h 1253"/>
                  <a:gd name="T14" fmla="*/ 1157 w 1606"/>
                  <a:gd name="T15" fmla="*/ 158 h 1253"/>
                  <a:gd name="T16" fmla="*/ 1129 w 1606"/>
                  <a:gd name="T17" fmla="*/ 68 h 1253"/>
                  <a:gd name="T18" fmla="*/ 1034 w 1606"/>
                  <a:gd name="T19" fmla="*/ 66 h 1253"/>
                  <a:gd name="T20" fmla="*/ 947 w 1606"/>
                  <a:gd name="T21" fmla="*/ 40 h 1253"/>
                  <a:gd name="T22" fmla="*/ 928 w 1606"/>
                  <a:gd name="T23" fmla="*/ 75 h 1253"/>
                  <a:gd name="T24" fmla="*/ 877 w 1606"/>
                  <a:gd name="T25" fmla="*/ 136 h 1253"/>
                  <a:gd name="T26" fmla="*/ 877 w 1606"/>
                  <a:gd name="T27" fmla="*/ 220 h 1253"/>
                  <a:gd name="T28" fmla="*/ 947 w 1606"/>
                  <a:gd name="T29" fmla="*/ 267 h 1253"/>
                  <a:gd name="T30" fmla="*/ 791 w 1606"/>
                  <a:gd name="T31" fmla="*/ 261 h 1253"/>
                  <a:gd name="T32" fmla="*/ 794 w 1606"/>
                  <a:gd name="T33" fmla="*/ 292 h 1253"/>
                  <a:gd name="T34" fmla="*/ 762 w 1606"/>
                  <a:gd name="T35" fmla="*/ 372 h 1253"/>
                  <a:gd name="T36" fmla="*/ 721 w 1606"/>
                  <a:gd name="T37" fmla="*/ 354 h 1253"/>
                  <a:gd name="T38" fmla="*/ 675 w 1606"/>
                  <a:gd name="T39" fmla="*/ 298 h 1253"/>
                  <a:gd name="T40" fmla="*/ 654 w 1606"/>
                  <a:gd name="T41" fmla="*/ 284 h 1253"/>
                  <a:gd name="T42" fmla="*/ 612 w 1606"/>
                  <a:gd name="T43" fmla="*/ 314 h 1253"/>
                  <a:gd name="T44" fmla="*/ 546 w 1606"/>
                  <a:gd name="T45" fmla="*/ 352 h 1253"/>
                  <a:gd name="T46" fmla="*/ 480 w 1606"/>
                  <a:gd name="T47" fmla="*/ 385 h 1253"/>
                  <a:gd name="T48" fmla="*/ 453 w 1606"/>
                  <a:gd name="T49" fmla="*/ 435 h 1253"/>
                  <a:gd name="T50" fmla="*/ 461 w 1606"/>
                  <a:gd name="T51" fmla="*/ 465 h 1253"/>
                  <a:gd name="T52" fmla="*/ 509 w 1606"/>
                  <a:gd name="T53" fmla="*/ 531 h 1253"/>
                  <a:gd name="T54" fmla="*/ 502 w 1606"/>
                  <a:gd name="T55" fmla="*/ 575 h 1253"/>
                  <a:gd name="T56" fmla="*/ 468 w 1606"/>
                  <a:gd name="T57" fmla="*/ 598 h 1253"/>
                  <a:gd name="T58" fmla="*/ 386 w 1606"/>
                  <a:gd name="T59" fmla="*/ 564 h 1253"/>
                  <a:gd name="T60" fmla="*/ 328 w 1606"/>
                  <a:gd name="T61" fmla="*/ 609 h 1253"/>
                  <a:gd name="T62" fmla="*/ 301 w 1606"/>
                  <a:gd name="T63" fmla="*/ 638 h 1253"/>
                  <a:gd name="T64" fmla="*/ 243 w 1606"/>
                  <a:gd name="T65" fmla="*/ 698 h 1253"/>
                  <a:gd name="T66" fmla="*/ 246 w 1606"/>
                  <a:gd name="T67" fmla="*/ 764 h 1253"/>
                  <a:gd name="T68" fmla="*/ 251 w 1606"/>
                  <a:gd name="T69" fmla="*/ 801 h 1253"/>
                  <a:gd name="T70" fmla="*/ 328 w 1606"/>
                  <a:gd name="T71" fmla="*/ 830 h 1253"/>
                  <a:gd name="T72" fmla="*/ 170 w 1606"/>
                  <a:gd name="T73" fmla="*/ 845 h 1253"/>
                  <a:gd name="T74" fmla="*/ 84 w 1606"/>
                  <a:gd name="T75" fmla="*/ 868 h 1253"/>
                  <a:gd name="T76" fmla="*/ 39 w 1606"/>
                  <a:gd name="T77" fmla="*/ 876 h 1253"/>
                  <a:gd name="T78" fmla="*/ 33 w 1606"/>
                  <a:gd name="T79" fmla="*/ 941 h 1253"/>
                  <a:gd name="T80" fmla="*/ 44 w 1606"/>
                  <a:gd name="T81" fmla="*/ 1024 h 1253"/>
                  <a:gd name="T82" fmla="*/ 103 w 1606"/>
                  <a:gd name="T83" fmla="*/ 1058 h 1253"/>
                  <a:gd name="T84" fmla="*/ 289 w 1606"/>
                  <a:gd name="T85" fmla="*/ 1157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6" h="1253">
                    <a:moveTo>
                      <a:pt x="710" y="1221"/>
                    </a:moveTo>
                    <a:cubicBezTo>
                      <a:pt x="934" y="1239"/>
                      <a:pt x="1158" y="1253"/>
                      <a:pt x="1377" y="1200"/>
                    </a:cubicBezTo>
                    <a:cubicBezTo>
                      <a:pt x="1432" y="1186"/>
                      <a:pt x="1514" y="1171"/>
                      <a:pt x="1549" y="1122"/>
                    </a:cubicBezTo>
                    <a:cubicBezTo>
                      <a:pt x="1606" y="1039"/>
                      <a:pt x="1585" y="907"/>
                      <a:pt x="1568" y="817"/>
                    </a:cubicBezTo>
                    <a:cubicBezTo>
                      <a:pt x="1549" y="719"/>
                      <a:pt x="1554" y="619"/>
                      <a:pt x="1556" y="521"/>
                    </a:cubicBezTo>
                    <a:cubicBezTo>
                      <a:pt x="1557" y="450"/>
                      <a:pt x="1544" y="393"/>
                      <a:pt x="1529" y="325"/>
                    </a:cubicBezTo>
                    <a:cubicBezTo>
                      <a:pt x="1515" y="262"/>
                      <a:pt x="1539" y="143"/>
                      <a:pt x="1471" y="106"/>
                    </a:cubicBezTo>
                    <a:cubicBezTo>
                      <a:pt x="1450" y="94"/>
                      <a:pt x="1425" y="90"/>
                      <a:pt x="1398" y="89"/>
                    </a:cubicBezTo>
                    <a:cubicBezTo>
                      <a:pt x="1391" y="89"/>
                      <a:pt x="1384" y="89"/>
                      <a:pt x="1379" y="88"/>
                    </a:cubicBezTo>
                    <a:cubicBezTo>
                      <a:pt x="1377" y="88"/>
                      <a:pt x="1375" y="87"/>
                      <a:pt x="1374" y="87"/>
                    </a:cubicBezTo>
                    <a:cubicBezTo>
                      <a:pt x="1383" y="68"/>
                      <a:pt x="1383" y="46"/>
                      <a:pt x="1367" y="32"/>
                    </a:cubicBezTo>
                    <a:cubicBezTo>
                      <a:pt x="1347" y="15"/>
                      <a:pt x="1316" y="26"/>
                      <a:pt x="1305" y="49"/>
                    </a:cubicBezTo>
                    <a:cubicBezTo>
                      <a:pt x="1305" y="46"/>
                      <a:pt x="1308" y="43"/>
                      <a:pt x="1309" y="40"/>
                    </a:cubicBezTo>
                    <a:cubicBezTo>
                      <a:pt x="1309" y="38"/>
                      <a:pt x="1309" y="35"/>
                      <a:pt x="1309" y="33"/>
                    </a:cubicBezTo>
                    <a:cubicBezTo>
                      <a:pt x="1306" y="19"/>
                      <a:pt x="1295" y="8"/>
                      <a:pt x="1280" y="4"/>
                    </a:cubicBezTo>
                    <a:cubicBezTo>
                      <a:pt x="1258" y="0"/>
                      <a:pt x="1239" y="13"/>
                      <a:pt x="1232" y="32"/>
                    </a:cubicBezTo>
                    <a:cubicBezTo>
                      <a:pt x="1231" y="35"/>
                      <a:pt x="1231" y="37"/>
                      <a:pt x="1231" y="38"/>
                    </a:cubicBezTo>
                    <a:cubicBezTo>
                      <a:pt x="1233" y="38"/>
                      <a:pt x="1235" y="40"/>
                      <a:pt x="1235" y="40"/>
                    </a:cubicBezTo>
                    <a:cubicBezTo>
                      <a:pt x="1221" y="29"/>
                      <a:pt x="1199" y="32"/>
                      <a:pt x="1185" y="43"/>
                    </a:cubicBezTo>
                    <a:cubicBezTo>
                      <a:pt x="1171" y="54"/>
                      <a:pt x="1174" y="71"/>
                      <a:pt x="1171" y="85"/>
                    </a:cubicBezTo>
                    <a:cubicBezTo>
                      <a:pt x="1169" y="87"/>
                      <a:pt x="1167" y="89"/>
                      <a:pt x="1166" y="91"/>
                    </a:cubicBezTo>
                    <a:cubicBezTo>
                      <a:pt x="1161" y="97"/>
                      <a:pt x="1156" y="103"/>
                      <a:pt x="1152" y="110"/>
                    </a:cubicBezTo>
                    <a:cubicBezTo>
                      <a:pt x="1148" y="117"/>
                      <a:pt x="1145" y="124"/>
                      <a:pt x="1142" y="131"/>
                    </a:cubicBezTo>
                    <a:cubicBezTo>
                      <a:pt x="1143" y="141"/>
                      <a:pt x="1151" y="149"/>
                      <a:pt x="1157" y="158"/>
                    </a:cubicBezTo>
                    <a:cubicBezTo>
                      <a:pt x="1151" y="148"/>
                      <a:pt x="1144" y="138"/>
                      <a:pt x="1137" y="129"/>
                    </a:cubicBezTo>
                    <a:cubicBezTo>
                      <a:pt x="1135" y="127"/>
                      <a:pt x="1133" y="125"/>
                      <a:pt x="1131" y="122"/>
                    </a:cubicBezTo>
                    <a:cubicBezTo>
                      <a:pt x="1137" y="105"/>
                      <a:pt x="1143" y="85"/>
                      <a:pt x="1129" y="68"/>
                    </a:cubicBezTo>
                    <a:cubicBezTo>
                      <a:pt x="1110" y="46"/>
                      <a:pt x="1073" y="43"/>
                      <a:pt x="1059" y="71"/>
                    </a:cubicBezTo>
                    <a:cubicBezTo>
                      <a:pt x="1058" y="71"/>
                      <a:pt x="1055" y="70"/>
                      <a:pt x="1052" y="69"/>
                    </a:cubicBezTo>
                    <a:cubicBezTo>
                      <a:pt x="1046" y="68"/>
                      <a:pt x="1040" y="67"/>
                      <a:pt x="1034" y="66"/>
                    </a:cubicBezTo>
                    <a:cubicBezTo>
                      <a:pt x="1029" y="65"/>
                      <a:pt x="1023" y="64"/>
                      <a:pt x="1017" y="64"/>
                    </a:cubicBezTo>
                    <a:cubicBezTo>
                      <a:pt x="1015" y="64"/>
                      <a:pt x="1012" y="64"/>
                      <a:pt x="1009" y="65"/>
                    </a:cubicBezTo>
                    <a:cubicBezTo>
                      <a:pt x="1006" y="35"/>
                      <a:pt x="970" y="26"/>
                      <a:pt x="947" y="40"/>
                    </a:cubicBezTo>
                    <a:cubicBezTo>
                      <a:pt x="936" y="52"/>
                      <a:pt x="931" y="66"/>
                      <a:pt x="933" y="82"/>
                    </a:cubicBezTo>
                    <a:cubicBezTo>
                      <a:pt x="933" y="80"/>
                      <a:pt x="933" y="80"/>
                      <a:pt x="934" y="77"/>
                    </a:cubicBezTo>
                    <a:cubicBezTo>
                      <a:pt x="932" y="76"/>
                      <a:pt x="930" y="76"/>
                      <a:pt x="928" y="75"/>
                    </a:cubicBezTo>
                    <a:cubicBezTo>
                      <a:pt x="913" y="69"/>
                      <a:pt x="897" y="67"/>
                      <a:pt x="883" y="82"/>
                    </a:cubicBezTo>
                    <a:cubicBezTo>
                      <a:pt x="872" y="99"/>
                      <a:pt x="866" y="127"/>
                      <a:pt x="883" y="141"/>
                    </a:cubicBezTo>
                    <a:cubicBezTo>
                      <a:pt x="880" y="138"/>
                      <a:pt x="880" y="138"/>
                      <a:pt x="877" y="136"/>
                    </a:cubicBezTo>
                    <a:cubicBezTo>
                      <a:pt x="875" y="136"/>
                      <a:pt x="874" y="136"/>
                      <a:pt x="872" y="137"/>
                    </a:cubicBezTo>
                    <a:cubicBezTo>
                      <a:pt x="862" y="140"/>
                      <a:pt x="854" y="148"/>
                      <a:pt x="847" y="155"/>
                    </a:cubicBezTo>
                    <a:cubicBezTo>
                      <a:pt x="830" y="183"/>
                      <a:pt x="852" y="208"/>
                      <a:pt x="877" y="220"/>
                    </a:cubicBezTo>
                    <a:cubicBezTo>
                      <a:pt x="877" y="222"/>
                      <a:pt x="877" y="223"/>
                      <a:pt x="878" y="225"/>
                    </a:cubicBezTo>
                    <a:cubicBezTo>
                      <a:pt x="879" y="231"/>
                      <a:pt x="880" y="236"/>
                      <a:pt x="881" y="241"/>
                    </a:cubicBezTo>
                    <a:cubicBezTo>
                      <a:pt x="894" y="264"/>
                      <a:pt x="925" y="256"/>
                      <a:pt x="947" y="267"/>
                    </a:cubicBezTo>
                    <a:cubicBezTo>
                      <a:pt x="919" y="255"/>
                      <a:pt x="890" y="254"/>
                      <a:pt x="865" y="262"/>
                    </a:cubicBezTo>
                    <a:cubicBezTo>
                      <a:pt x="862" y="263"/>
                      <a:pt x="859" y="264"/>
                      <a:pt x="856" y="265"/>
                    </a:cubicBezTo>
                    <a:cubicBezTo>
                      <a:pt x="841" y="239"/>
                      <a:pt x="808" y="239"/>
                      <a:pt x="791" y="261"/>
                    </a:cubicBezTo>
                    <a:cubicBezTo>
                      <a:pt x="787" y="268"/>
                      <a:pt x="785" y="274"/>
                      <a:pt x="785" y="281"/>
                    </a:cubicBezTo>
                    <a:cubicBezTo>
                      <a:pt x="785" y="283"/>
                      <a:pt x="785" y="285"/>
                      <a:pt x="786" y="288"/>
                    </a:cubicBezTo>
                    <a:cubicBezTo>
                      <a:pt x="785" y="292"/>
                      <a:pt x="788" y="292"/>
                      <a:pt x="794" y="292"/>
                    </a:cubicBezTo>
                    <a:cubicBezTo>
                      <a:pt x="777" y="289"/>
                      <a:pt x="763" y="292"/>
                      <a:pt x="752" y="306"/>
                    </a:cubicBezTo>
                    <a:cubicBezTo>
                      <a:pt x="738" y="326"/>
                      <a:pt x="752" y="348"/>
                      <a:pt x="764" y="366"/>
                    </a:cubicBezTo>
                    <a:cubicBezTo>
                      <a:pt x="763" y="368"/>
                      <a:pt x="762" y="370"/>
                      <a:pt x="762" y="372"/>
                    </a:cubicBezTo>
                    <a:cubicBezTo>
                      <a:pt x="759" y="381"/>
                      <a:pt x="757" y="390"/>
                      <a:pt x="756" y="399"/>
                    </a:cubicBezTo>
                    <a:cubicBezTo>
                      <a:pt x="748" y="383"/>
                      <a:pt x="738" y="369"/>
                      <a:pt x="725" y="358"/>
                    </a:cubicBezTo>
                    <a:cubicBezTo>
                      <a:pt x="723" y="356"/>
                      <a:pt x="721" y="355"/>
                      <a:pt x="721" y="354"/>
                    </a:cubicBezTo>
                    <a:cubicBezTo>
                      <a:pt x="738" y="328"/>
                      <a:pt x="715" y="295"/>
                      <a:pt x="687" y="295"/>
                    </a:cubicBezTo>
                    <a:cubicBezTo>
                      <a:pt x="685" y="295"/>
                      <a:pt x="683" y="296"/>
                      <a:pt x="681" y="296"/>
                    </a:cubicBezTo>
                    <a:cubicBezTo>
                      <a:pt x="679" y="296"/>
                      <a:pt x="677" y="297"/>
                      <a:pt x="675" y="298"/>
                    </a:cubicBezTo>
                    <a:cubicBezTo>
                      <a:pt x="673" y="298"/>
                      <a:pt x="671" y="298"/>
                      <a:pt x="671" y="295"/>
                    </a:cubicBezTo>
                    <a:cubicBezTo>
                      <a:pt x="679" y="303"/>
                      <a:pt x="682" y="314"/>
                      <a:pt x="682" y="326"/>
                    </a:cubicBezTo>
                    <a:cubicBezTo>
                      <a:pt x="682" y="306"/>
                      <a:pt x="671" y="289"/>
                      <a:pt x="654" y="284"/>
                    </a:cubicBezTo>
                    <a:cubicBezTo>
                      <a:pt x="634" y="277"/>
                      <a:pt x="614" y="288"/>
                      <a:pt x="606" y="307"/>
                    </a:cubicBezTo>
                    <a:cubicBezTo>
                      <a:pt x="605" y="309"/>
                      <a:pt x="605" y="311"/>
                      <a:pt x="606" y="311"/>
                    </a:cubicBezTo>
                    <a:cubicBezTo>
                      <a:pt x="606" y="314"/>
                      <a:pt x="609" y="314"/>
                      <a:pt x="612" y="314"/>
                    </a:cubicBezTo>
                    <a:cubicBezTo>
                      <a:pt x="595" y="303"/>
                      <a:pt x="573" y="303"/>
                      <a:pt x="559" y="317"/>
                    </a:cubicBezTo>
                    <a:cubicBezTo>
                      <a:pt x="553" y="326"/>
                      <a:pt x="548" y="337"/>
                      <a:pt x="548" y="347"/>
                    </a:cubicBezTo>
                    <a:cubicBezTo>
                      <a:pt x="548" y="349"/>
                      <a:pt x="548" y="350"/>
                      <a:pt x="546" y="352"/>
                    </a:cubicBezTo>
                    <a:cubicBezTo>
                      <a:pt x="543" y="354"/>
                      <a:pt x="545" y="351"/>
                      <a:pt x="545" y="351"/>
                    </a:cubicBezTo>
                    <a:cubicBezTo>
                      <a:pt x="525" y="331"/>
                      <a:pt x="492" y="342"/>
                      <a:pt x="481" y="365"/>
                    </a:cubicBezTo>
                    <a:cubicBezTo>
                      <a:pt x="479" y="372"/>
                      <a:pt x="478" y="379"/>
                      <a:pt x="480" y="385"/>
                    </a:cubicBezTo>
                    <a:cubicBezTo>
                      <a:pt x="480" y="388"/>
                      <a:pt x="481" y="390"/>
                      <a:pt x="482" y="392"/>
                    </a:cubicBezTo>
                    <a:cubicBezTo>
                      <a:pt x="489" y="398"/>
                      <a:pt x="500" y="387"/>
                      <a:pt x="506" y="395"/>
                    </a:cubicBezTo>
                    <a:cubicBezTo>
                      <a:pt x="481" y="395"/>
                      <a:pt x="458" y="412"/>
                      <a:pt x="453" y="435"/>
                    </a:cubicBezTo>
                    <a:cubicBezTo>
                      <a:pt x="452" y="443"/>
                      <a:pt x="454" y="450"/>
                      <a:pt x="457" y="456"/>
                    </a:cubicBezTo>
                    <a:cubicBezTo>
                      <a:pt x="458" y="458"/>
                      <a:pt x="459" y="460"/>
                      <a:pt x="461" y="462"/>
                    </a:cubicBezTo>
                    <a:cubicBezTo>
                      <a:pt x="461" y="462"/>
                      <a:pt x="461" y="465"/>
                      <a:pt x="461" y="465"/>
                    </a:cubicBezTo>
                    <a:cubicBezTo>
                      <a:pt x="469" y="457"/>
                      <a:pt x="475" y="446"/>
                      <a:pt x="489" y="446"/>
                    </a:cubicBezTo>
                    <a:cubicBezTo>
                      <a:pt x="472" y="446"/>
                      <a:pt x="464" y="460"/>
                      <a:pt x="458" y="474"/>
                    </a:cubicBezTo>
                    <a:cubicBezTo>
                      <a:pt x="450" y="510"/>
                      <a:pt x="486" y="518"/>
                      <a:pt x="509" y="531"/>
                    </a:cubicBezTo>
                    <a:cubicBezTo>
                      <a:pt x="509" y="533"/>
                      <a:pt x="510" y="535"/>
                      <a:pt x="511" y="537"/>
                    </a:cubicBezTo>
                    <a:cubicBezTo>
                      <a:pt x="513" y="543"/>
                      <a:pt x="516" y="550"/>
                      <a:pt x="519" y="556"/>
                    </a:cubicBezTo>
                    <a:cubicBezTo>
                      <a:pt x="513" y="562"/>
                      <a:pt x="508" y="568"/>
                      <a:pt x="502" y="575"/>
                    </a:cubicBezTo>
                    <a:cubicBezTo>
                      <a:pt x="497" y="581"/>
                      <a:pt x="492" y="587"/>
                      <a:pt x="486" y="594"/>
                    </a:cubicBezTo>
                    <a:cubicBezTo>
                      <a:pt x="483" y="597"/>
                      <a:pt x="478" y="602"/>
                      <a:pt x="475" y="602"/>
                    </a:cubicBezTo>
                    <a:cubicBezTo>
                      <a:pt x="473" y="601"/>
                      <a:pt x="470" y="600"/>
                      <a:pt x="468" y="598"/>
                    </a:cubicBezTo>
                    <a:cubicBezTo>
                      <a:pt x="465" y="597"/>
                      <a:pt x="463" y="596"/>
                      <a:pt x="460" y="595"/>
                    </a:cubicBezTo>
                    <a:cubicBezTo>
                      <a:pt x="464" y="569"/>
                      <a:pt x="447" y="549"/>
                      <a:pt x="425" y="546"/>
                    </a:cubicBezTo>
                    <a:cubicBezTo>
                      <a:pt x="411" y="545"/>
                      <a:pt x="395" y="553"/>
                      <a:pt x="386" y="564"/>
                    </a:cubicBezTo>
                    <a:cubicBezTo>
                      <a:pt x="385" y="567"/>
                      <a:pt x="383" y="569"/>
                      <a:pt x="382" y="571"/>
                    </a:cubicBezTo>
                    <a:cubicBezTo>
                      <a:pt x="383" y="574"/>
                      <a:pt x="383" y="577"/>
                      <a:pt x="386" y="577"/>
                    </a:cubicBezTo>
                    <a:cubicBezTo>
                      <a:pt x="360" y="563"/>
                      <a:pt x="330" y="583"/>
                      <a:pt x="328" y="609"/>
                    </a:cubicBezTo>
                    <a:cubicBezTo>
                      <a:pt x="328" y="611"/>
                      <a:pt x="326" y="613"/>
                      <a:pt x="324" y="615"/>
                    </a:cubicBezTo>
                    <a:cubicBezTo>
                      <a:pt x="318" y="620"/>
                      <a:pt x="312" y="626"/>
                      <a:pt x="306" y="632"/>
                    </a:cubicBezTo>
                    <a:cubicBezTo>
                      <a:pt x="304" y="634"/>
                      <a:pt x="302" y="636"/>
                      <a:pt x="301" y="638"/>
                    </a:cubicBezTo>
                    <a:cubicBezTo>
                      <a:pt x="277" y="633"/>
                      <a:pt x="246" y="616"/>
                      <a:pt x="229" y="644"/>
                    </a:cubicBezTo>
                    <a:cubicBezTo>
                      <a:pt x="214" y="668"/>
                      <a:pt x="225" y="686"/>
                      <a:pt x="243" y="699"/>
                    </a:cubicBezTo>
                    <a:cubicBezTo>
                      <a:pt x="245" y="701"/>
                      <a:pt x="243" y="698"/>
                      <a:pt x="243" y="698"/>
                    </a:cubicBezTo>
                    <a:cubicBezTo>
                      <a:pt x="243" y="692"/>
                      <a:pt x="251" y="697"/>
                      <a:pt x="251" y="692"/>
                    </a:cubicBezTo>
                    <a:cubicBezTo>
                      <a:pt x="229" y="704"/>
                      <a:pt x="229" y="737"/>
                      <a:pt x="241" y="758"/>
                    </a:cubicBezTo>
                    <a:cubicBezTo>
                      <a:pt x="243" y="760"/>
                      <a:pt x="244" y="762"/>
                      <a:pt x="246" y="764"/>
                    </a:cubicBezTo>
                    <a:cubicBezTo>
                      <a:pt x="249" y="767"/>
                      <a:pt x="249" y="767"/>
                      <a:pt x="249" y="767"/>
                    </a:cubicBezTo>
                    <a:cubicBezTo>
                      <a:pt x="254" y="762"/>
                      <a:pt x="254" y="750"/>
                      <a:pt x="263" y="748"/>
                    </a:cubicBezTo>
                    <a:cubicBezTo>
                      <a:pt x="246" y="762"/>
                      <a:pt x="240" y="781"/>
                      <a:pt x="251" y="801"/>
                    </a:cubicBezTo>
                    <a:cubicBezTo>
                      <a:pt x="265" y="829"/>
                      <a:pt x="293" y="826"/>
                      <a:pt x="318" y="826"/>
                    </a:cubicBezTo>
                    <a:cubicBezTo>
                      <a:pt x="319" y="827"/>
                      <a:pt x="322" y="827"/>
                      <a:pt x="325" y="827"/>
                    </a:cubicBezTo>
                    <a:cubicBezTo>
                      <a:pt x="327" y="827"/>
                      <a:pt x="329" y="827"/>
                      <a:pt x="328" y="830"/>
                    </a:cubicBezTo>
                    <a:cubicBezTo>
                      <a:pt x="323" y="837"/>
                      <a:pt x="318" y="845"/>
                      <a:pt x="314" y="851"/>
                    </a:cubicBezTo>
                    <a:cubicBezTo>
                      <a:pt x="309" y="858"/>
                      <a:pt x="304" y="865"/>
                      <a:pt x="299" y="872"/>
                    </a:cubicBezTo>
                    <a:cubicBezTo>
                      <a:pt x="265" y="837"/>
                      <a:pt x="214" y="832"/>
                      <a:pt x="170" y="845"/>
                    </a:cubicBezTo>
                    <a:cubicBezTo>
                      <a:pt x="168" y="846"/>
                      <a:pt x="165" y="847"/>
                      <a:pt x="163" y="848"/>
                    </a:cubicBezTo>
                    <a:cubicBezTo>
                      <a:pt x="154" y="831"/>
                      <a:pt x="134" y="826"/>
                      <a:pt x="117" y="831"/>
                    </a:cubicBezTo>
                    <a:cubicBezTo>
                      <a:pt x="100" y="837"/>
                      <a:pt x="89" y="851"/>
                      <a:pt x="84" y="868"/>
                    </a:cubicBezTo>
                    <a:cubicBezTo>
                      <a:pt x="83" y="871"/>
                      <a:pt x="83" y="874"/>
                      <a:pt x="84" y="877"/>
                    </a:cubicBezTo>
                    <a:cubicBezTo>
                      <a:pt x="85" y="880"/>
                      <a:pt x="87" y="883"/>
                      <a:pt x="89" y="885"/>
                    </a:cubicBezTo>
                    <a:cubicBezTo>
                      <a:pt x="73" y="876"/>
                      <a:pt x="56" y="865"/>
                      <a:pt x="39" y="876"/>
                    </a:cubicBezTo>
                    <a:cubicBezTo>
                      <a:pt x="22" y="887"/>
                      <a:pt x="17" y="907"/>
                      <a:pt x="22" y="924"/>
                    </a:cubicBezTo>
                    <a:cubicBezTo>
                      <a:pt x="31" y="943"/>
                      <a:pt x="47" y="952"/>
                      <a:pt x="67" y="957"/>
                    </a:cubicBezTo>
                    <a:cubicBezTo>
                      <a:pt x="56" y="954"/>
                      <a:pt x="45" y="946"/>
                      <a:pt x="33" y="941"/>
                    </a:cubicBezTo>
                    <a:cubicBezTo>
                      <a:pt x="31" y="942"/>
                      <a:pt x="29" y="943"/>
                      <a:pt x="27" y="944"/>
                    </a:cubicBezTo>
                    <a:cubicBezTo>
                      <a:pt x="23" y="947"/>
                      <a:pt x="19" y="950"/>
                      <a:pt x="17" y="954"/>
                    </a:cubicBezTo>
                    <a:cubicBezTo>
                      <a:pt x="0" y="982"/>
                      <a:pt x="14" y="1019"/>
                      <a:pt x="44" y="1024"/>
                    </a:cubicBezTo>
                    <a:cubicBezTo>
                      <a:pt x="44" y="1024"/>
                      <a:pt x="44" y="1022"/>
                      <a:pt x="44" y="1024"/>
                    </a:cubicBezTo>
                    <a:cubicBezTo>
                      <a:pt x="45" y="1029"/>
                      <a:pt x="46" y="1034"/>
                      <a:pt x="47" y="1038"/>
                    </a:cubicBezTo>
                    <a:cubicBezTo>
                      <a:pt x="59" y="1058"/>
                      <a:pt x="81" y="1063"/>
                      <a:pt x="103" y="1058"/>
                    </a:cubicBezTo>
                    <a:cubicBezTo>
                      <a:pt x="105" y="1060"/>
                      <a:pt x="107" y="1062"/>
                      <a:pt x="109" y="1065"/>
                    </a:cubicBezTo>
                    <a:cubicBezTo>
                      <a:pt x="147" y="1111"/>
                      <a:pt x="209" y="1142"/>
                      <a:pt x="265" y="1152"/>
                    </a:cubicBezTo>
                    <a:cubicBezTo>
                      <a:pt x="273" y="1153"/>
                      <a:pt x="281" y="1155"/>
                      <a:pt x="289" y="1157"/>
                    </a:cubicBezTo>
                    <a:cubicBezTo>
                      <a:pt x="330" y="1166"/>
                      <a:pt x="373" y="1170"/>
                      <a:pt x="411" y="1179"/>
                    </a:cubicBezTo>
                    <a:cubicBezTo>
                      <a:pt x="508" y="1205"/>
                      <a:pt x="610" y="1213"/>
                      <a:pt x="710" y="1221"/>
                    </a:cubicBezTo>
                    <a:close/>
                  </a:path>
                </a:pathLst>
              </a:custGeom>
              <a:solidFill>
                <a:schemeClr val="accent2">
                  <a:alpha val="2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dirty="0">
                  <a:latin typeface="微软雅黑" panose="020B0503020204020204" charset="-122"/>
                  <a:ea typeface="微软雅黑" panose="020B0503020204020204" charset="-122"/>
                </a:endParaRPr>
              </a:p>
            </p:txBody>
          </p:sp>
          <p:sp>
            <p:nvSpPr>
              <p:cNvPr id="9" name="Freeform 6"/>
              <p:cNvSpPr/>
              <p:nvPr>
                <p:custDataLst>
                  <p:tags r:id="rId4"/>
                </p:custDataLst>
              </p:nvPr>
            </p:nvSpPr>
            <p:spPr bwMode="auto">
              <a:xfrm>
                <a:off x="1473" y="2880"/>
                <a:ext cx="1793" cy="582"/>
              </a:xfrm>
              <a:custGeom>
                <a:avLst/>
                <a:gdLst>
                  <a:gd name="T0" fmla="*/ 667 w 758"/>
                  <a:gd name="T1" fmla="*/ 236 h 246"/>
                  <a:gd name="T2" fmla="*/ 507 w 758"/>
                  <a:gd name="T3" fmla="*/ 229 h 246"/>
                  <a:gd name="T4" fmla="*/ 370 w 758"/>
                  <a:gd name="T5" fmla="*/ 245 h 246"/>
                  <a:gd name="T6" fmla="*/ 215 w 758"/>
                  <a:gd name="T7" fmla="*/ 229 h 246"/>
                  <a:gd name="T8" fmla="*/ 0 w 758"/>
                  <a:gd name="T9" fmla="*/ 232 h 246"/>
                  <a:gd name="T10" fmla="*/ 51 w 758"/>
                  <a:gd name="T11" fmla="*/ 215 h 246"/>
                  <a:gd name="T12" fmla="*/ 85 w 758"/>
                  <a:gd name="T13" fmla="*/ 180 h 246"/>
                  <a:gd name="T14" fmla="*/ 111 w 758"/>
                  <a:gd name="T15" fmla="*/ 145 h 246"/>
                  <a:gd name="T16" fmla="*/ 106 w 758"/>
                  <a:gd name="T17" fmla="*/ 84 h 246"/>
                  <a:gd name="T18" fmla="*/ 146 w 758"/>
                  <a:gd name="T19" fmla="*/ 82 h 246"/>
                  <a:gd name="T20" fmla="*/ 223 w 758"/>
                  <a:gd name="T21" fmla="*/ 55 h 246"/>
                  <a:gd name="T22" fmla="*/ 272 w 758"/>
                  <a:gd name="T23" fmla="*/ 89 h 246"/>
                  <a:gd name="T24" fmla="*/ 343 w 758"/>
                  <a:gd name="T25" fmla="*/ 145 h 246"/>
                  <a:gd name="T26" fmla="*/ 454 w 758"/>
                  <a:gd name="T27" fmla="*/ 179 h 246"/>
                  <a:gd name="T28" fmla="*/ 536 w 758"/>
                  <a:gd name="T29" fmla="*/ 181 h 246"/>
                  <a:gd name="T30" fmla="*/ 635 w 758"/>
                  <a:gd name="T31" fmla="*/ 193 h 246"/>
                  <a:gd name="T32" fmla="*/ 758 w 758"/>
                  <a:gd name="T33" fmla="*/ 209 h 246"/>
                  <a:gd name="T34" fmla="*/ 579 w 758"/>
                  <a:gd name="T35" fmla="*/ 211 h 246"/>
                  <a:gd name="T36" fmla="*/ 665 w 758"/>
                  <a:gd name="T37" fmla="*/ 23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8" h="246">
                    <a:moveTo>
                      <a:pt x="667" y="236"/>
                    </a:moveTo>
                    <a:cubicBezTo>
                      <a:pt x="607" y="239"/>
                      <a:pt x="565" y="230"/>
                      <a:pt x="507" y="229"/>
                    </a:cubicBezTo>
                    <a:cubicBezTo>
                      <a:pt x="451" y="229"/>
                      <a:pt x="434" y="245"/>
                      <a:pt x="370" y="245"/>
                    </a:cubicBezTo>
                    <a:cubicBezTo>
                      <a:pt x="280" y="246"/>
                      <a:pt x="260" y="233"/>
                      <a:pt x="215" y="229"/>
                    </a:cubicBezTo>
                    <a:cubicBezTo>
                      <a:pt x="156" y="224"/>
                      <a:pt x="80" y="228"/>
                      <a:pt x="0" y="232"/>
                    </a:cubicBezTo>
                    <a:cubicBezTo>
                      <a:pt x="9" y="225"/>
                      <a:pt x="31" y="227"/>
                      <a:pt x="51" y="215"/>
                    </a:cubicBezTo>
                    <a:cubicBezTo>
                      <a:pt x="41" y="206"/>
                      <a:pt x="75" y="183"/>
                      <a:pt x="85" y="180"/>
                    </a:cubicBezTo>
                    <a:cubicBezTo>
                      <a:pt x="72" y="167"/>
                      <a:pt x="76" y="148"/>
                      <a:pt x="111" y="145"/>
                    </a:cubicBezTo>
                    <a:cubicBezTo>
                      <a:pt x="102" y="124"/>
                      <a:pt x="92" y="102"/>
                      <a:pt x="106" y="84"/>
                    </a:cubicBezTo>
                    <a:cubicBezTo>
                      <a:pt x="115" y="72"/>
                      <a:pt x="134" y="80"/>
                      <a:pt x="146" y="82"/>
                    </a:cubicBezTo>
                    <a:cubicBezTo>
                      <a:pt x="139" y="67"/>
                      <a:pt x="180" y="0"/>
                      <a:pt x="223" y="55"/>
                    </a:cubicBezTo>
                    <a:cubicBezTo>
                      <a:pt x="265" y="50"/>
                      <a:pt x="275" y="53"/>
                      <a:pt x="272" y="89"/>
                    </a:cubicBezTo>
                    <a:cubicBezTo>
                      <a:pt x="313" y="82"/>
                      <a:pt x="347" y="102"/>
                      <a:pt x="343" y="145"/>
                    </a:cubicBezTo>
                    <a:cubicBezTo>
                      <a:pt x="385" y="138"/>
                      <a:pt x="437" y="127"/>
                      <a:pt x="454" y="179"/>
                    </a:cubicBezTo>
                    <a:cubicBezTo>
                      <a:pt x="482" y="167"/>
                      <a:pt x="510" y="148"/>
                      <a:pt x="536" y="181"/>
                    </a:cubicBezTo>
                    <a:cubicBezTo>
                      <a:pt x="558" y="160"/>
                      <a:pt x="610" y="186"/>
                      <a:pt x="635" y="193"/>
                    </a:cubicBezTo>
                    <a:cubicBezTo>
                      <a:pt x="674" y="203"/>
                      <a:pt x="712" y="207"/>
                      <a:pt x="758" y="209"/>
                    </a:cubicBezTo>
                    <a:cubicBezTo>
                      <a:pt x="758" y="217"/>
                      <a:pt x="580" y="207"/>
                      <a:pt x="579" y="211"/>
                    </a:cubicBezTo>
                    <a:cubicBezTo>
                      <a:pt x="575" y="222"/>
                      <a:pt x="682" y="234"/>
                      <a:pt x="665" y="236"/>
                    </a:cubicBezTo>
                  </a:path>
                </a:pathLst>
              </a:custGeom>
              <a:solidFill>
                <a:schemeClr val="accent2">
                  <a:alpha val="46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dirty="0">
                  <a:latin typeface="微软雅黑" panose="020B0503020204020204" charset="-122"/>
                  <a:ea typeface="微软雅黑" panose="020B0503020204020204" charset="-122"/>
                </a:endParaRPr>
              </a:p>
            </p:txBody>
          </p:sp>
        </p:grpSp>
        <p:grpSp>
          <p:nvGrpSpPr>
            <p:cNvPr id="18" name="Group 4"/>
            <p:cNvGrpSpPr>
              <a:grpSpLocks noChangeAspect="1"/>
            </p:cNvGrpSpPr>
            <p:nvPr/>
          </p:nvGrpSpPr>
          <p:grpSpPr bwMode="auto">
            <a:xfrm>
              <a:off x="5678592" y="2912353"/>
              <a:ext cx="5360645" cy="3328110"/>
              <a:chOff x="1473" y="692"/>
              <a:chExt cx="4779" cy="2967"/>
            </a:xfrm>
            <a:solidFill>
              <a:schemeClr val="accent5">
                <a:alpha val="35000"/>
              </a:schemeClr>
            </a:solidFill>
          </p:grpSpPr>
          <p:sp>
            <p:nvSpPr>
              <p:cNvPr id="19" name="Freeform 5"/>
              <p:cNvSpPr/>
              <p:nvPr>
                <p:custDataLst>
                  <p:tags r:id="rId5"/>
                </p:custDataLst>
              </p:nvPr>
            </p:nvSpPr>
            <p:spPr bwMode="auto">
              <a:xfrm>
                <a:off x="2452" y="692"/>
                <a:ext cx="3800" cy="2967"/>
              </a:xfrm>
              <a:custGeom>
                <a:avLst/>
                <a:gdLst>
                  <a:gd name="T0" fmla="*/ 1549 w 1606"/>
                  <a:gd name="T1" fmla="*/ 1122 h 1253"/>
                  <a:gd name="T2" fmla="*/ 1529 w 1606"/>
                  <a:gd name="T3" fmla="*/ 325 h 1253"/>
                  <a:gd name="T4" fmla="*/ 1379 w 1606"/>
                  <a:gd name="T5" fmla="*/ 88 h 1253"/>
                  <a:gd name="T6" fmla="*/ 1305 w 1606"/>
                  <a:gd name="T7" fmla="*/ 49 h 1253"/>
                  <a:gd name="T8" fmla="*/ 1280 w 1606"/>
                  <a:gd name="T9" fmla="*/ 4 h 1253"/>
                  <a:gd name="T10" fmla="*/ 1235 w 1606"/>
                  <a:gd name="T11" fmla="*/ 40 h 1253"/>
                  <a:gd name="T12" fmla="*/ 1166 w 1606"/>
                  <a:gd name="T13" fmla="*/ 91 h 1253"/>
                  <a:gd name="T14" fmla="*/ 1157 w 1606"/>
                  <a:gd name="T15" fmla="*/ 158 h 1253"/>
                  <a:gd name="T16" fmla="*/ 1129 w 1606"/>
                  <a:gd name="T17" fmla="*/ 68 h 1253"/>
                  <a:gd name="T18" fmla="*/ 1034 w 1606"/>
                  <a:gd name="T19" fmla="*/ 66 h 1253"/>
                  <a:gd name="T20" fmla="*/ 947 w 1606"/>
                  <a:gd name="T21" fmla="*/ 40 h 1253"/>
                  <a:gd name="T22" fmla="*/ 928 w 1606"/>
                  <a:gd name="T23" fmla="*/ 75 h 1253"/>
                  <a:gd name="T24" fmla="*/ 877 w 1606"/>
                  <a:gd name="T25" fmla="*/ 136 h 1253"/>
                  <a:gd name="T26" fmla="*/ 877 w 1606"/>
                  <a:gd name="T27" fmla="*/ 220 h 1253"/>
                  <a:gd name="T28" fmla="*/ 947 w 1606"/>
                  <a:gd name="T29" fmla="*/ 267 h 1253"/>
                  <a:gd name="T30" fmla="*/ 791 w 1606"/>
                  <a:gd name="T31" fmla="*/ 261 h 1253"/>
                  <a:gd name="T32" fmla="*/ 794 w 1606"/>
                  <a:gd name="T33" fmla="*/ 292 h 1253"/>
                  <a:gd name="T34" fmla="*/ 762 w 1606"/>
                  <a:gd name="T35" fmla="*/ 372 h 1253"/>
                  <a:gd name="T36" fmla="*/ 721 w 1606"/>
                  <a:gd name="T37" fmla="*/ 354 h 1253"/>
                  <a:gd name="T38" fmla="*/ 675 w 1606"/>
                  <a:gd name="T39" fmla="*/ 298 h 1253"/>
                  <a:gd name="T40" fmla="*/ 654 w 1606"/>
                  <a:gd name="T41" fmla="*/ 284 h 1253"/>
                  <a:gd name="T42" fmla="*/ 612 w 1606"/>
                  <a:gd name="T43" fmla="*/ 314 h 1253"/>
                  <a:gd name="T44" fmla="*/ 546 w 1606"/>
                  <a:gd name="T45" fmla="*/ 352 h 1253"/>
                  <a:gd name="T46" fmla="*/ 480 w 1606"/>
                  <a:gd name="T47" fmla="*/ 385 h 1253"/>
                  <a:gd name="T48" fmla="*/ 453 w 1606"/>
                  <a:gd name="T49" fmla="*/ 435 h 1253"/>
                  <a:gd name="T50" fmla="*/ 461 w 1606"/>
                  <a:gd name="T51" fmla="*/ 465 h 1253"/>
                  <a:gd name="T52" fmla="*/ 509 w 1606"/>
                  <a:gd name="T53" fmla="*/ 531 h 1253"/>
                  <a:gd name="T54" fmla="*/ 502 w 1606"/>
                  <a:gd name="T55" fmla="*/ 575 h 1253"/>
                  <a:gd name="T56" fmla="*/ 468 w 1606"/>
                  <a:gd name="T57" fmla="*/ 598 h 1253"/>
                  <a:gd name="T58" fmla="*/ 386 w 1606"/>
                  <a:gd name="T59" fmla="*/ 564 h 1253"/>
                  <a:gd name="T60" fmla="*/ 328 w 1606"/>
                  <a:gd name="T61" fmla="*/ 609 h 1253"/>
                  <a:gd name="T62" fmla="*/ 301 w 1606"/>
                  <a:gd name="T63" fmla="*/ 638 h 1253"/>
                  <a:gd name="T64" fmla="*/ 243 w 1606"/>
                  <a:gd name="T65" fmla="*/ 698 h 1253"/>
                  <a:gd name="T66" fmla="*/ 246 w 1606"/>
                  <a:gd name="T67" fmla="*/ 764 h 1253"/>
                  <a:gd name="T68" fmla="*/ 251 w 1606"/>
                  <a:gd name="T69" fmla="*/ 801 h 1253"/>
                  <a:gd name="T70" fmla="*/ 328 w 1606"/>
                  <a:gd name="T71" fmla="*/ 830 h 1253"/>
                  <a:gd name="T72" fmla="*/ 170 w 1606"/>
                  <a:gd name="T73" fmla="*/ 845 h 1253"/>
                  <a:gd name="T74" fmla="*/ 84 w 1606"/>
                  <a:gd name="T75" fmla="*/ 868 h 1253"/>
                  <a:gd name="T76" fmla="*/ 39 w 1606"/>
                  <a:gd name="T77" fmla="*/ 876 h 1253"/>
                  <a:gd name="T78" fmla="*/ 33 w 1606"/>
                  <a:gd name="T79" fmla="*/ 941 h 1253"/>
                  <a:gd name="T80" fmla="*/ 44 w 1606"/>
                  <a:gd name="T81" fmla="*/ 1024 h 1253"/>
                  <a:gd name="T82" fmla="*/ 103 w 1606"/>
                  <a:gd name="T83" fmla="*/ 1058 h 1253"/>
                  <a:gd name="T84" fmla="*/ 289 w 1606"/>
                  <a:gd name="T85" fmla="*/ 1157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6" h="1253">
                    <a:moveTo>
                      <a:pt x="710" y="1221"/>
                    </a:moveTo>
                    <a:cubicBezTo>
                      <a:pt x="934" y="1239"/>
                      <a:pt x="1158" y="1253"/>
                      <a:pt x="1377" y="1200"/>
                    </a:cubicBezTo>
                    <a:cubicBezTo>
                      <a:pt x="1432" y="1186"/>
                      <a:pt x="1514" y="1171"/>
                      <a:pt x="1549" y="1122"/>
                    </a:cubicBezTo>
                    <a:cubicBezTo>
                      <a:pt x="1606" y="1039"/>
                      <a:pt x="1585" y="907"/>
                      <a:pt x="1568" y="817"/>
                    </a:cubicBezTo>
                    <a:cubicBezTo>
                      <a:pt x="1549" y="719"/>
                      <a:pt x="1554" y="619"/>
                      <a:pt x="1556" y="521"/>
                    </a:cubicBezTo>
                    <a:cubicBezTo>
                      <a:pt x="1557" y="450"/>
                      <a:pt x="1544" y="393"/>
                      <a:pt x="1529" y="325"/>
                    </a:cubicBezTo>
                    <a:cubicBezTo>
                      <a:pt x="1515" y="262"/>
                      <a:pt x="1539" y="143"/>
                      <a:pt x="1471" y="106"/>
                    </a:cubicBezTo>
                    <a:cubicBezTo>
                      <a:pt x="1450" y="94"/>
                      <a:pt x="1425" y="90"/>
                      <a:pt x="1398" y="89"/>
                    </a:cubicBezTo>
                    <a:cubicBezTo>
                      <a:pt x="1391" y="89"/>
                      <a:pt x="1384" y="89"/>
                      <a:pt x="1379" y="88"/>
                    </a:cubicBezTo>
                    <a:cubicBezTo>
                      <a:pt x="1377" y="88"/>
                      <a:pt x="1375" y="87"/>
                      <a:pt x="1374" y="87"/>
                    </a:cubicBezTo>
                    <a:cubicBezTo>
                      <a:pt x="1383" y="68"/>
                      <a:pt x="1383" y="46"/>
                      <a:pt x="1367" y="32"/>
                    </a:cubicBezTo>
                    <a:cubicBezTo>
                      <a:pt x="1347" y="15"/>
                      <a:pt x="1316" y="26"/>
                      <a:pt x="1305" y="49"/>
                    </a:cubicBezTo>
                    <a:cubicBezTo>
                      <a:pt x="1305" y="46"/>
                      <a:pt x="1308" y="43"/>
                      <a:pt x="1309" y="40"/>
                    </a:cubicBezTo>
                    <a:cubicBezTo>
                      <a:pt x="1309" y="38"/>
                      <a:pt x="1309" y="35"/>
                      <a:pt x="1309" y="33"/>
                    </a:cubicBezTo>
                    <a:cubicBezTo>
                      <a:pt x="1306" y="19"/>
                      <a:pt x="1295" y="8"/>
                      <a:pt x="1280" y="4"/>
                    </a:cubicBezTo>
                    <a:cubicBezTo>
                      <a:pt x="1258" y="0"/>
                      <a:pt x="1239" y="13"/>
                      <a:pt x="1232" y="32"/>
                    </a:cubicBezTo>
                    <a:cubicBezTo>
                      <a:pt x="1231" y="35"/>
                      <a:pt x="1231" y="37"/>
                      <a:pt x="1231" y="38"/>
                    </a:cubicBezTo>
                    <a:cubicBezTo>
                      <a:pt x="1233" y="38"/>
                      <a:pt x="1235" y="40"/>
                      <a:pt x="1235" y="40"/>
                    </a:cubicBezTo>
                    <a:cubicBezTo>
                      <a:pt x="1221" y="29"/>
                      <a:pt x="1199" y="32"/>
                      <a:pt x="1185" y="43"/>
                    </a:cubicBezTo>
                    <a:cubicBezTo>
                      <a:pt x="1171" y="54"/>
                      <a:pt x="1174" y="71"/>
                      <a:pt x="1171" y="85"/>
                    </a:cubicBezTo>
                    <a:cubicBezTo>
                      <a:pt x="1169" y="87"/>
                      <a:pt x="1167" y="89"/>
                      <a:pt x="1166" y="91"/>
                    </a:cubicBezTo>
                    <a:cubicBezTo>
                      <a:pt x="1161" y="97"/>
                      <a:pt x="1156" y="103"/>
                      <a:pt x="1152" y="110"/>
                    </a:cubicBezTo>
                    <a:cubicBezTo>
                      <a:pt x="1148" y="117"/>
                      <a:pt x="1145" y="124"/>
                      <a:pt x="1142" y="131"/>
                    </a:cubicBezTo>
                    <a:cubicBezTo>
                      <a:pt x="1143" y="141"/>
                      <a:pt x="1151" y="149"/>
                      <a:pt x="1157" y="158"/>
                    </a:cubicBezTo>
                    <a:cubicBezTo>
                      <a:pt x="1151" y="148"/>
                      <a:pt x="1144" y="138"/>
                      <a:pt x="1137" y="129"/>
                    </a:cubicBezTo>
                    <a:cubicBezTo>
                      <a:pt x="1135" y="127"/>
                      <a:pt x="1133" y="125"/>
                      <a:pt x="1131" y="122"/>
                    </a:cubicBezTo>
                    <a:cubicBezTo>
                      <a:pt x="1137" y="105"/>
                      <a:pt x="1143" y="85"/>
                      <a:pt x="1129" y="68"/>
                    </a:cubicBezTo>
                    <a:cubicBezTo>
                      <a:pt x="1110" y="46"/>
                      <a:pt x="1073" y="43"/>
                      <a:pt x="1059" y="71"/>
                    </a:cubicBezTo>
                    <a:cubicBezTo>
                      <a:pt x="1058" y="71"/>
                      <a:pt x="1055" y="70"/>
                      <a:pt x="1052" y="69"/>
                    </a:cubicBezTo>
                    <a:cubicBezTo>
                      <a:pt x="1046" y="68"/>
                      <a:pt x="1040" y="67"/>
                      <a:pt x="1034" y="66"/>
                    </a:cubicBezTo>
                    <a:cubicBezTo>
                      <a:pt x="1029" y="65"/>
                      <a:pt x="1023" y="64"/>
                      <a:pt x="1017" y="64"/>
                    </a:cubicBezTo>
                    <a:cubicBezTo>
                      <a:pt x="1015" y="64"/>
                      <a:pt x="1012" y="64"/>
                      <a:pt x="1009" y="65"/>
                    </a:cubicBezTo>
                    <a:cubicBezTo>
                      <a:pt x="1006" y="35"/>
                      <a:pt x="970" y="26"/>
                      <a:pt x="947" y="40"/>
                    </a:cubicBezTo>
                    <a:cubicBezTo>
                      <a:pt x="936" y="52"/>
                      <a:pt x="931" y="66"/>
                      <a:pt x="933" y="82"/>
                    </a:cubicBezTo>
                    <a:cubicBezTo>
                      <a:pt x="933" y="80"/>
                      <a:pt x="933" y="80"/>
                      <a:pt x="934" y="77"/>
                    </a:cubicBezTo>
                    <a:cubicBezTo>
                      <a:pt x="932" y="76"/>
                      <a:pt x="930" y="76"/>
                      <a:pt x="928" y="75"/>
                    </a:cubicBezTo>
                    <a:cubicBezTo>
                      <a:pt x="913" y="69"/>
                      <a:pt x="897" y="67"/>
                      <a:pt x="883" y="82"/>
                    </a:cubicBezTo>
                    <a:cubicBezTo>
                      <a:pt x="872" y="99"/>
                      <a:pt x="866" y="127"/>
                      <a:pt x="883" y="141"/>
                    </a:cubicBezTo>
                    <a:cubicBezTo>
                      <a:pt x="880" y="138"/>
                      <a:pt x="880" y="138"/>
                      <a:pt x="877" y="136"/>
                    </a:cubicBezTo>
                    <a:cubicBezTo>
                      <a:pt x="875" y="136"/>
                      <a:pt x="874" y="136"/>
                      <a:pt x="872" y="137"/>
                    </a:cubicBezTo>
                    <a:cubicBezTo>
                      <a:pt x="862" y="140"/>
                      <a:pt x="854" y="148"/>
                      <a:pt x="847" y="155"/>
                    </a:cubicBezTo>
                    <a:cubicBezTo>
                      <a:pt x="830" y="183"/>
                      <a:pt x="852" y="208"/>
                      <a:pt x="877" y="220"/>
                    </a:cubicBezTo>
                    <a:cubicBezTo>
                      <a:pt x="877" y="222"/>
                      <a:pt x="877" y="223"/>
                      <a:pt x="878" y="225"/>
                    </a:cubicBezTo>
                    <a:cubicBezTo>
                      <a:pt x="879" y="231"/>
                      <a:pt x="880" y="236"/>
                      <a:pt x="881" y="241"/>
                    </a:cubicBezTo>
                    <a:cubicBezTo>
                      <a:pt x="894" y="264"/>
                      <a:pt x="925" y="256"/>
                      <a:pt x="947" y="267"/>
                    </a:cubicBezTo>
                    <a:cubicBezTo>
                      <a:pt x="919" y="255"/>
                      <a:pt x="890" y="254"/>
                      <a:pt x="865" y="262"/>
                    </a:cubicBezTo>
                    <a:cubicBezTo>
                      <a:pt x="862" y="263"/>
                      <a:pt x="859" y="264"/>
                      <a:pt x="856" y="265"/>
                    </a:cubicBezTo>
                    <a:cubicBezTo>
                      <a:pt x="841" y="239"/>
                      <a:pt x="808" y="239"/>
                      <a:pt x="791" y="261"/>
                    </a:cubicBezTo>
                    <a:cubicBezTo>
                      <a:pt x="787" y="268"/>
                      <a:pt x="785" y="274"/>
                      <a:pt x="785" y="281"/>
                    </a:cubicBezTo>
                    <a:cubicBezTo>
                      <a:pt x="785" y="283"/>
                      <a:pt x="785" y="285"/>
                      <a:pt x="786" y="288"/>
                    </a:cubicBezTo>
                    <a:cubicBezTo>
                      <a:pt x="785" y="292"/>
                      <a:pt x="788" y="292"/>
                      <a:pt x="794" y="292"/>
                    </a:cubicBezTo>
                    <a:cubicBezTo>
                      <a:pt x="777" y="289"/>
                      <a:pt x="763" y="292"/>
                      <a:pt x="752" y="306"/>
                    </a:cubicBezTo>
                    <a:cubicBezTo>
                      <a:pt x="738" y="326"/>
                      <a:pt x="752" y="348"/>
                      <a:pt x="764" y="366"/>
                    </a:cubicBezTo>
                    <a:cubicBezTo>
                      <a:pt x="763" y="368"/>
                      <a:pt x="762" y="370"/>
                      <a:pt x="762" y="372"/>
                    </a:cubicBezTo>
                    <a:cubicBezTo>
                      <a:pt x="759" y="381"/>
                      <a:pt x="757" y="390"/>
                      <a:pt x="756" y="399"/>
                    </a:cubicBezTo>
                    <a:cubicBezTo>
                      <a:pt x="748" y="383"/>
                      <a:pt x="738" y="369"/>
                      <a:pt x="725" y="358"/>
                    </a:cubicBezTo>
                    <a:cubicBezTo>
                      <a:pt x="723" y="356"/>
                      <a:pt x="721" y="355"/>
                      <a:pt x="721" y="354"/>
                    </a:cubicBezTo>
                    <a:cubicBezTo>
                      <a:pt x="738" y="328"/>
                      <a:pt x="715" y="295"/>
                      <a:pt x="687" y="295"/>
                    </a:cubicBezTo>
                    <a:cubicBezTo>
                      <a:pt x="685" y="295"/>
                      <a:pt x="683" y="296"/>
                      <a:pt x="681" y="296"/>
                    </a:cubicBezTo>
                    <a:cubicBezTo>
                      <a:pt x="679" y="296"/>
                      <a:pt x="677" y="297"/>
                      <a:pt x="675" y="298"/>
                    </a:cubicBezTo>
                    <a:cubicBezTo>
                      <a:pt x="673" y="298"/>
                      <a:pt x="671" y="298"/>
                      <a:pt x="671" y="295"/>
                    </a:cubicBezTo>
                    <a:cubicBezTo>
                      <a:pt x="679" y="303"/>
                      <a:pt x="682" y="314"/>
                      <a:pt x="682" y="326"/>
                    </a:cubicBezTo>
                    <a:cubicBezTo>
                      <a:pt x="682" y="306"/>
                      <a:pt x="671" y="289"/>
                      <a:pt x="654" y="284"/>
                    </a:cubicBezTo>
                    <a:cubicBezTo>
                      <a:pt x="634" y="277"/>
                      <a:pt x="614" y="288"/>
                      <a:pt x="606" y="307"/>
                    </a:cubicBezTo>
                    <a:cubicBezTo>
                      <a:pt x="605" y="309"/>
                      <a:pt x="605" y="311"/>
                      <a:pt x="606" y="311"/>
                    </a:cubicBezTo>
                    <a:cubicBezTo>
                      <a:pt x="606" y="314"/>
                      <a:pt x="609" y="314"/>
                      <a:pt x="612" y="314"/>
                    </a:cubicBezTo>
                    <a:cubicBezTo>
                      <a:pt x="595" y="303"/>
                      <a:pt x="573" y="303"/>
                      <a:pt x="559" y="317"/>
                    </a:cubicBezTo>
                    <a:cubicBezTo>
                      <a:pt x="553" y="326"/>
                      <a:pt x="548" y="337"/>
                      <a:pt x="548" y="347"/>
                    </a:cubicBezTo>
                    <a:cubicBezTo>
                      <a:pt x="548" y="349"/>
                      <a:pt x="548" y="350"/>
                      <a:pt x="546" y="352"/>
                    </a:cubicBezTo>
                    <a:cubicBezTo>
                      <a:pt x="543" y="354"/>
                      <a:pt x="545" y="351"/>
                      <a:pt x="545" y="351"/>
                    </a:cubicBezTo>
                    <a:cubicBezTo>
                      <a:pt x="525" y="331"/>
                      <a:pt x="492" y="342"/>
                      <a:pt x="481" y="365"/>
                    </a:cubicBezTo>
                    <a:cubicBezTo>
                      <a:pt x="479" y="372"/>
                      <a:pt x="478" y="379"/>
                      <a:pt x="480" y="385"/>
                    </a:cubicBezTo>
                    <a:cubicBezTo>
                      <a:pt x="480" y="388"/>
                      <a:pt x="481" y="390"/>
                      <a:pt x="482" y="392"/>
                    </a:cubicBezTo>
                    <a:cubicBezTo>
                      <a:pt x="489" y="398"/>
                      <a:pt x="500" y="387"/>
                      <a:pt x="506" y="395"/>
                    </a:cubicBezTo>
                    <a:cubicBezTo>
                      <a:pt x="481" y="395"/>
                      <a:pt x="458" y="412"/>
                      <a:pt x="453" y="435"/>
                    </a:cubicBezTo>
                    <a:cubicBezTo>
                      <a:pt x="452" y="443"/>
                      <a:pt x="454" y="450"/>
                      <a:pt x="457" y="456"/>
                    </a:cubicBezTo>
                    <a:cubicBezTo>
                      <a:pt x="458" y="458"/>
                      <a:pt x="459" y="460"/>
                      <a:pt x="461" y="462"/>
                    </a:cubicBezTo>
                    <a:cubicBezTo>
                      <a:pt x="461" y="462"/>
                      <a:pt x="461" y="465"/>
                      <a:pt x="461" y="465"/>
                    </a:cubicBezTo>
                    <a:cubicBezTo>
                      <a:pt x="469" y="457"/>
                      <a:pt x="475" y="446"/>
                      <a:pt x="489" y="446"/>
                    </a:cubicBezTo>
                    <a:cubicBezTo>
                      <a:pt x="472" y="446"/>
                      <a:pt x="464" y="460"/>
                      <a:pt x="458" y="474"/>
                    </a:cubicBezTo>
                    <a:cubicBezTo>
                      <a:pt x="450" y="510"/>
                      <a:pt x="486" y="518"/>
                      <a:pt x="509" y="531"/>
                    </a:cubicBezTo>
                    <a:cubicBezTo>
                      <a:pt x="509" y="533"/>
                      <a:pt x="510" y="535"/>
                      <a:pt x="511" y="537"/>
                    </a:cubicBezTo>
                    <a:cubicBezTo>
                      <a:pt x="513" y="543"/>
                      <a:pt x="516" y="550"/>
                      <a:pt x="519" y="556"/>
                    </a:cubicBezTo>
                    <a:cubicBezTo>
                      <a:pt x="513" y="562"/>
                      <a:pt x="508" y="568"/>
                      <a:pt x="502" y="575"/>
                    </a:cubicBezTo>
                    <a:cubicBezTo>
                      <a:pt x="497" y="581"/>
                      <a:pt x="492" y="587"/>
                      <a:pt x="486" y="594"/>
                    </a:cubicBezTo>
                    <a:cubicBezTo>
                      <a:pt x="483" y="597"/>
                      <a:pt x="478" y="602"/>
                      <a:pt x="475" y="602"/>
                    </a:cubicBezTo>
                    <a:cubicBezTo>
                      <a:pt x="473" y="601"/>
                      <a:pt x="470" y="600"/>
                      <a:pt x="468" y="598"/>
                    </a:cubicBezTo>
                    <a:cubicBezTo>
                      <a:pt x="465" y="597"/>
                      <a:pt x="463" y="596"/>
                      <a:pt x="460" y="595"/>
                    </a:cubicBezTo>
                    <a:cubicBezTo>
                      <a:pt x="464" y="569"/>
                      <a:pt x="447" y="549"/>
                      <a:pt x="425" y="546"/>
                    </a:cubicBezTo>
                    <a:cubicBezTo>
                      <a:pt x="411" y="545"/>
                      <a:pt x="395" y="553"/>
                      <a:pt x="386" y="564"/>
                    </a:cubicBezTo>
                    <a:cubicBezTo>
                      <a:pt x="385" y="567"/>
                      <a:pt x="383" y="569"/>
                      <a:pt x="382" y="571"/>
                    </a:cubicBezTo>
                    <a:cubicBezTo>
                      <a:pt x="383" y="574"/>
                      <a:pt x="383" y="577"/>
                      <a:pt x="386" y="577"/>
                    </a:cubicBezTo>
                    <a:cubicBezTo>
                      <a:pt x="360" y="563"/>
                      <a:pt x="330" y="583"/>
                      <a:pt x="328" y="609"/>
                    </a:cubicBezTo>
                    <a:cubicBezTo>
                      <a:pt x="328" y="611"/>
                      <a:pt x="326" y="613"/>
                      <a:pt x="324" y="615"/>
                    </a:cubicBezTo>
                    <a:cubicBezTo>
                      <a:pt x="318" y="620"/>
                      <a:pt x="312" y="626"/>
                      <a:pt x="306" y="632"/>
                    </a:cubicBezTo>
                    <a:cubicBezTo>
                      <a:pt x="304" y="634"/>
                      <a:pt x="302" y="636"/>
                      <a:pt x="301" y="638"/>
                    </a:cubicBezTo>
                    <a:cubicBezTo>
                      <a:pt x="277" y="633"/>
                      <a:pt x="246" y="616"/>
                      <a:pt x="229" y="644"/>
                    </a:cubicBezTo>
                    <a:cubicBezTo>
                      <a:pt x="214" y="668"/>
                      <a:pt x="225" y="686"/>
                      <a:pt x="243" y="699"/>
                    </a:cubicBezTo>
                    <a:cubicBezTo>
                      <a:pt x="245" y="701"/>
                      <a:pt x="243" y="698"/>
                      <a:pt x="243" y="698"/>
                    </a:cubicBezTo>
                    <a:cubicBezTo>
                      <a:pt x="243" y="692"/>
                      <a:pt x="251" y="697"/>
                      <a:pt x="251" y="692"/>
                    </a:cubicBezTo>
                    <a:cubicBezTo>
                      <a:pt x="229" y="704"/>
                      <a:pt x="229" y="737"/>
                      <a:pt x="241" y="758"/>
                    </a:cubicBezTo>
                    <a:cubicBezTo>
                      <a:pt x="243" y="760"/>
                      <a:pt x="244" y="762"/>
                      <a:pt x="246" y="764"/>
                    </a:cubicBezTo>
                    <a:cubicBezTo>
                      <a:pt x="249" y="767"/>
                      <a:pt x="249" y="767"/>
                      <a:pt x="249" y="767"/>
                    </a:cubicBezTo>
                    <a:cubicBezTo>
                      <a:pt x="254" y="762"/>
                      <a:pt x="254" y="750"/>
                      <a:pt x="263" y="748"/>
                    </a:cubicBezTo>
                    <a:cubicBezTo>
                      <a:pt x="246" y="762"/>
                      <a:pt x="240" y="781"/>
                      <a:pt x="251" y="801"/>
                    </a:cubicBezTo>
                    <a:cubicBezTo>
                      <a:pt x="265" y="829"/>
                      <a:pt x="293" y="826"/>
                      <a:pt x="318" y="826"/>
                    </a:cubicBezTo>
                    <a:cubicBezTo>
                      <a:pt x="319" y="827"/>
                      <a:pt x="322" y="827"/>
                      <a:pt x="325" y="827"/>
                    </a:cubicBezTo>
                    <a:cubicBezTo>
                      <a:pt x="327" y="827"/>
                      <a:pt x="329" y="827"/>
                      <a:pt x="328" y="830"/>
                    </a:cubicBezTo>
                    <a:cubicBezTo>
                      <a:pt x="323" y="837"/>
                      <a:pt x="318" y="845"/>
                      <a:pt x="314" y="851"/>
                    </a:cubicBezTo>
                    <a:cubicBezTo>
                      <a:pt x="309" y="858"/>
                      <a:pt x="304" y="865"/>
                      <a:pt x="299" y="872"/>
                    </a:cubicBezTo>
                    <a:cubicBezTo>
                      <a:pt x="265" y="837"/>
                      <a:pt x="214" y="832"/>
                      <a:pt x="170" y="845"/>
                    </a:cubicBezTo>
                    <a:cubicBezTo>
                      <a:pt x="168" y="846"/>
                      <a:pt x="165" y="847"/>
                      <a:pt x="163" y="848"/>
                    </a:cubicBezTo>
                    <a:cubicBezTo>
                      <a:pt x="154" y="831"/>
                      <a:pt x="134" y="826"/>
                      <a:pt x="117" y="831"/>
                    </a:cubicBezTo>
                    <a:cubicBezTo>
                      <a:pt x="100" y="837"/>
                      <a:pt x="89" y="851"/>
                      <a:pt x="84" y="868"/>
                    </a:cubicBezTo>
                    <a:cubicBezTo>
                      <a:pt x="83" y="871"/>
                      <a:pt x="83" y="874"/>
                      <a:pt x="84" y="877"/>
                    </a:cubicBezTo>
                    <a:cubicBezTo>
                      <a:pt x="85" y="880"/>
                      <a:pt x="87" y="883"/>
                      <a:pt x="89" y="885"/>
                    </a:cubicBezTo>
                    <a:cubicBezTo>
                      <a:pt x="73" y="876"/>
                      <a:pt x="56" y="865"/>
                      <a:pt x="39" y="876"/>
                    </a:cubicBezTo>
                    <a:cubicBezTo>
                      <a:pt x="22" y="887"/>
                      <a:pt x="17" y="907"/>
                      <a:pt x="22" y="924"/>
                    </a:cubicBezTo>
                    <a:cubicBezTo>
                      <a:pt x="31" y="943"/>
                      <a:pt x="47" y="952"/>
                      <a:pt x="67" y="957"/>
                    </a:cubicBezTo>
                    <a:cubicBezTo>
                      <a:pt x="56" y="954"/>
                      <a:pt x="45" y="946"/>
                      <a:pt x="33" y="941"/>
                    </a:cubicBezTo>
                    <a:cubicBezTo>
                      <a:pt x="31" y="942"/>
                      <a:pt x="29" y="943"/>
                      <a:pt x="27" y="944"/>
                    </a:cubicBezTo>
                    <a:cubicBezTo>
                      <a:pt x="23" y="947"/>
                      <a:pt x="19" y="950"/>
                      <a:pt x="17" y="954"/>
                    </a:cubicBezTo>
                    <a:cubicBezTo>
                      <a:pt x="0" y="982"/>
                      <a:pt x="14" y="1019"/>
                      <a:pt x="44" y="1024"/>
                    </a:cubicBezTo>
                    <a:cubicBezTo>
                      <a:pt x="44" y="1024"/>
                      <a:pt x="44" y="1022"/>
                      <a:pt x="44" y="1024"/>
                    </a:cubicBezTo>
                    <a:cubicBezTo>
                      <a:pt x="45" y="1029"/>
                      <a:pt x="46" y="1034"/>
                      <a:pt x="47" y="1038"/>
                    </a:cubicBezTo>
                    <a:cubicBezTo>
                      <a:pt x="59" y="1058"/>
                      <a:pt x="81" y="1063"/>
                      <a:pt x="103" y="1058"/>
                    </a:cubicBezTo>
                    <a:cubicBezTo>
                      <a:pt x="105" y="1060"/>
                      <a:pt x="107" y="1062"/>
                      <a:pt x="109" y="1065"/>
                    </a:cubicBezTo>
                    <a:cubicBezTo>
                      <a:pt x="147" y="1111"/>
                      <a:pt x="209" y="1142"/>
                      <a:pt x="265" y="1152"/>
                    </a:cubicBezTo>
                    <a:cubicBezTo>
                      <a:pt x="273" y="1153"/>
                      <a:pt x="281" y="1155"/>
                      <a:pt x="289" y="1157"/>
                    </a:cubicBezTo>
                    <a:cubicBezTo>
                      <a:pt x="330" y="1166"/>
                      <a:pt x="373" y="1170"/>
                      <a:pt x="411" y="1179"/>
                    </a:cubicBezTo>
                    <a:cubicBezTo>
                      <a:pt x="508" y="1205"/>
                      <a:pt x="610" y="1213"/>
                      <a:pt x="710" y="1221"/>
                    </a:cubicBezTo>
                    <a:close/>
                  </a:path>
                </a:pathLst>
              </a:custGeom>
              <a:solidFill>
                <a:schemeClr val="accent2">
                  <a:alpha val="46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dirty="0">
                  <a:latin typeface="微软雅黑" panose="020B0503020204020204" charset="-122"/>
                  <a:ea typeface="微软雅黑" panose="020B0503020204020204" charset="-122"/>
                </a:endParaRPr>
              </a:p>
            </p:txBody>
          </p:sp>
          <p:sp>
            <p:nvSpPr>
              <p:cNvPr id="20" name="Freeform 6"/>
              <p:cNvSpPr/>
              <p:nvPr>
                <p:custDataLst>
                  <p:tags r:id="rId6"/>
                </p:custDataLst>
              </p:nvPr>
            </p:nvSpPr>
            <p:spPr bwMode="auto">
              <a:xfrm>
                <a:off x="1473" y="2880"/>
                <a:ext cx="1793" cy="582"/>
              </a:xfrm>
              <a:custGeom>
                <a:avLst/>
                <a:gdLst>
                  <a:gd name="T0" fmla="*/ 667 w 758"/>
                  <a:gd name="T1" fmla="*/ 236 h 246"/>
                  <a:gd name="T2" fmla="*/ 507 w 758"/>
                  <a:gd name="T3" fmla="*/ 229 h 246"/>
                  <a:gd name="T4" fmla="*/ 370 w 758"/>
                  <a:gd name="T5" fmla="*/ 245 h 246"/>
                  <a:gd name="T6" fmla="*/ 215 w 758"/>
                  <a:gd name="T7" fmla="*/ 229 h 246"/>
                  <a:gd name="T8" fmla="*/ 0 w 758"/>
                  <a:gd name="T9" fmla="*/ 232 h 246"/>
                  <a:gd name="T10" fmla="*/ 51 w 758"/>
                  <a:gd name="T11" fmla="*/ 215 h 246"/>
                  <a:gd name="T12" fmla="*/ 85 w 758"/>
                  <a:gd name="T13" fmla="*/ 180 h 246"/>
                  <a:gd name="T14" fmla="*/ 111 w 758"/>
                  <a:gd name="T15" fmla="*/ 145 h 246"/>
                  <a:gd name="T16" fmla="*/ 106 w 758"/>
                  <a:gd name="T17" fmla="*/ 84 h 246"/>
                  <a:gd name="T18" fmla="*/ 146 w 758"/>
                  <a:gd name="T19" fmla="*/ 82 h 246"/>
                  <a:gd name="T20" fmla="*/ 223 w 758"/>
                  <a:gd name="T21" fmla="*/ 55 h 246"/>
                  <a:gd name="T22" fmla="*/ 272 w 758"/>
                  <a:gd name="T23" fmla="*/ 89 h 246"/>
                  <a:gd name="T24" fmla="*/ 343 w 758"/>
                  <a:gd name="T25" fmla="*/ 145 h 246"/>
                  <a:gd name="T26" fmla="*/ 454 w 758"/>
                  <a:gd name="T27" fmla="*/ 179 h 246"/>
                  <a:gd name="T28" fmla="*/ 536 w 758"/>
                  <a:gd name="T29" fmla="*/ 181 h 246"/>
                  <a:gd name="T30" fmla="*/ 635 w 758"/>
                  <a:gd name="T31" fmla="*/ 193 h 246"/>
                  <a:gd name="T32" fmla="*/ 758 w 758"/>
                  <a:gd name="T33" fmla="*/ 209 h 246"/>
                  <a:gd name="T34" fmla="*/ 579 w 758"/>
                  <a:gd name="T35" fmla="*/ 211 h 246"/>
                  <a:gd name="T36" fmla="*/ 665 w 758"/>
                  <a:gd name="T37" fmla="*/ 23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8" h="246">
                    <a:moveTo>
                      <a:pt x="667" y="236"/>
                    </a:moveTo>
                    <a:cubicBezTo>
                      <a:pt x="607" y="239"/>
                      <a:pt x="565" y="230"/>
                      <a:pt x="507" y="229"/>
                    </a:cubicBezTo>
                    <a:cubicBezTo>
                      <a:pt x="451" y="229"/>
                      <a:pt x="434" y="245"/>
                      <a:pt x="370" y="245"/>
                    </a:cubicBezTo>
                    <a:cubicBezTo>
                      <a:pt x="280" y="246"/>
                      <a:pt x="260" y="233"/>
                      <a:pt x="215" y="229"/>
                    </a:cubicBezTo>
                    <a:cubicBezTo>
                      <a:pt x="156" y="224"/>
                      <a:pt x="80" y="228"/>
                      <a:pt x="0" y="232"/>
                    </a:cubicBezTo>
                    <a:cubicBezTo>
                      <a:pt x="9" y="225"/>
                      <a:pt x="31" y="227"/>
                      <a:pt x="51" y="215"/>
                    </a:cubicBezTo>
                    <a:cubicBezTo>
                      <a:pt x="41" y="206"/>
                      <a:pt x="75" y="183"/>
                      <a:pt x="85" y="180"/>
                    </a:cubicBezTo>
                    <a:cubicBezTo>
                      <a:pt x="72" y="167"/>
                      <a:pt x="76" y="148"/>
                      <a:pt x="111" y="145"/>
                    </a:cubicBezTo>
                    <a:cubicBezTo>
                      <a:pt x="102" y="124"/>
                      <a:pt x="92" y="102"/>
                      <a:pt x="106" y="84"/>
                    </a:cubicBezTo>
                    <a:cubicBezTo>
                      <a:pt x="115" y="72"/>
                      <a:pt x="134" y="80"/>
                      <a:pt x="146" y="82"/>
                    </a:cubicBezTo>
                    <a:cubicBezTo>
                      <a:pt x="139" y="67"/>
                      <a:pt x="180" y="0"/>
                      <a:pt x="223" y="55"/>
                    </a:cubicBezTo>
                    <a:cubicBezTo>
                      <a:pt x="265" y="50"/>
                      <a:pt x="275" y="53"/>
                      <a:pt x="272" y="89"/>
                    </a:cubicBezTo>
                    <a:cubicBezTo>
                      <a:pt x="313" y="82"/>
                      <a:pt x="347" y="102"/>
                      <a:pt x="343" y="145"/>
                    </a:cubicBezTo>
                    <a:cubicBezTo>
                      <a:pt x="385" y="138"/>
                      <a:pt x="437" y="127"/>
                      <a:pt x="454" y="179"/>
                    </a:cubicBezTo>
                    <a:cubicBezTo>
                      <a:pt x="482" y="167"/>
                      <a:pt x="510" y="148"/>
                      <a:pt x="536" y="181"/>
                    </a:cubicBezTo>
                    <a:cubicBezTo>
                      <a:pt x="558" y="160"/>
                      <a:pt x="610" y="186"/>
                      <a:pt x="635" y="193"/>
                    </a:cubicBezTo>
                    <a:cubicBezTo>
                      <a:pt x="674" y="203"/>
                      <a:pt x="712" y="207"/>
                      <a:pt x="758" y="209"/>
                    </a:cubicBezTo>
                    <a:cubicBezTo>
                      <a:pt x="758" y="217"/>
                      <a:pt x="580" y="207"/>
                      <a:pt x="579" y="211"/>
                    </a:cubicBezTo>
                    <a:cubicBezTo>
                      <a:pt x="575" y="222"/>
                      <a:pt x="682" y="234"/>
                      <a:pt x="665" y="236"/>
                    </a:cubicBezTo>
                  </a:path>
                </a:pathLst>
              </a:custGeom>
              <a:solidFill>
                <a:schemeClr val="accent2">
                  <a:alpha val="46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dirty="0">
                  <a:latin typeface="微软雅黑" panose="020B0503020204020204" charset="-122"/>
                  <a:ea typeface="微软雅黑" panose="020B0503020204020204" charset="-122"/>
                </a:endParaRPr>
              </a:p>
            </p:txBody>
          </p:sp>
        </p:grpSp>
        <p:pic>
          <p:nvPicPr>
            <p:cNvPr id="3" name="图片 2"/>
            <p:cNvPicPr>
              <a:picLocks noChangeAspect="1"/>
            </p:cNvPicPr>
            <p:nvPr>
              <p:custDataLst>
                <p:tags r:id="rId7"/>
              </p:custDataLst>
            </p:nvPr>
          </p:nvPicPr>
          <p:blipFill rotWithShape="1">
            <a:blip r:embed="rId8">
              <a:duotone>
                <a:schemeClr val="bg2">
                  <a:shade val="45000"/>
                  <a:satMod val="135000"/>
                </a:schemeClr>
                <a:prstClr val="white"/>
              </a:duotone>
            </a:blip>
            <a:srcRect r="3191" b="5810"/>
            <a:stretch>
              <a:fillRect/>
            </a:stretch>
          </p:blipFill>
          <p:spPr>
            <a:xfrm>
              <a:off x="4994166" y="1087401"/>
              <a:ext cx="7203311" cy="5770599"/>
            </a:xfrm>
            <a:prstGeom prst="rect">
              <a:avLst/>
            </a:prstGeom>
          </p:spPr>
        </p:pic>
        <p:sp>
          <p:nvSpPr>
            <p:cNvPr id="22" name="Freeform 10"/>
            <p:cNvSpPr/>
            <p:nvPr>
              <p:custDataLst>
                <p:tags r:id="rId9"/>
              </p:custDataLst>
            </p:nvPr>
          </p:nvSpPr>
          <p:spPr bwMode="auto">
            <a:xfrm>
              <a:off x="2131845" y="4129526"/>
              <a:ext cx="3449638" cy="893763"/>
            </a:xfrm>
            <a:custGeom>
              <a:avLst/>
              <a:gdLst>
                <a:gd name="T0" fmla="*/ 917 w 917"/>
                <a:gd name="T1" fmla="*/ 142 h 235"/>
                <a:gd name="T2" fmla="*/ 779 w 917"/>
                <a:gd name="T3" fmla="*/ 126 h 235"/>
                <a:gd name="T4" fmla="*/ 739 w 917"/>
                <a:gd name="T5" fmla="*/ 125 h 235"/>
                <a:gd name="T6" fmla="*/ 700 w 917"/>
                <a:gd name="T7" fmla="*/ 129 h 235"/>
                <a:gd name="T8" fmla="*/ 658 w 917"/>
                <a:gd name="T9" fmla="*/ 113 h 235"/>
                <a:gd name="T10" fmla="*/ 638 w 917"/>
                <a:gd name="T11" fmla="*/ 91 h 235"/>
                <a:gd name="T12" fmla="*/ 614 w 917"/>
                <a:gd name="T13" fmla="*/ 69 h 235"/>
                <a:gd name="T14" fmla="*/ 579 w 917"/>
                <a:gd name="T15" fmla="*/ 49 h 235"/>
                <a:gd name="T16" fmla="*/ 579 w 917"/>
                <a:gd name="T17" fmla="*/ 22 h 235"/>
                <a:gd name="T18" fmla="*/ 535 w 917"/>
                <a:gd name="T19" fmla="*/ 43 h 235"/>
                <a:gd name="T20" fmla="*/ 506 w 917"/>
                <a:gd name="T21" fmla="*/ 69 h 235"/>
                <a:gd name="T22" fmla="*/ 491 w 917"/>
                <a:gd name="T23" fmla="*/ 92 h 235"/>
                <a:gd name="T24" fmla="*/ 467 w 917"/>
                <a:gd name="T25" fmla="*/ 114 h 235"/>
                <a:gd name="T26" fmla="*/ 437 w 917"/>
                <a:gd name="T27" fmla="*/ 128 h 235"/>
                <a:gd name="T28" fmla="*/ 401 w 917"/>
                <a:gd name="T29" fmla="*/ 127 h 235"/>
                <a:gd name="T30" fmla="*/ 365 w 917"/>
                <a:gd name="T31" fmla="*/ 138 h 235"/>
                <a:gd name="T32" fmla="*/ 286 w 917"/>
                <a:gd name="T33" fmla="*/ 129 h 235"/>
                <a:gd name="T34" fmla="*/ 226 w 917"/>
                <a:gd name="T35" fmla="*/ 122 h 235"/>
                <a:gd name="T36" fmla="*/ 131 w 917"/>
                <a:gd name="T37" fmla="*/ 135 h 235"/>
                <a:gd name="T38" fmla="*/ 0 w 917"/>
                <a:gd name="T39" fmla="*/ 142 h 235"/>
                <a:gd name="T40" fmla="*/ 174 w 917"/>
                <a:gd name="T41" fmla="*/ 154 h 235"/>
                <a:gd name="T42" fmla="*/ 222 w 917"/>
                <a:gd name="T43" fmla="*/ 171 h 235"/>
                <a:gd name="T44" fmla="*/ 255 w 917"/>
                <a:gd name="T45" fmla="*/ 192 h 235"/>
                <a:gd name="T46" fmla="*/ 290 w 917"/>
                <a:gd name="T47" fmla="*/ 185 h 235"/>
                <a:gd name="T48" fmla="*/ 341 w 917"/>
                <a:gd name="T49" fmla="*/ 185 h 235"/>
                <a:gd name="T50" fmla="*/ 405 w 917"/>
                <a:gd name="T51" fmla="*/ 193 h 235"/>
                <a:gd name="T52" fmla="*/ 435 w 917"/>
                <a:gd name="T53" fmla="*/ 203 h 235"/>
                <a:gd name="T54" fmla="*/ 471 w 917"/>
                <a:gd name="T55" fmla="*/ 217 h 235"/>
                <a:gd name="T56" fmla="*/ 518 w 917"/>
                <a:gd name="T57" fmla="*/ 215 h 235"/>
                <a:gd name="T58" fmla="*/ 568 w 917"/>
                <a:gd name="T59" fmla="*/ 207 h 235"/>
                <a:gd name="T60" fmla="*/ 613 w 917"/>
                <a:gd name="T61" fmla="*/ 209 h 235"/>
                <a:gd name="T62" fmla="*/ 674 w 917"/>
                <a:gd name="T63" fmla="*/ 202 h 235"/>
                <a:gd name="T64" fmla="*/ 581 w 917"/>
                <a:gd name="T65" fmla="*/ 196 h 235"/>
                <a:gd name="T66" fmla="*/ 759 w 917"/>
                <a:gd name="T67" fmla="*/ 154 h 235"/>
                <a:gd name="T68" fmla="*/ 694 w 917"/>
                <a:gd name="T69" fmla="*/ 136 h 235"/>
                <a:gd name="T70" fmla="*/ 840 w 917"/>
                <a:gd name="T71" fmla="*/ 135 h 235"/>
                <a:gd name="T72" fmla="*/ 760 w 917"/>
                <a:gd name="T73" fmla="*/ 145 h 235"/>
                <a:gd name="T74" fmla="*/ 917 w 917"/>
                <a:gd name="T75" fmla="*/ 14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17" h="235">
                  <a:moveTo>
                    <a:pt x="917" y="142"/>
                  </a:moveTo>
                  <a:cubicBezTo>
                    <a:pt x="886" y="123"/>
                    <a:pt x="810" y="121"/>
                    <a:pt x="779" y="126"/>
                  </a:cubicBezTo>
                  <a:cubicBezTo>
                    <a:pt x="767" y="115"/>
                    <a:pt x="747" y="111"/>
                    <a:pt x="739" y="125"/>
                  </a:cubicBezTo>
                  <a:cubicBezTo>
                    <a:pt x="724" y="124"/>
                    <a:pt x="710" y="115"/>
                    <a:pt x="700" y="129"/>
                  </a:cubicBezTo>
                  <a:cubicBezTo>
                    <a:pt x="689" y="118"/>
                    <a:pt x="672" y="109"/>
                    <a:pt x="658" y="113"/>
                  </a:cubicBezTo>
                  <a:cubicBezTo>
                    <a:pt x="659" y="100"/>
                    <a:pt x="652" y="93"/>
                    <a:pt x="638" y="91"/>
                  </a:cubicBezTo>
                  <a:cubicBezTo>
                    <a:pt x="647" y="74"/>
                    <a:pt x="631" y="61"/>
                    <a:pt x="614" y="69"/>
                  </a:cubicBezTo>
                  <a:cubicBezTo>
                    <a:pt x="624" y="51"/>
                    <a:pt x="599" y="32"/>
                    <a:pt x="579" y="49"/>
                  </a:cubicBezTo>
                  <a:cubicBezTo>
                    <a:pt x="582" y="32"/>
                    <a:pt x="590" y="47"/>
                    <a:pt x="579" y="22"/>
                  </a:cubicBezTo>
                  <a:cubicBezTo>
                    <a:pt x="576" y="19"/>
                    <a:pt x="538" y="0"/>
                    <a:pt x="535" y="43"/>
                  </a:cubicBezTo>
                  <a:cubicBezTo>
                    <a:pt x="516" y="32"/>
                    <a:pt x="499" y="45"/>
                    <a:pt x="506" y="69"/>
                  </a:cubicBezTo>
                  <a:cubicBezTo>
                    <a:pt x="495" y="64"/>
                    <a:pt x="479" y="80"/>
                    <a:pt x="491" y="92"/>
                  </a:cubicBezTo>
                  <a:cubicBezTo>
                    <a:pt x="476" y="81"/>
                    <a:pt x="460" y="96"/>
                    <a:pt x="467" y="114"/>
                  </a:cubicBezTo>
                  <a:cubicBezTo>
                    <a:pt x="440" y="108"/>
                    <a:pt x="425" y="112"/>
                    <a:pt x="437" y="128"/>
                  </a:cubicBezTo>
                  <a:cubicBezTo>
                    <a:pt x="410" y="106"/>
                    <a:pt x="408" y="114"/>
                    <a:pt x="401" y="127"/>
                  </a:cubicBezTo>
                  <a:cubicBezTo>
                    <a:pt x="391" y="146"/>
                    <a:pt x="388" y="110"/>
                    <a:pt x="365" y="138"/>
                  </a:cubicBezTo>
                  <a:cubicBezTo>
                    <a:pt x="357" y="117"/>
                    <a:pt x="316" y="95"/>
                    <a:pt x="286" y="129"/>
                  </a:cubicBezTo>
                  <a:cubicBezTo>
                    <a:pt x="272" y="117"/>
                    <a:pt x="253" y="92"/>
                    <a:pt x="226" y="122"/>
                  </a:cubicBezTo>
                  <a:cubicBezTo>
                    <a:pt x="206" y="121"/>
                    <a:pt x="131" y="96"/>
                    <a:pt x="131" y="135"/>
                  </a:cubicBezTo>
                  <a:cubicBezTo>
                    <a:pt x="96" y="140"/>
                    <a:pt x="35" y="137"/>
                    <a:pt x="0" y="142"/>
                  </a:cubicBezTo>
                  <a:cubicBezTo>
                    <a:pt x="76" y="151"/>
                    <a:pt x="152" y="145"/>
                    <a:pt x="174" y="154"/>
                  </a:cubicBezTo>
                  <a:cubicBezTo>
                    <a:pt x="190" y="160"/>
                    <a:pt x="206" y="168"/>
                    <a:pt x="222" y="171"/>
                  </a:cubicBezTo>
                  <a:cubicBezTo>
                    <a:pt x="236" y="173"/>
                    <a:pt x="262" y="169"/>
                    <a:pt x="255" y="192"/>
                  </a:cubicBezTo>
                  <a:cubicBezTo>
                    <a:pt x="265" y="196"/>
                    <a:pt x="281" y="193"/>
                    <a:pt x="290" y="185"/>
                  </a:cubicBezTo>
                  <a:cubicBezTo>
                    <a:pt x="293" y="215"/>
                    <a:pt x="329" y="203"/>
                    <a:pt x="341" y="185"/>
                  </a:cubicBezTo>
                  <a:cubicBezTo>
                    <a:pt x="336" y="226"/>
                    <a:pt x="386" y="206"/>
                    <a:pt x="405" y="193"/>
                  </a:cubicBezTo>
                  <a:cubicBezTo>
                    <a:pt x="399" y="214"/>
                    <a:pt x="423" y="214"/>
                    <a:pt x="435" y="203"/>
                  </a:cubicBezTo>
                  <a:cubicBezTo>
                    <a:pt x="423" y="229"/>
                    <a:pt x="458" y="229"/>
                    <a:pt x="471" y="217"/>
                  </a:cubicBezTo>
                  <a:cubicBezTo>
                    <a:pt x="468" y="235"/>
                    <a:pt x="513" y="235"/>
                    <a:pt x="518" y="215"/>
                  </a:cubicBezTo>
                  <a:cubicBezTo>
                    <a:pt x="533" y="222"/>
                    <a:pt x="564" y="224"/>
                    <a:pt x="568" y="207"/>
                  </a:cubicBezTo>
                  <a:cubicBezTo>
                    <a:pt x="575" y="226"/>
                    <a:pt x="601" y="212"/>
                    <a:pt x="613" y="209"/>
                  </a:cubicBezTo>
                  <a:cubicBezTo>
                    <a:pt x="633" y="204"/>
                    <a:pt x="656" y="205"/>
                    <a:pt x="674" y="202"/>
                  </a:cubicBezTo>
                  <a:cubicBezTo>
                    <a:pt x="643" y="199"/>
                    <a:pt x="607" y="203"/>
                    <a:pt x="581" y="196"/>
                  </a:cubicBezTo>
                  <a:cubicBezTo>
                    <a:pt x="642" y="192"/>
                    <a:pt x="700" y="169"/>
                    <a:pt x="759" y="154"/>
                  </a:cubicBezTo>
                  <a:cubicBezTo>
                    <a:pt x="739" y="156"/>
                    <a:pt x="694" y="159"/>
                    <a:pt x="694" y="136"/>
                  </a:cubicBezTo>
                  <a:cubicBezTo>
                    <a:pt x="716" y="135"/>
                    <a:pt x="817" y="132"/>
                    <a:pt x="840" y="135"/>
                  </a:cubicBezTo>
                  <a:cubicBezTo>
                    <a:pt x="837" y="136"/>
                    <a:pt x="763" y="144"/>
                    <a:pt x="760" y="145"/>
                  </a:cubicBezTo>
                  <a:cubicBezTo>
                    <a:pt x="778" y="141"/>
                    <a:pt x="898" y="142"/>
                    <a:pt x="917" y="142"/>
                  </a:cubicBezTo>
                </a:path>
              </a:pathLst>
            </a:custGeom>
            <a:solidFill>
              <a:schemeClr val="accent2">
                <a:alpha val="21000"/>
              </a:schemeClr>
            </a:solidFill>
            <a:ln w="9525">
              <a:noFill/>
              <a:round/>
            </a:ln>
          </p:spPr>
          <p:txBody>
            <a:bodyPr vert="horz" wrap="square" lIns="91440" tIns="45720" rIns="91440" bIns="45720" numCol="1" anchor="t" anchorCtr="0" compatLnSpc="1">
              <a:normAutofit/>
            </a:bodyPr>
            <a:lstStyle/>
            <a:p>
              <a:endParaRPr lang="zh-CN" altLang="en-US" dirty="0">
                <a:latin typeface="微软雅黑" panose="020B0503020204020204" charset="-122"/>
                <a:ea typeface="微软雅黑" panose="020B0503020204020204" charset="-122"/>
              </a:endParaRPr>
            </a:p>
          </p:txBody>
        </p:sp>
      </p:grpSp>
      <p:sp>
        <p:nvSpPr>
          <p:cNvPr id="9801" name="副标题 2"/>
          <p:cNvSpPr>
            <a:spLocks noGrp="1"/>
          </p:cNvSpPr>
          <p:nvPr>
            <p:ph type="subTitle" idx="1" hasCustomPrompt="1"/>
            <p:custDataLst>
              <p:tags r:id="rId10"/>
            </p:custDataLst>
          </p:nvPr>
        </p:nvSpPr>
        <p:spPr>
          <a:xfrm>
            <a:off x="669926" y="2696674"/>
            <a:ext cx="6106819" cy="343813"/>
          </a:xfrm>
          <a:noFill/>
        </p:spPr>
        <p:txBody>
          <a:bodyPr lIns="90000" rIns="90000" anchor="t">
            <a:normAutofit/>
          </a:bodyPr>
          <a:lstStyle>
            <a:lvl1pPr marL="0" indent="0" algn="l">
              <a:lnSpc>
                <a:spcPct val="90000"/>
              </a:lnSpc>
              <a:buNone/>
              <a:defRPr sz="2000">
                <a:solidFill>
                  <a:schemeClr val="bg1"/>
                </a:solidFill>
                <a:latin typeface="微软雅黑" panose="020B0503020204020204" charset="-122"/>
                <a:ea typeface="微软雅黑" panose="020B050302020402020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9802" name="标题 1"/>
          <p:cNvSpPr>
            <a:spLocks noGrp="1"/>
          </p:cNvSpPr>
          <p:nvPr>
            <p:ph type="ctrTitle" hasCustomPrompt="1"/>
            <p:custDataLst>
              <p:tags r:id="rId11"/>
            </p:custDataLst>
          </p:nvPr>
        </p:nvSpPr>
        <p:spPr>
          <a:xfrm>
            <a:off x="669926" y="1737360"/>
            <a:ext cx="6106819" cy="897834"/>
          </a:xfrm>
          <a:noFill/>
        </p:spPr>
        <p:txBody>
          <a:bodyPr lIns="90000" rIns="90000" anchor="b">
            <a:normAutofit/>
          </a:bodyPr>
          <a:lstStyle>
            <a:lvl1pPr algn="l">
              <a:lnSpc>
                <a:spcPct val="90000"/>
              </a:lnSpc>
              <a:defRPr sz="4800" b="1">
                <a:solidFill>
                  <a:schemeClr val="bg1"/>
                </a:solidFill>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12"/>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custDataLst>
              <p:tags r:id="rId13"/>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4"/>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16" name="文本框 15"/>
          <p:cNvSpPr txBox="1"/>
          <p:nvPr>
            <p:custDataLst>
              <p:tags r:id="rId15"/>
            </p:custDataLst>
          </p:nvPr>
        </p:nvSpPr>
        <p:spPr>
          <a:xfrm>
            <a:off x="493294" y="4886898"/>
            <a:ext cx="4138863" cy="535531"/>
          </a:xfrm>
          <a:prstGeom prst="rect">
            <a:avLst/>
          </a:prstGeom>
          <a:noFill/>
        </p:spPr>
        <p:txBody>
          <a:bodyPr wrap="square" rtlCol="0" anchor="b" anchorCtr="0">
            <a:normAutofit/>
          </a:bodyPr>
          <a:lstStyle>
            <a:defPPr>
              <a:defRPr lang="zh-CN"/>
            </a:defPPr>
            <a:lvl1pPr algn="r">
              <a:lnSpc>
                <a:spcPct val="90000"/>
              </a:lnSpc>
              <a:defRPr sz="3200" b="1">
                <a:solidFill>
                  <a:schemeClr val="bg1">
                    <a:alpha val="56000"/>
                  </a:schemeClr>
                </a:solidFill>
              </a:defRPr>
            </a:lvl1pPr>
          </a:lstStyle>
          <a:p>
            <a:r>
              <a:rPr lang="en-US" altLang="zh-CN" dirty="0">
                <a:latin typeface="微软雅黑" panose="020B0503020204020204" charset="-122"/>
                <a:ea typeface="微软雅黑" panose="020B0503020204020204" charset="-122"/>
              </a:rPr>
              <a:t>BUSINESS</a:t>
            </a:r>
            <a:endParaRPr lang="en-US" altLang="zh-CN" dirty="0">
              <a:latin typeface="微软雅黑" panose="020B0503020204020204" charset="-122"/>
              <a:ea typeface="微软雅黑" panose="020B0503020204020204" charset="-122"/>
            </a:endParaRPr>
          </a:p>
        </p:txBody>
      </p:sp>
      <p:sp>
        <p:nvSpPr>
          <p:cNvPr id="17" name="文本框 16"/>
          <p:cNvSpPr txBox="1"/>
          <p:nvPr>
            <p:custDataLst>
              <p:tags r:id="rId16"/>
            </p:custDataLst>
          </p:nvPr>
        </p:nvSpPr>
        <p:spPr>
          <a:xfrm>
            <a:off x="493294" y="5488531"/>
            <a:ext cx="4138863" cy="879986"/>
          </a:xfrm>
          <a:prstGeom prst="rect">
            <a:avLst/>
          </a:prstGeom>
          <a:noFill/>
        </p:spPr>
        <p:txBody>
          <a:bodyPr wrap="square" rtlCol="0" anchor="b" anchorCtr="0">
            <a:normAutofit/>
          </a:bodyPr>
          <a:lstStyle>
            <a:defPPr>
              <a:defRPr lang="zh-CN"/>
            </a:defPPr>
            <a:lvl1pPr algn="r">
              <a:lnSpc>
                <a:spcPct val="90000"/>
              </a:lnSpc>
              <a:defRPr sz="3200" b="1">
                <a:solidFill>
                  <a:schemeClr val="bg1">
                    <a:alpha val="56000"/>
                  </a:schemeClr>
                </a:solidFill>
              </a:defRPr>
            </a:lvl1pPr>
          </a:lstStyle>
          <a:p>
            <a:r>
              <a:rPr lang="en-US" altLang="zh-CN" sz="5400" dirty="0">
                <a:latin typeface="微软雅黑" panose="020B0503020204020204" charset="-122"/>
                <a:ea typeface="微软雅黑" panose="020B0503020204020204" charset="-122"/>
              </a:rPr>
              <a:t>PROPOSAL</a:t>
            </a:r>
            <a:endParaRPr lang="en-US" altLang="zh-CN" sz="5400" dirty="0">
              <a:latin typeface="微软雅黑" panose="020B0503020204020204" charset="-122"/>
              <a:ea typeface="微软雅黑" panose="020B0503020204020204"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874713" y="333375"/>
            <a:ext cx="10440000" cy="5832475"/>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grpSp>
        <p:nvGrpSpPr>
          <p:cNvPr id="2" name="组合 1"/>
          <p:cNvGrpSpPr/>
          <p:nvPr>
            <p:custDataLst>
              <p:tags r:id="rId2"/>
            </p:custDataLst>
          </p:nvPr>
        </p:nvGrpSpPr>
        <p:grpSpPr>
          <a:xfrm>
            <a:off x="2131845" y="1087401"/>
            <a:ext cx="10065632" cy="5770599"/>
            <a:chOff x="2131845" y="1087401"/>
            <a:chExt cx="10065632" cy="5770599"/>
          </a:xfrm>
        </p:grpSpPr>
        <p:grpSp>
          <p:nvGrpSpPr>
            <p:cNvPr id="20" name="Group 4"/>
            <p:cNvGrpSpPr>
              <a:grpSpLocks noChangeAspect="1"/>
            </p:cNvGrpSpPr>
            <p:nvPr/>
          </p:nvGrpSpPr>
          <p:grpSpPr bwMode="auto">
            <a:xfrm>
              <a:off x="4211618" y="2304568"/>
              <a:ext cx="6687014" cy="4151574"/>
              <a:chOff x="1473" y="692"/>
              <a:chExt cx="4779" cy="2967"/>
            </a:xfrm>
            <a:solidFill>
              <a:schemeClr val="accent5">
                <a:alpha val="35000"/>
              </a:schemeClr>
            </a:solidFill>
          </p:grpSpPr>
          <p:sp>
            <p:nvSpPr>
              <p:cNvPr id="21" name="Freeform 5"/>
              <p:cNvSpPr/>
              <p:nvPr>
                <p:custDataLst>
                  <p:tags r:id="rId3"/>
                </p:custDataLst>
              </p:nvPr>
            </p:nvSpPr>
            <p:spPr bwMode="auto">
              <a:xfrm>
                <a:off x="2452" y="692"/>
                <a:ext cx="3800" cy="2967"/>
              </a:xfrm>
              <a:custGeom>
                <a:avLst/>
                <a:gdLst>
                  <a:gd name="T0" fmla="*/ 1549 w 1606"/>
                  <a:gd name="T1" fmla="*/ 1122 h 1253"/>
                  <a:gd name="T2" fmla="*/ 1529 w 1606"/>
                  <a:gd name="T3" fmla="*/ 325 h 1253"/>
                  <a:gd name="T4" fmla="*/ 1379 w 1606"/>
                  <a:gd name="T5" fmla="*/ 88 h 1253"/>
                  <a:gd name="T6" fmla="*/ 1305 w 1606"/>
                  <a:gd name="T7" fmla="*/ 49 h 1253"/>
                  <a:gd name="T8" fmla="*/ 1280 w 1606"/>
                  <a:gd name="T9" fmla="*/ 4 h 1253"/>
                  <a:gd name="T10" fmla="*/ 1235 w 1606"/>
                  <a:gd name="T11" fmla="*/ 40 h 1253"/>
                  <a:gd name="T12" fmla="*/ 1166 w 1606"/>
                  <a:gd name="T13" fmla="*/ 91 h 1253"/>
                  <a:gd name="T14" fmla="*/ 1157 w 1606"/>
                  <a:gd name="T15" fmla="*/ 158 h 1253"/>
                  <a:gd name="T16" fmla="*/ 1129 w 1606"/>
                  <a:gd name="T17" fmla="*/ 68 h 1253"/>
                  <a:gd name="T18" fmla="*/ 1034 w 1606"/>
                  <a:gd name="T19" fmla="*/ 66 h 1253"/>
                  <a:gd name="T20" fmla="*/ 947 w 1606"/>
                  <a:gd name="T21" fmla="*/ 40 h 1253"/>
                  <a:gd name="T22" fmla="*/ 928 w 1606"/>
                  <a:gd name="T23" fmla="*/ 75 h 1253"/>
                  <a:gd name="T24" fmla="*/ 877 w 1606"/>
                  <a:gd name="T25" fmla="*/ 136 h 1253"/>
                  <a:gd name="T26" fmla="*/ 877 w 1606"/>
                  <a:gd name="T27" fmla="*/ 220 h 1253"/>
                  <a:gd name="T28" fmla="*/ 947 w 1606"/>
                  <a:gd name="T29" fmla="*/ 267 h 1253"/>
                  <a:gd name="T30" fmla="*/ 791 w 1606"/>
                  <a:gd name="T31" fmla="*/ 261 h 1253"/>
                  <a:gd name="T32" fmla="*/ 794 w 1606"/>
                  <a:gd name="T33" fmla="*/ 292 h 1253"/>
                  <a:gd name="T34" fmla="*/ 762 w 1606"/>
                  <a:gd name="T35" fmla="*/ 372 h 1253"/>
                  <a:gd name="T36" fmla="*/ 721 w 1606"/>
                  <a:gd name="T37" fmla="*/ 354 h 1253"/>
                  <a:gd name="T38" fmla="*/ 675 w 1606"/>
                  <a:gd name="T39" fmla="*/ 298 h 1253"/>
                  <a:gd name="T40" fmla="*/ 654 w 1606"/>
                  <a:gd name="T41" fmla="*/ 284 h 1253"/>
                  <a:gd name="T42" fmla="*/ 612 w 1606"/>
                  <a:gd name="T43" fmla="*/ 314 h 1253"/>
                  <a:gd name="T44" fmla="*/ 546 w 1606"/>
                  <a:gd name="T45" fmla="*/ 352 h 1253"/>
                  <a:gd name="T46" fmla="*/ 480 w 1606"/>
                  <a:gd name="T47" fmla="*/ 385 h 1253"/>
                  <a:gd name="T48" fmla="*/ 453 w 1606"/>
                  <a:gd name="T49" fmla="*/ 435 h 1253"/>
                  <a:gd name="T50" fmla="*/ 461 w 1606"/>
                  <a:gd name="T51" fmla="*/ 465 h 1253"/>
                  <a:gd name="T52" fmla="*/ 509 w 1606"/>
                  <a:gd name="T53" fmla="*/ 531 h 1253"/>
                  <a:gd name="T54" fmla="*/ 502 w 1606"/>
                  <a:gd name="T55" fmla="*/ 575 h 1253"/>
                  <a:gd name="T56" fmla="*/ 468 w 1606"/>
                  <a:gd name="T57" fmla="*/ 598 h 1253"/>
                  <a:gd name="T58" fmla="*/ 386 w 1606"/>
                  <a:gd name="T59" fmla="*/ 564 h 1253"/>
                  <a:gd name="T60" fmla="*/ 328 w 1606"/>
                  <a:gd name="T61" fmla="*/ 609 h 1253"/>
                  <a:gd name="T62" fmla="*/ 301 w 1606"/>
                  <a:gd name="T63" fmla="*/ 638 h 1253"/>
                  <a:gd name="T64" fmla="*/ 243 w 1606"/>
                  <a:gd name="T65" fmla="*/ 698 h 1253"/>
                  <a:gd name="T66" fmla="*/ 246 w 1606"/>
                  <a:gd name="T67" fmla="*/ 764 h 1253"/>
                  <a:gd name="T68" fmla="*/ 251 w 1606"/>
                  <a:gd name="T69" fmla="*/ 801 h 1253"/>
                  <a:gd name="T70" fmla="*/ 328 w 1606"/>
                  <a:gd name="T71" fmla="*/ 830 h 1253"/>
                  <a:gd name="T72" fmla="*/ 170 w 1606"/>
                  <a:gd name="T73" fmla="*/ 845 h 1253"/>
                  <a:gd name="T74" fmla="*/ 84 w 1606"/>
                  <a:gd name="T75" fmla="*/ 868 h 1253"/>
                  <a:gd name="T76" fmla="*/ 39 w 1606"/>
                  <a:gd name="T77" fmla="*/ 876 h 1253"/>
                  <a:gd name="T78" fmla="*/ 33 w 1606"/>
                  <a:gd name="T79" fmla="*/ 941 h 1253"/>
                  <a:gd name="T80" fmla="*/ 44 w 1606"/>
                  <a:gd name="T81" fmla="*/ 1024 h 1253"/>
                  <a:gd name="T82" fmla="*/ 103 w 1606"/>
                  <a:gd name="T83" fmla="*/ 1058 h 1253"/>
                  <a:gd name="T84" fmla="*/ 289 w 1606"/>
                  <a:gd name="T85" fmla="*/ 1157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6" h="1253">
                    <a:moveTo>
                      <a:pt x="710" y="1221"/>
                    </a:moveTo>
                    <a:cubicBezTo>
                      <a:pt x="934" y="1239"/>
                      <a:pt x="1158" y="1253"/>
                      <a:pt x="1377" y="1200"/>
                    </a:cubicBezTo>
                    <a:cubicBezTo>
                      <a:pt x="1432" y="1186"/>
                      <a:pt x="1514" y="1171"/>
                      <a:pt x="1549" y="1122"/>
                    </a:cubicBezTo>
                    <a:cubicBezTo>
                      <a:pt x="1606" y="1039"/>
                      <a:pt x="1585" y="907"/>
                      <a:pt x="1568" y="817"/>
                    </a:cubicBezTo>
                    <a:cubicBezTo>
                      <a:pt x="1549" y="719"/>
                      <a:pt x="1554" y="619"/>
                      <a:pt x="1556" y="521"/>
                    </a:cubicBezTo>
                    <a:cubicBezTo>
                      <a:pt x="1557" y="450"/>
                      <a:pt x="1544" y="393"/>
                      <a:pt x="1529" y="325"/>
                    </a:cubicBezTo>
                    <a:cubicBezTo>
                      <a:pt x="1515" y="262"/>
                      <a:pt x="1539" y="143"/>
                      <a:pt x="1471" y="106"/>
                    </a:cubicBezTo>
                    <a:cubicBezTo>
                      <a:pt x="1450" y="94"/>
                      <a:pt x="1425" y="90"/>
                      <a:pt x="1398" y="89"/>
                    </a:cubicBezTo>
                    <a:cubicBezTo>
                      <a:pt x="1391" y="89"/>
                      <a:pt x="1384" y="89"/>
                      <a:pt x="1379" y="88"/>
                    </a:cubicBezTo>
                    <a:cubicBezTo>
                      <a:pt x="1377" y="88"/>
                      <a:pt x="1375" y="87"/>
                      <a:pt x="1374" y="87"/>
                    </a:cubicBezTo>
                    <a:cubicBezTo>
                      <a:pt x="1383" y="68"/>
                      <a:pt x="1383" y="46"/>
                      <a:pt x="1367" y="32"/>
                    </a:cubicBezTo>
                    <a:cubicBezTo>
                      <a:pt x="1347" y="15"/>
                      <a:pt x="1316" y="26"/>
                      <a:pt x="1305" y="49"/>
                    </a:cubicBezTo>
                    <a:cubicBezTo>
                      <a:pt x="1305" y="46"/>
                      <a:pt x="1308" y="43"/>
                      <a:pt x="1309" y="40"/>
                    </a:cubicBezTo>
                    <a:cubicBezTo>
                      <a:pt x="1309" y="38"/>
                      <a:pt x="1309" y="35"/>
                      <a:pt x="1309" y="33"/>
                    </a:cubicBezTo>
                    <a:cubicBezTo>
                      <a:pt x="1306" y="19"/>
                      <a:pt x="1295" y="8"/>
                      <a:pt x="1280" y="4"/>
                    </a:cubicBezTo>
                    <a:cubicBezTo>
                      <a:pt x="1258" y="0"/>
                      <a:pt x="1239" y="13"/>
                      <a:pt x="1232" y="32"/>
                    </a:cubicBezTo>
                    <a:cubicBezTo>
                      <a:pt x="1231" y="35"/>
                      <a:pt x="1231" y="37"/>
                      <a:pt x="1231" y="38"/>
                    </a:cubicBezTo>
                    <a:cubicBezTo>
                      <a:pt x="1233" y="38"/>
                      <a:pt x="1235" y="40"/>
                      <a:pt x="1235" y="40"/>
                    </a:cubicBezTo>
                    <a:cubicBezTo>
                      <a:pt x="1221" y="29"/>
                      <a:pt x="1199" y="32"/>
                      <a:pt x="1185" y="43"/>
                    </a:cubicBezTo>
                    <a:cubicBezTo>
                      <a:pt x="1171" y="54"/>
                      <a:pt x="1174" y="71"/>
                      <a:pt x="1171" y="85"/>
                    </a:cubicBezTo>
                    <a:cubicBezTo>
                      <a:pt x="1169" y="87"/>
                      <a:pt x="1167" y="89"/>
                      <a:pt x="1166" y="91"/>
                    </a:cubicBezTo>
                    <a:cubicBezTo>
                      <a:pt x="1161" y="97"/>
                      <a:pt x="1156" y="103"/>
                      <a:pt x="1152" y="110"/>
                    </a:cubicBezTo>
                    <a:cubicBezTo>
                      <a:pt x="1148" y="117"/>
                      <a:pt x="1145" y="124"/>
                      <a:pt x="1142" y="131"/>
                    </a:cubicBezTo>
                    <a:cubicBezTo>
                      <a:pt x="1143" y="141"/>
                      <a:pt x="1151" y="149"/>
                      <a:pt x="1157" y="158"/>
                    </a:cubicBezTo>
                    <a:cubicBezTo>
                      <a:pt x="1151" y="148"/>
                      <a:pt x="1144" y="138"/>
                      <a:pt x="1137" y="129"/>
                    </a:cubicBezTo>
                    <a:cubicBezTo>
                      <a:pt x="1135" y="127"/>
                      <a:pt x="1133" y="125"/>
                      <a:pt x="1131" y="122"/>
                    </a:cubicBezTo>
                    <a:cubicBezTo>
                      <a:pt x="1137" y="105"/>
                      <a:pt x="1143" y="85"/>
                      <a:pt x="1129" y="68"/>
                    </a:cubicBezTo>
                    <a:cubicBezTo>
                      <a:pt x="1110" y="46"/>
                      <a:pt x="1073" y="43"/>
                      <a:pt x="1059" y="71"/>
                    </a:cubicBezTo>
                    <a:cubicBezTo>
                      <a:pt x="1058" y="71"/>
                      <a:pt x="1055" y="70"/>
                      <a:pt x="1052" y="69"/>
                    </a:cubicBezTo>
                    <a:cubicBezTo>
                      <a:pt x="1046" y="68"/>
                      <a:pt x="1040" y="67"/>
                      <a:pt x="1034" y="66"/>
                    </a:cubicBezTo>
                    <a:cubicBezTo>
                      <a:pt x="1029" y="65"/>
                      <a:pt x="1023" y="64"/>
                      <a:pt x="1017" y="64"/>
                    </a:cubicBezTo>
                    <a:cubicBezTo>
                      <a:pt x="1015" y="64"/>
                      <a:pt x="1012" y="64"/>
                      <a:pt x="1009" y="65"/>
                    </a:cubicBezTo>
                    <a:cubicBezTo>
                      <a:pt x="1006" y="35"/>
                      <a:pt x="970" y="26"/>
                      <a:pt x="947" y="40"/>
                    </a:cubicBezTo>
                    <a:cubicBezTo>
                      <a:pt x="936" y="52"/>
                      <a:pt x="931" y="66"/>
                      <a:pt x="933" y="82"/>
                    </a:cubicBezTo>
                    <a:cubicBezTo>
                      <a:pt x="933" y="80"/>
                      <a:pt x="933" y="80"/>
                      <a:pt x="934" y="77"/>
                    </a:cubicBezTo>
                    <a:cubicBezTo>
                      <a:pt x="932" y="76"/>
                      <a:pt x="930" y="76"/>
                      <a:pt x="928" y="75"/>
                    </a:cubicBezTo>
                    <a:cubicBezTo>
                      <a:pt x="913" y="69"/>
                      <a:pt x="897" y="67"/>
                      <a:pt x="883" y="82"/>
                    </a:cubicBezTo>
                    <a:cubicBezTo>
                      <a:pt x="872" y="99"/>
                      <a:pt x="866" y="127"/>
                      <a:pt x="883" y="141"/>
                    </a:cubicBezTo>
                    <a:cubicBezTo>
                      <a:pt x="880" y="138"/>
                      <a:pt x="880" y="138"/>
                      <a:pt x="877" y="136"/>
                    </a:cubicBezTo>
                    <a:cubicBezTo>
                      <a:pt x="875" y="136"/>
                      <a:pt x="874" y="136"/>
                      <a:pt x="872" y="137"/>
                    </a:cubicBezTo>
                    <a:cubicBezTo>
                      <a:pt x="862" y="140"/>
                      <a:pt x="854" y="148"/>
                      <a:pt x="847" y="155"/>
                    </a:cubicBezTo>
                    <a:cubicBezTo>
                      <a:pt x="830" y="183"/>
                      <a:pt x="852" y="208"/>
                      <a:pt x="877" y="220"/>
                    </a:cubicBezTo>
                    <a:cubicBezTo>
                      <a:pt x="877" y="222"/>
                      <a:pt x="877" y="223"/>
                      <a:pt x="878" y="225"/>
                    </a:cubicBezTo>
                    <a:cubicBezTo>
                      <a:pt x="879" y="231"/>
                      <a:pt x="880" y="236"/>
                      <a:pt x="881" y="241"/>
                    </a:cubicBezTo>
                    <a:cubicBezTo>
                      <a:pt x="894" y="264"/>
                      <a:pt x="925" y="256"/>
                      <a:pt x="947" y="267"/>
                    </a:cubicBezTo>
                    <a:cubicBezTo>
                      <a:pt x="919" y="255"/>
                      <a:pt x="890" y="254"/>
                      <a:pt x="865" y="262"/>
                    </a:cubicBezTo>
                    <a:cubicBezTo>
                      <a:pt x="862" y="263"/>
                      <a:pt x="859" y="264"/>
                      <a:pt x="856" y="265"/>
                    </a:cubicBezTo>
                    <a:cubicBezTo>
                      <a:pt x="841" y="239"/>
                      <a:pt x="808" y="239"/>
                      <a:pt x="791" y="261"/>
                    </a:cubicBezTo>
                    <a:cubicBezTo>
                      <a:pt x="787" y="268"/>
                      <a:pt x="785" y="274"/>
                      <a:pt x="785" y="281"/>
                    </a:cubicBezTo>
                    <a:cubicBezTo>
                      <a:pt x="785" y="283"/>
                      <a:pt x="785" y="285"/>
                      <a:pt x="786" y="288"/>
                    </a:cubicBezTo>
                    <a:cubicBezTo>
                      <a:pt x="785" y="292"/>
                      <a:pt x="788" y="292"/>
                      <a:pt x="794" y="292"/>
                    </a:cubicBezTo>
                    <a:cubicBezTo>
                      <a:pt x="777" y="289"/>
                      <a:pt x="763" y="292"/>
                      <a:pt x="752" y="306"/>
                    </a:cubicBezTo>
                    <a:cubicBezTo>
                      <a:pt x="738" y="326"/>
                      <a:pt x="752" y="348"/>
                      <a:pt x="764" y="366"/>
                    </a:cubicBezTo>
                    <a:cubicBezTo>
                      <a:pt x="763" y="368"/>
                      <a:pt x="762" y="370"/>
                      <a:pt x="762" y="372"/>
                    </a:cubicBezTo>
                    <a:cubicBezTo>
                      <a:pt x="759" y="381"/>
                      <a:pt x="757" y="390"/>
                      <a:pt x="756" y="399"/>
                    </a:cubicBezTo>
                    <a:cubicBezTo>
                      <a:pt x="748" y="383"/>
                      <a:pt x="738" y="369"/>
                      <a:pt x="725" y="358"/>
                    </a:cubicBezTo>
                    <a:cubicBezTo>
                      <a:pt x="723" y="356"/>
                      <a:pt x="721" y="355"/>
                      <a:pt x="721" y="354"/>
                    </a:cubicBezTo>
                    <a:cubicBezTo>
                      <a:pt x="738" y="328"/>
                      <a:pt x="715" y="295"/>
                      <a:pt x="687" y="295"/>
                    </a:cubicBezTo>
                    <a:cubicBezTo>
                      <a:pt x="685" y="295"/>
                      <a:pt x="683" y="296"/>
                      <a:pt x="681" y="296"/>
                    </a:cubicBezTo>
                    <a:cubicBezTo>
                      <a:pt x="679" y="296"/>
                      <a:pt x="677" y="297"/>
                      <a:pt x="675" y="298"/>
                    </a:cubicBezTo>
                    <a:cubicBezTo>
                      <a:pt x="673" y="298"/>
                      <a:pt x="671" y="298"/>
                      <a:pt x="671" y="295"/>
                    </a:cubicBezTo>
                    <a:cubicBezTo>
                      <a:pt x="679" y="303"/>
                      <a:pt x="682" y="314"/>
                      <a:pt x="682" y="326"/>
                    </a:cubicBezTo>
                    <a:cubicBezTo>
                      <a:pt x="682" y="306"/>
                      <a:pt x="671" y="289"/>
                      <a:pt x="654" y="284"/>
                    </a:cubicBezTo>
                    <a:cubicBezTo>
                      <a:pt x="634" y="277"/>
                      <a:pt x="614" y="288"/>
                      <a:pt x="606" y="307"/>
                    </a:cubicBezTo>
                    <a:cubicBezTo>
                      <a:pt x="605" y="309"/>
                      <a:pt x="605" y="311"/>
                      <a:pt x="606" y="311"/>
                    </a:cubicBezTo>
                    <a:cubicBezTo>
                      <a:pt x="606" y="314"/>
                      <a:pt x="609" y="314"/>
                      <a:pt x="612" y="314"/>
                    </a:cubicBezTo>
                    <a:cubicBezTo>
                      <a:pt x="595" y="303"/>
                      <a:pt x="573" y="303"/>
                      <a:pt x="559" y="317"/>
                    </a:cubicBezTo>
                    <a:cubicBezTo>
                      <a:pt x="553" y="326"/>
                      <a:pt x="548" y="337"/>
                      <a:pt x="548" y="347"/>
                    </a:cubicBezTo>
                    <a:cubicBezTo>
                      <a:pt x="548" y="349"/>
                      <a:pt x="548" y="350"/>
                      <a:pt x="546" y="352"/>
                    </a:cubicBezTo>
                    <a:cubicBezTo>
                      <a:pt x="543" y="354"/>
                      <a:pt x="545" y="351"/>
                      <a:pt x="545" y="351"/>
                    </a:cubicBezTo>
                    <a:cubicBezTo>
                      <a:pt x="525" y="331"/>
                      <a:pt x="492" y="342"/>
                      <a:pt x="481" y="365"/>
                    </a:cubicBezTo>
                    <a:cubicBezTo>
                      <a:pt x="479" y="372"/>
                      <a:pt x="478" y="379"/>
                      <a:pt x="480" y="385"/>
                    </a:cubicBezTo>
                    <a:cubicBezTo>
                      <a:pt x="480" y="388"/>
                      <a:pt x="481" y="390"/>
                      <a:pt x="482" y="392"/>
                    </a:cubicBezTo>
                    <a:cubicBezTo>
                      <a:pt x="489" y="398"/>
                      <a:pt x="500" y="387"/>
                      <a:pt x="506" y="395"/>
                    </a:cubicBezTo>
                    <a:cubicBezTo>
                      <a:pt x="481" y="395"/>
                      <a:pt x="458" y="412"/>
                      <a:pt x="453" y="435"/>
                    </a:cubicBezTo>
                    <a:cubicBezTo>
                      <a:pt x="452" y="443"/>
                      <a:pt x="454" y="450"/>
                      <a:pt x="457" y="456"/>
                    </a:cubicBezTo>
                    <a:cubicBezTo>
                      <a:pt x="458" y="458"/>
                      <a:pt x="459" y="460"/>
                      <a:pt x="461" y="462"/>
                    </a:cubicBezTo>
                    <a:cubicBezTo>
                      <a:pt x="461" y="462"/>
                      <a:pt x="461" y="465"/>
                      <a:pt x="461" y="465"/>
                    </a:cubicBezTo>
                    <a:cubicBezTo>
                      <a:pt x="469" y="457"/>
                      <a:pt x="475" y="446"/>
                      <a:pt x="489" y="446"/>
                    </a:cubicBezTo>
                    <a:cubicBezTo>
                      <a:pt x="472" y="446"/>
                      <a:pt x="464" y="460"/>
                      <a:pt x="458" y="474"/>
                    </a:cubicBezTo>
                    <a:cubicBezTo>
                      <a:pt x="450" y="510"/>
                      <a:pt x="486" y="518"/>
                      <a:pt x="509" y="531"/>
                    </a:cubicBezTo>
                    <a:cubicBezTo>
                      <a:pt x="509" y="533"/>
                      <a:pt x="510" y="535"/>
                      <a:pt x="511" y="537"/>
                    </a:cubicBezTo>
                    <a:cubicBezTo>
                      <a:pt x="513" y="543"/>
                      <a:pt x="516" y="550"/>
                      <a:pt x="519" y="556"/>
                    </a:cubicBezTo>
                    <a:cubicBezTo>
                      <a:pt x="513" y="562"/>
                      <a:pt x="508" y="568"/>
                      <a:pt x="502" y="575"/>
                    </a:cubicBezTo>
                    <a:cubicBezTo>
                      <a:pt x="497" y="581"/>
                      <a:pt x="492" y="587"/>
                      <a:pt x="486" y="594"/>
                    </a:cubicBezTo>
                    <a:cubicBezTo>
                      <a:pt x="483" y="597"/>
                      <a:pt x="478" y="602"/>
                      <a:pt x="475" y="602"/>
                    </a:cubicBezTo>
                    <a:cubicBezTo>
                      <a:pt x="473" y="601"/>
                      <a:pt x="470" y="600"/>
                      <a:pt x="468" y="598"/>
                    </a:cubicBezTo>
                    <a:cubicBezTo>
                      <a:pt x="465" y="597"/>
                      <a:pt x="463" y="596"/>
                      <a:pt x="460" y="595"/>
                    </a:cubicBezTo>
                    <a:cubicBezTo>
                      <a:pt x="464" y="569"/>
                      <a:pt x="447" y="549"/>
                      <a:pt x="425" y="546"/>
                    </a:cubicBezTo>
                    <a:cubicBezTo>
                      <a:pt x="411" y="545"/>
                      <a:pt x="395" y="553"/>
                      <a:pt x="386" y="564"/>
                    </a:cubicBezTo>
                    <a:cubicBezTo>
                      <a:pt x="385" y="567"/>
                      <a:pt x="383" y="569"/>
                      <a:pt x="382" y="571"/>
                    </a:cubicBezTo>
                    <a:cubicBezTo>
                      <a:pt x="383" y="574"/>
                      <a:pt x="383" y="577"/>
                      <a:pt x="386" y="577"/>
                    </a:cubicBezTo>
                    <a:cubicBezTo>
                      <a:pt x="360" y="563"/>
                      <a:pt x="330" y="583"/>
                      <a:pt x="328" y="609"/>
                    </a:cubicBezTo>
                    <a:cubicBezTo>
                      <a:pt x="328" y="611"/>
                      <a:pt x="326" y="613"/>
                      <a:pt x="324" y="615"/>
                    </a:cubicBezTo>
                    <a:cubicBezTo>
                      <a:pt x="318" y="620"/>
                      <a:pt x="312" y="626"/>
                      <a:pt x="306" y="632"/>
                    </a:cubicBezTo>
                    <a:cubicBezTo>
                      <a:pt x="304" y="634"/>
                      <a:pt x="302" y="636"/>
                      <a:pt x="301" y="638"/>
                    </a:cubicBezTo>
                    <a:cubicBezTo>
                      <a:pt x="277" y="633"/>
                      <a:pt x="246" y="616"/>
                      <a:pt x="229" y="644"/>
                    </a:cubicBezTo>
                    <a:cubicBezTo>
                      <a:pt x="214" y="668"/>
                      <a:pt x="225" y="686"/>
                      <a:pt x="243" y="699"/>
                    </a:cubicBezTo>
                    <a:cubicBezTo>
                      <a:pt x="245" y="701"/>
                      <a:pt x="243" y="698"/>
                      <a:pt x="243" y="698"/>
                    </a:cubicBezTo>
                    <a:cubicBezTo>
                      <a:pt x="243" y="692"/>
                      <a:pt x="251" y="697"/>
                      <a:pt x="251" y="692"/>
                    </a:cubicBezTo>
                    <a:cubicBezTo>
                      <a:pt x="229" y="704"/>
                      <a:pt x="229" y="737"/>
                      <a:pt x="241" y="758"/>
                    </a:cubicBezTo>
                    <a:cubicBezTo>
                      <a:pt x="243" y="760"/>
                      <a:pt x="244" y="762"/>
                      <a:pt x="246" y="764"/>
                    </a:cubicBezTo>
                    <a:cubicBezTo>
                      <a:pt x="249" y="767"/>
                      <a:pt x="249" y="767"/>
                      <a:pt x="249" y="767"/>
                    </a:cubicBezTo>
                    <a:cubicBezTo>
                      <a:pt x="254" y="762"/>
                      <a:pt x="254" y="750"/>
                      <a:pt x="263" y="748"/>
                    </a:cubicBezTo>
                    <a:cubicBezTo>
                      <a:pt x="246" y="762"/>
                      <a:pt x="240" y="781"/>
                      <a:pt x="251" y="801"/>
                    </a:cubicBezTo>
                    <a:cubicBezTo>
                      <a:pt x="265" y="829"/>
                      <a:pt x="293" y="826"/>
                      <a:pt x="318" y="826"/>
                    </a:cubicBezTo>
                    <a:cubicBezTo>
                      <a:pt x="319" y="827"/>
                      <a:pt x="322" y="827"/>
                      <a:pt x="325" y="827"/>
                    </a:cubicBezTo>
                    <a:cubicBezTo>
                      <a:pt x="327" y="827"/>
                      <a:pt x="329" y="827"/>
                      <a:pt x="328" y="830"/>
                    </a:cubicBezTo>
                    <a:cubicBezTo>
                      <a:pt x="323" y="837"/>
                      <a:pt x="318" y="845"/>
                      <a:pt x="314" y="851"/>
                    </a:cubicBezTo>
                    <a:cubicBezTo>
                      <a:pt x="309" y="858"/>
                      <a:pt x="304" y="865"/>
                      <a:pt x="299" y="872"/>
                    </a:cubicBezTo>
                    <a:cubicBezTo>
                      <a:pt x="265" y="837"/>
                      <a:pt x="214" y="832"/>
                      <a:pt x="170" y="845"/>
                    </a:cubicBezTo>
                    <a:cubicBezTo>
                      <a:pt x="168" y="846"/>
                      <a:pt x="165" y="847"/>
                      <a:pt x="163" y="848"/>
                    </a:cubicBezTo>
                    <a:cubicBezTo>
                      <a:pt x="154" y="831"/>
                      <a:pt x="134" y="826"/>
                      <a:pt x="117" y="831"/>
                    </a:cubicBezTo>
                    <a:cubicBezTo>
                      <a:pt x="100" y="837"/>
                      <a:pt x="89" y="851"/>
                      <a:pt x="84" y="868"/>
                    </a:cubicBezTo>
                    <a:cubicBezTo>
                      <a:pt x="83" y="871"/>
                      <a:pt x="83" y="874"/>
                      <a:pt x="84" y="877"/>
                    </a:cubicBezTo>
                    <a:cubicBezTo>
                      <a:pt x="85" y="880"/>
                      <a:pt x="87" y="883"/>
                      <a:pt x="89" y="885"/>
                    </a:cubicBezTo>
                    <a:cubicBezTo>
                      <a:pt x="73" y="876"/>
                      <a:pt x="56" y="865"/>
                      <a:pt x="39" y="876"/>
                    </a:cubicBezTo>
                    <a:cubicBezTo>
                      <a:pt x="22" y="887"/>
                      <a:pt x="17" y="907"/>
                      <a:pt x="22" y="924"/>
                    </a:cubicBezTo>
                    <a:cubicBezTo>
                      <a:pt x="31" y="943"/>
                      <a:pt x="47" y="952"/>
                      <a:pt x="67" y="957"/>
                    </a:cubicBezTo>
                    <a:cubicBezTo>
                      <a:pt x="56" y="954"/>
                      <a:pt x="45" y="946"/>
                      <a:pt x="33" y="941"/>
                    </a:cubicBezTo>
                    <a:cubicBezTo>
                      <a:pt x="31" y="942"/>
                      <a:pt x="29" y="943"/>
                      <a:pt x="27" y="944"/>
                    </a:cubicBezTo>
                    <a:cubicBezTo>
                      <a:pt x="23" y="947"/>
                      <a:pt x="19" y="950"/>
                      <a:pt x="17" y="954"/>
                    </a:cubicBezTo>
                    <a:cubicBezTo>
                      <a:pt x="0" y="982"/>
                      <a:pt x="14" y="1019"/>
                      <a:pt x="44" y="1024"/>
                    </a:cubicBezTo>
                    <a:cubicBezTo>
                      <a:pt x="44" y="1024"/>
                      <a:pt x="44" y="1022"/>
                      <a:pt x="44" y="1024"/>
                    </a:cubicBezTo>
                    <a:cubicBezTo>
                      <a:pt x="45" y="1029"/>
                      <a:pt x="46" y="1034"/>
                      <a:pt x="47" y="1038"/>
                    </a:cubicBezTo>
                    <a:cubicBezTo>
                      <a:pt x="59" y="1058"/>
                      <a:pt x="81" y="1063"/>
                      <a:pt x="103" y="1058"/>
                    </a:cubicBezTo>
                    <a:cubicBezTo>
                      <a:pt x="105" y="1060"/>
                      <a:pt x="107" y="1062"/>
                      <a:pt x="109" y="1065"/>
                    </a:cubicBezTo>
                    <a:cubicBezTo>
                      <a:pt x="147" y="1111"/>
                      <a:pt x="209" y="1142"/>
                      <a:pt x="265" y="1152"/>
                    </a:cubicBezTo>
                    <a:cubicBezTo>
                      <a:pt x="273" y="1153"/>
                      <a:pt x="281" y="1155"/>
                      <a:pt x="289" y="1157"/>
                    </a:cubicBezTo>
                    <a:cubicBezTo>
                      <a:pt x="330" y="1166"/>
                      <a:pt x="373" y="1170"/>
                      <a:pt x="411" y="1179"/>
                    </a:cubicBezTo>
                    <a:cubicBezTo>
                      <a:pt x="508" y="1205"/>
                      <a:pt x="610" y="1213"/>
                      <a:pt x="710" y="1221"/>
                    </a:cubicBezTo>
                    <a:close/>
                  </a:path>
                </a:pathLst>
              </a:custGeom>
              <a:solidFill>
                <a:schemeClr val="accent2">
                  <a:alpha val="2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dirty="0">
                  <a:latin typeface="微软雅黑" panose="020B0503020204020204" charset="-122"/>
                  <a:ea typeface="微软雅黑" panose="020B0503020204020204" charset="-122"/>
                </a:endParaRPr>
              </a:p>
            </p:txBody>
          </p:sp>
          <p:sp>
            <p:nvSpPr>
              <p:cNvPr id="22" name="Freeform 6"/>
              <p:cNvSpPr/>
              <p:nvPr>
                <p:custDataLst>
                  <p:tags r:id="rId4"/>
                </p:custDataLst>
              </p:nvPr>
            </p:nvSpPr>
            <p:spPr bwMode="auto">
              <a:xfrm>
                <a:off x="1473" y="2880"/>
                <a:ext cx="1793" cy="582"/>
              </a:xfrm>
              <a:custGeom>
                <a:avLst/>
                <a:gdLst>
                  <a:gd name="T0" fmla="*/ 667 w 758"/>
                  <a:gd name="T1" fmla="*/ 236 h 246"/>
                  <a:gd name="T2" fmla="*/ 507 w 758"/>
                  <a:gd name="T3" fmla="*/ 229 h 246"/>
                  <a:gd name="T4" fmla="*/ 370 w 758"/>
                  <a:gd name="T5" fmla="*/ 245 h 246"/>
                  <a:gd name="T6" fmla="*/ 215 w 758"/>
                  <a:gd name="T7" fmla="*/ 229 h 246"/>
                  <a:gd name="T8" fmla="*/ 0 w 758"/>
                  <a:gd name="T9" fmla="*/ 232 h 246"/>
                  <a:gd name="T10" fmla="*/ 51 w 758"/>
                  <a:gd name="T11" fmla="*/ 215 h 246"/>
                  <a:gd name="T12" fmla="*/ 85 w 758"/>
                  <a:gd name="T13" fmla="*/ 180 h 246"/>
                  <a:gd name="T14" fmla="*/ 111 w 758"/>
                  <a:gd name="T15" fmla="*/ 145 h 246"/>
                  <a:gd name="T16" fmla="*/ 106 w 758"/>
                  <a:gd name="T17" fmla="*/ 84 h 246"/>
                  <a:gd name="T18" fmla="*/ 146 w 758"/>
                  <a:gd name="T19" fmla="*/ 82 h 246"/>
                  <a:gd name="T20" fmla="*/ 223 w 758"/>
                  <a:gd name="T21" fmla="*/ 55 h 246"/>
                  <a:gd name="T22" fmla="*/ 272 w 758"/>
                  <a:gd name="T23" fmla="*/ 89 h 246"/>
                  <a:gd name="T24" fmla="*/ 343 w 758"/>
                  <a:gd name="T25" fmla="*/ 145 h 246"/>
                  <a:gd name="T26" fmla="*/ 454 w 758"/>
                  <a:gd name="T27" fmla="*/ 179 h 246"/>
                  <a:gd name="T28" fmla="*/ 536 w 758"/>
                  <a:gd name="T29" fmla="*/ 181 h 246"/>
                  <a:gd name="T30" fmla="*/ 635 w 758"/>
                  <a:gd name="T31" fmla="*/ 193 h 246"/>
                  <a:gd name="T32" fmla="*/ 758 w 758"/>
                  <a:gd name="T33" fmla="*/ 209 h 246"/>
                  <a:gd name="T34" fmla="*/ 579 w 758"/>
                  <a:gd name="T35" fmla="*/ 211 h 246"/>
                  <a:gd name="T36" fmla="*/ 665 w 758"/>
                  <a:gd name="T37" fmla="*/ 23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8" h="246">
                    <a:moveTo>
                      <a:pt x="667" y="236"/>
                    </a:moveTo>
                    <a:cubicBezTo>
                      <a:pt x="607" y="239"/>
                      <a:pt x="565" y="230"/>
                      <a:pt x="507" y="229"/>
                    </a:cubicBezTo>
                    <a:cubicBezTo>
                      <a:pt x="451" y="229"/>
                      <a:pt x="434" y="245"/>
                      <a:pt x="370" y="245"/>
                    </a:cubicBezTo>
                    <a:cubicBezTo>
                      <a:pt x="280" y="246"/>
                      <a:pt x="260" y="233"/>
                      <a:pt x="215" y="229"/>
                    </a:cubicBezTo>
                    <a:cubicBezTo>
                      <a:pt x="156" y="224"/>
                      <a:pt x="80" y="228"/>
                      <a:pt x="0" y="232"/>
                    </a:cubicBezTo>
                    <a:cubicBezTo>
                      <a:pt x="9" y="225"/>
                      <a:pt x="31" y="227"/>
                      <a:pt x="51" y="215"/>
                    </a:cubicBezTo>
                    <a:cubicBezTo>
                      <a:pt x="41" y="206"/>
                      <a:pt x="75" y="183"/>
                      <a:pt x="85" y="180"/>
                    </a:cubicBezTo>
                    <a:cubicBezTo>
                      <a:pt x="72" y="167"/>
                      <a:pt x="76" y="148"/>
                      <a:pt x="111" y="145"/>
                    </a:cubicBezTo>
                    <a:cubicBezTo>
                      <a:pt x="102" y="124"/>
                      <a:pt x="92" y="102"/>
                      <a:pt x="106" y="84"/>
                    </a:cubicBezTo>
                    <a:cubicBezTo>
                      <a:pt x="115" y="72"/>
                      <a:pt x="134" y="80"/>
                      <a:pt x="146" y="82"/>
                    </a:cubicBezTo>
                    <a:cubicBezTo>
                      <a:pt x="139" y="67"/>
                      <a:pt x="180" y="0"/>
                      <a:pt x="223" y="55"/>
                    </a:cubicBezTo>
                    <a:cubicBezTo>
                      <a:pt x="265" y="50"/>
                      <a:pt x="275" y="53"/>
                      <a:pt x="272" y="89"/>
                    </a:cubicBezTo>
                    <a:cubicBezTo>
                      <a:pt x="313" y="82"/>
                      <a:pt x="347" y="102"/>
                      <a:pt x="343" y="145"/>
                    </a:cubicBezTo>
                    <a:cubicBezTo>
                      <a:pt x="385" y="138"/>
                      <a:pt x="437" y="127"/>
                      <a:pt x="454" y="179"/>
                    </a:cubicBezTo>
                    <a:cubicBezTo>
                      <a:pt x="482" y="167"/>
                      <a:pt x="510" y="148"/>
                      <a:pt x="536" y="181"/>
                    </a:cubicBezTo>
                    <a:cubicBezTo>
                      <a:pt x="558" y="160"/>
                      <a:pt x="610" y="186"/>
                      <a:pt x="635" y="193"/>
                    </a:cubicBezTo>
                    <a:cubicBezTo>
                      <a:pt x="674" y="203"/>
                      <a:pt x="712" y="207"/>
                      <a:pt x="758" y="209"/>
                    </a:cubicBezTo>
                    <a:cubicBezTo>
                      <a:pt x="758" y="217"/>
                      <a:pt x="580" y="207"/>
                      <a:pt x="579" y="211"/>
                    </a:cubicBezTo>
                    <a:cubicBezTo>
                      <a:pt x="575" y="222"/>
                      <a:pt x="682" y="234"/>
                      <a:pt x="665" y="236"/>
                    </a:cubicBezTo>
                  </a:path>
                </a:pathLst>
              </a:custGeom>
              <a:solidFill>
                <a:schemeClr val="accent2">
                  <a:alpha val="46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dirty="0">
                  <a:latin typeface="微软雅黑" panose="020B0503020204020204" charset="-122"/>
                  <a:ea typeface="微软雅黑" panose="020B0503020204020204" charset="-122"/>
                </a:endParaRPr>
              </a:p>
            </p:txBody>
          </p:sp>
        </p:grpSp>
        <p:grpSp>
          <p:nvGrpSpPr>
            <p:cNvPr id="23" name="Group 4"/>
            <p:cNvGrpSpPr>
              <a:grpSpLocks noChangeAspect="1"/>
            </p:cNvGrpSpPr>
            <p:nvPr/>
          </p:nvGrpSpPr>
          <p:grpSpPr bwMode="auto">
            <a:xfrm>
              <a:off x="5678592" y="2912353"/>
              <a:ext cx="5360645" cy="3328110"/>
              <a:chOff x="1473" y="692"/>
              <a:chExt cx="4779" cy="2967"/>
            </a:xfrm>
            <a:solidFill>
              <a:schemeClr val="accent5">
                <a:alpha val="35000"/>
              </a:schemeClr>
            </a:solidFill>
          </p:grpSpPr>
          <p:sp>
            <p:nvSpPr>
              <p:cNvPr id="24" name="Freeform 5"/>
              <p:cNvSpPr/>
              <p:nvPr>
                <p:custDataLst>
                  <p:tags r:id="rId5"/>
                </p:custDataLst>
              </p:nvPr>
            </p:nvSpPr>
            <p:spPr bwMode="auto">
              <a:xfrm>
                <a:off x="2452" y="692"/>
                <a:ext cx="3800" cy="2967"/>
              </a:xfrm>
              <a:custGeom>
                <a:avLst/>
                <a:gdLst>
                  <a:gd name="T0" fmla="*/ 1549 w 1606"/>
                  <a:gd name="T1" fmla="*/ 1122 h 1253"/>
                  <a:gd name="T2" fmla="*/ 1529 w 1606"/>
                  <a:gd name="T3" fmla="*/ 325 h 1253"/>
                  <a:gd name="T4" fmla="*/ 1379 w 1606"/>
                  <a:gd name="T5" fmla="*/ 88 h 1253"/>
                  <a:gd name="T6" fmla="*/ 1305 w 1606"/>
                  <a:gd name="T7" fmla="*/ 49 h 1253"/>
                  <a:gd name="T8" fmla="*/ 1280 w 1606"/>
                  <a:gd name="T9" fmla="*/ 4 h 1253"/>
                  <a:gd name="T10" fmla="*/ 1235 w 1606"/>
                  <a:gd name="T11" fmla="*/ 40 h 1253"/>
                  <a:gd name="T12" fmla="*/ 1166 w 1606"/>
                  <a:gd name="T13" fmla="*/ 91 h 1253"/>
                  <a:gd name="T14" fmla="*/ 1157 w 1606"/>
                  <a:gd name="T15" fmla="*/ 158 h 1253"/>
                  <a:gd name="T16" fmla="*/ 1129 w 1606"/>
                  <a:gd name="T17" fmla="*/ 68 h 1253"/>
                  <a:gd name="T18" fmla="*/ 1034 w 1606"/>
                  <a:gd name="T19" fmla="*/ 66 h 1253"/>
                  <a:gd name="T20" fmla="*/ 947 w 1606"/>
                  <a:gd name="T21" fmla="*/ 40 h 1253"/>
                  <a:gd name="T22" fmla="*/ 928 w 1606"/>
                  <a:gd name="T23" fmla="*/ 75 h 1253"/>
                  <a:gd name="T24" fmla="*/ 877 w 1606"/>
                  <a:gd name="T25" fmla="*/ 136 h 1253"/>
                  <a:gd name="T26" fmla="*/ 877 w 1606"/>
                  <a:gd name="T27" fmla="*/ 220 h 1253"/>
                  <a:gd name="T28" fmla="*/ 947 w 1606"/>
                  <a:gd name="T29" fmla="*/ 267 h 1253"/>
                  <a:gd name="T30" fmla="*/ 791 w 1606"/>
                  <a:gd name="T31" fmla="*/ 261 h 1253"/>
                  <a:gd name="T32" fmla="*/ 794 w 1606"/>
                  <a:gd name="T33" fmla="*/ 292 h 1253"/>
                  <a:gd name="T34" fmla="*/ 762 w 1606"/>
                  <a:gd name="T35" fmla="*/ 372 h 1253"/>
                  <a:gd name="T36" fmla="*/ 721 w 1606"/>
                  <a:gd name="T37" fmla="*/ 354 h 1253"/>
                  <a:gd name="T38" fmla="*/ 675 w 1606"/>
                  <a:gd name="T39" fmla="*/ 298 h 1253"/>
                  <a:gd name="T40" fmla="*/ 654 w 1606"/>
                  <a:gd name="T41" fmla="*/ 284 h 1253"/>
                  <a:gd name="T42" fmla="*/ 612 w 1606"/>
                  <a:gd name="T43" fmla="*/ 314 h 1253"/>
                  <a:gd name="T44" fmla="*/ 546 w 1606"/>
                  <a:gd name="T45" fmla="*/ 352 h 1253"/>
                  <a:gd name="T46" fmla="*/ 480 w 1606"/>
                  <a:gd name="T47" fmla="*/ 385 h 1253"/>
                  <a:gd name="T48" fmla="*/ 453 w 1606"/>
                  <a:gd name="T49" fmla="*/ 435 h 1253"/>
                  <a:gd name="T50" fmla="*/ 461 w 1606"/>
                  <a:gd name="T51" fmla="*/ 465 h 1253"/>
                  <a:gd name="T52" fmla="*/ 509 w 1606"/>
                  <a:gd name="T53" fmla="*/ 531 h 1253"/>
                  <a:gd name="T54" fmla="*/ 502 w 1606"/>
                  <a:gd name="T55" fmla="*/ 575 h 1253"/>
                  <a:gd name="T56" fmla="*/ 468 w 1606"/>
                  <a:gd name="T57" fmla="*/ 598 h 1253"/>
                  <a:gd name="T58" fmla="*/ 386 w 1606"/>
                  <a:gd name="T59" fmla="*/ 564 h 1253"/>
                  <a:gd name="T60" fmla="*/ 328 w 1606"/>
                  <a:gd name="T61" fmla="*/ 609 h 1253"/>
                  <a:gd name="T62" fmla="*/ 301 w 1606"/>
                  <a:gd name="T63" fmla="*/ 638 h 1253"/>
                  <a:gd name="T64" fmla="*/ 243 w 1606"/>
                  <a:gd name="T65" fmla="*/ 698 h 1253"/>
                  <a:gd name="T66" fmla="*/ 246 w 1606"/>
                  <a:gd name="T67" fmla="*/ 764 h 1253"/>
                  <a:gd name="T68" fmla="*/ 251 w 1606"/>
                  <a:gd name="T69" fmla="*/ 801 h 1253"/>
                  <a:gd name="T70" fmla="*/ 328 w 1606"/>
                  <a:gd name="T71" fmla="*/ 830 h 1253"/>
                  <a:gd name="T72" fmla="*/ 170 w 1606"/>
                  <a:gd name="T73" fmla="*/ 845 h 1253"/>
                  <a:gd name="T74" fmla="*/ 84 w 1606"/>
                  <a:gd name="T75" fmla="*/ 868 h 1253"/>
                  <a:gd name="T76" fmla="*/ 39 w 1606"/>
                  <a:gd name="T77" fmla="*/ 876 h 1253"/>
                  <a:gd name="T78" fmla="*/ 33 w 1606"/>
                  <a:gd name="T79" fmla="*/ 941 h 1253"/>
                  <a:gd name="T80" fmla="*/ 44 w 1606"/>
                  <a:gd name="T81" fmla="*/ 1024 h 1253"/>
                  <a:gd name="T82" fmla="*/ 103 w 1606"/>
                  <a:gd name="T83" fmla="*/ 1058 h 1253"/>
                  <a:gd name="T84" fmla="*/ 289 w 1606"/>
                  <a:gd name="T85" fmla="*/ 1157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6" h="1253">
                    <a:moveTo>
                      <a:pt x="710" y="1221"/>
                    </a:moveTo>
                    <a:cubicBezTo>
                      <a:pt x="934" y="1239"/>
                      <a:pt x="1158" y="1253"/>
                      <a:pt x="1377" y="1200"/>
                    </a:cubicBezTo>
                    <a:cubicBezTo>
                      <a:pt x="1432" y="1186"/>
                      <a:pt x="1514" y="1171"/>
                      <a:pt x="1549" y="1122"/>
                    </a:cubicBezTo>
                    <a:cubicBezTo>
                      <a:pt x="1606" y="1039"/>
                      <a:pt x="1585" y="907"/>
                      <a:pt x="1568" y="817"/>
                    </a:cubicBezTo>
                    <a:cubicBezTo>
                      <a:pt x="1549" y="719"/>
                      <a:pt x="1554" y="619"/>
                      <a:pt x="1556" y="521"/>
                    </a:cubicBezTo>
                    <a:cubicBezTo>
                      <a:pt x="1557" y="450"/>
                      <a:pt x="1544" y="393"/>
                      <a:pt x="1529" y="325"/>
                    </a:cubicBezTo>
                    <a:cubicBezTo>
                      <a:pt x="1515" y="262"/>
                      <a:pt x="1539" y="143"/>
                      <a:pt x="1471" y="106"/>
                    </a:cubicBezTo>
                    <a:cubicBezTo>
                      <a:pt x="1450" y="94"/>
                      <a:pt x="1425" y="90"/>
                      <a:pt x="1398" y="89"/>
                    </a:cubicBezTo>
                    <a:cubicBezTo>
                      <a:pt x="1391" y="89"/>
                      <a:pt x="1384" y="89"/>
                      <a:pt x="1379" y="88"/>
                    </a:cubicBezTo>
                    <a:cubicBezTo>
                      <a:pt x="1377" y="88"/>
                      <a:pt x="1375" y="87"/>
                      <a:pt x="1374" y="87"/>
                    </a:cubicBezTo>
                    <a:cubicBezTo>
                      <a:pt x="1383" y="68"/>
                      <a:pt x="1383" y="46"/>
                      <a:pt x="1367" y="32"/>
                    </a:cubicBezTo>
                    <a:cubicBezTo>
                      <a:pt x="1347" y="15"/>
                      <a:pt x="1316" y="26"/>
                      <a:pt x="1305" y="49"/>
                    </a:cubicBezTo>
                    <a:cubicBezTo>
                      <a:pt x="1305" y="46"/>
                      <a:pt x="1308" y="43"/>
                      <a:pt x="1309" y="40"/>
                    </a:cubicBezTo>
                    <a:cubicBezTo>
                      <a:pt x="1309" y="38"/>
                      <a:pt x="1309" y="35"/>
                      <a:pt x="1309" y="33"/>
                    </a:cubicBezTo>
                    <a:cubicBezTo>
                      <a:pt x="1306" y="19"/>
                      <a:pt x="1295" y="8"/>
                      <a:pt x="1280" y="4"/>
                    </a:cubicBezTo>
                    <a:cubicBezTo>
                      <a:pt x="1258" y="0"/>
                      <a:pt x="1239" y="13"/>
                      <a:pt x="1232" y="32"/>
                    </a:cubicBezTo>
                    <a:cubicBezTo>
                      <a:pt x="1231" y="35"/>
                      <a:pt x="1231" y="37"/>
                      <a:pt x="1231" y="38"/>
                    </a:cubicBezTo>
                    <a:cubicBezTo>
                      <a:pt x="1233" y="38"/>
                      <a:pt x="1235" y="40"/>
                      <a:pt x="1235" y="40"/>
                    </a:cubicBezTo>
                    <a:cubicBezTo>
                      <a:pt x="1221" y="29"/>
                      <a:pt x="1199" y="32"/>
                      <a:pt x="1185" y="43"/>
                    </a:cubicBezTo>
                    <a:cubicBezTo>
                      <a:pt x="1171" y="54"/>
                      <a:pt x="1174" y="71"/>
                      <a:pt x="1171" y="85"/>
                    </a:cubicBezTo>
                    <a:cubicBezTo>
                      <a:pt x="1169" y="87"/>
                      <a:pt x="1167" y="89"/>
                      <a:pt x="1166" y="91"/>
                    </a:cubicBezTo>
                    <a:cubicBezTo>
                      <a:pt x="1161" y="97"/>
                      <a:pt x="1156" y="103"/>
                      <a:pt x="1152" y="110"/>
                    </a:cubicBezTo>
                    <a:cubicBezTo>
                      <a:pt x="1148" y="117"/>
                      <a:pt x="1145" y="124"/>
                      <a:pt x="1142" y="131"/>
                    </a:cubicBezTo>
                    <a:cubicBezTo>
                      <a:pt x="1143" y="141"/>
                      <a:pt x="1151" y="149"/>
                      <a:pt x="1157" y="158"/>
                    </a:cubicBezTo>
                    <a:cubicBezTo>
                      <a:pt x="1151" y="148"/>
                      <a:pt x="1144" y="138"/>
                      <a:pt x="1137" y="129"/>
                    </a:cubicBezTo>
                    <a:cubicBezTo>
                      <a:pt x="1135" y="127"/>
                      <a:pt x="1133" y="125"/>
                      <a:pt x="1131" y="122"/>
                    </a:cubicBezTo>
                    <a:cubicBezTo>
                      <a:pt x="1137" y="105"/>
                      <a:pt x="1143" y="85"/>
                      <a:pt x="1129" y="68"/>
                    </a:cubicBezTo>
                    <a:cubicBezTo>
                      <a:pt x="1110" y="46"/>
                      <a:pt x="1073" y="43"/>
                      <a:pt x="1059" y="71"/>
                    </a:cubicBezTo>
                    <a:cubicBezTo>
                      <a:pt x="1058" y="71"/>
                      <a:pt x="1055" y="70"/>
                      <a:pt x="1052" y="69"/>
                    </a:cubicBezTo>
                    <a:cubicBezTo>
                      <a:pt x="1046" y="68"/>
                      <a:pt x="1040" y="67"/>
                      <a:pt x="1034" y="66"/>
                    </a:cubicBezTo>
                    <a:cubicBezTo>
                      <a:pt x="1029" y="65"/>
                      <a:pt x="1023" y="64"/>
                      <a:pt x="1017" y="64"/>
                    </a:cubicBezTo>
                    <a:cubicBezTo>
                      <a:pt x="1015" y="64"/>
                      <a:pt x="1012" y="64"/>
                      <a:pt x="1009" y="65"/>
                    </a:cubicBezTo>
                    <a:cubicBezTo>
                      <a:pt x="1006" y="35"/>
                      <a:pt x="970" y="26"/>
                      <a:pt x="947" y="40"/>
                    </a:cubicBezTo>
                    <a:cubicBezTo>
                      <a:pt x="936" y="52"/>
                      <a:pt x="931" y="66"/>
                      <a:pt x="933" y="82"/>
                    </a:cubicBezTo>
                    <a:cubicBezTo>
                      <a:pt x="933" y="80"/>
                      <a:pt x="933" y="80"/>
                      <a:pt x="934" y="77"/>
                    </a:cubicBezTo>
                    <a:cubicBezTo>
                      <a:pt x="932" y="76"/>
                      <a:pt x="930" y="76"/>
                      <a:pt x="928" y="75"/>
                    </a:cubicBezTo>
                    <a:cubicBezTo>
                      <a:pt x="913" y="69"/>
                      <a:pt x="897" y="67"/>
                      <a:pt x="883" y="82"/>
                    </a:cubicBezTo>
                    <a:cubicBezTo>
                      <a:pt x="872" y="99"/>
                      <a:pt x="866" y="127"/>
                      <a:pt x="883" y="141"/>
                    </a:cubicBezTo>
                    <a:cubicBezTo>
                      <a:pt x="880" y="138"/>
                      <a:pt x="880" y="138"/>
                      <a:pt x="877" y="136"/>
                    </a:cubicBezTo>
                    <a:cubicBezTo>
                      <a:pt x="875" y="136"/>
                      <a:pt x="874" y="136"/>
                      <a:pt x="872" y="137"/>
                    </a:cubicBezTo>
                    <a:cubicBezTo>
                      <a:pt x="862" y="140"/>
                      <a:pt x="854" y="148"/>
                      <a:pt x="847" y="155"/>
                    </a:cubicBezTo>
                    <a:cubicBezTo>
                      <a:pt x="830" y="183"/>
                      <a:pt x="852" y="208"/>
                      <a:pt x="877" y="220"/>
                    </a:cubicBezTo>
                    <a:cubicBezTo>
                      <a:pt x="877" y="222"/>
                      <a:pt x="877" y="223"/>
                      <a:pt x="878" y="225"/>
                    </a:cubicBezTo>
                    <a:cubicBezTo>
                      <a:pt x="879" y="231"/>
                      <a:pt x="880" y="236"/>
                      <a:pt x="881" y="241"/>
                    </a:cubicBezTo>
                    <a:cubicBezTo>
                      <a:pt x="894" y="264"/>
                      <a:pt x="925" y="256"/>
                      <a:pt x="947" y="267"/>
                    </a:cubicBezTo>
                    <a:cubicBezTo>
                      <a:pt x="919" y="255"/>
                      <a:pt x="890" y="254"/>
                      <a:pt x="865" y="262"/>
                    </a:cubicBezTo>
                    <a:cubicBezTo>
                      <a:pt x="862" y="263"/>
                      <a:pt x="859" y="264"/>
                      <a:pt x="856" y="265"/>
                    </a:cubicBezTo>
                    <a:cubicBezTo>
                      <a:pt x="841" y="239"/>
                      <a:pt x="808" y="239"/>
                      <a:pt x="791" y="261"/>
                    </a:cubicBezTo>
                    <a:cubicBezTo>
                      <a:pt x="787" y="268"/>
                      <a:pt x="785" y="274"/>
                      <a:pt x="785" y="281"/>
                    </a:cubicBezTo>
                    <a:cubicBezTo>
                      <a:pt x="785" y="283"/>
                      <a:pt x="785" y="285"/>
                      <a:pt x="786" y="288"/>
                    </a:cubicBezTo>
                    <a:cubicBezTo>
                      <a:pt x="785" y="292"/>
                      <a:pt x="788" y="292"/>
                      <a:pt x="794" y="292"/>
                    </a:cubicBezTo>
                    <a:cubicBezTo>
                      <a:pt x="777" y="289"/>
                      <a:pt x="763" y="292"/>
                      <a:pt x="752" y="306"/>
                    </a:cubicBezTo>
                    <a:cubicBezTo>
                      <a:pt x="738" y="326"/>
                      <a:pt x="752" y="348"/>
                      <a:pt x="764" y="366"/>
                    </a:cubicBezTo>
                    <a:cubicBezTo>
                      <a:pt x="763" y="368"/>
                      <a:pt x="762" y="370"/>
                      <a:pt x="762" y="372"/>
                    </a:cubicBezTo>
                    <a:cubicBezTo>
                      <a:pt x="759" y="381"/>
                      <a:pt x="757" y="390"/>
                      <a:pt x="756" y="399"/>
                    </a:cubicBezTo>
                    <a:cubicBezTo>
                      <a:pt x="748" y="383"/>
                      <a:pt x="738" y="369"/>
                      <a:pt x="725" y="358"/>
                    </a:cubicBezTo>
                    <a:cubicBezTo>
                      <a:pt x="723" y="356"/>
                      <a:pt x="721" y="355"/>
                      <a:pt x="721" y="354"/>
                    </a:cubicBezTo>
                    <a:cubicBezTo>
                      <a:pt x="738" y="328"/>
                      <a:pt x="715" y="295"/>
                      <a:pt x="687" y="295"/>
                    </a:cubicBezTo>
                    <a:cubicBezTo>
                      <a:pt x="685" y="295"/>
                      <a:pt x="683" y="296"/>
                      <a:pt x="681" y="296"/>
                    </a:cubicBezTo>
                    <a:cubicBezTo>
                      <a:pt x="679" y="296"/>
                      <a:pt x="677" y="297"/>
                      <a:pt x="675" y="298"/>
                    </a:cubicBezTo>
                    <a:cubicBezTo>
                      <a:pt x="673" y="298"/>
                      <a:pt x="671" y="298"/>
                      <a:pt x="671" y="295"/>
                    </a:cubicBezTo>
                    <a:cubicBezTo>
                      <a:pt x="679" y="303"/>
                      <a:pt x="682" y="314"/>
                      <a:pt x="682" y="326"/>
                    </a:cubicBezTo>
                    <a:cubicBezTo>
                      <a:pt x="682" y="306"/>
                      <a:pt x="671" y="289"/>
                      <a:pt x="654" y="284"/>
                    </a:cubicBezTo>
                    <a:cubicBezTo>
                      <a:pt x="634" y="277"/>
                      <a:pt x="614" y="288"/>
                      <a:pt x="606" y="307"/>
                    </a:cubicBezTo>
                    <a:cubicBezTo>
                      <a:pt x="605" y="309"/>
                      <a:pt x="605" y="311"/>
                      <a:pt x="606" y="311"/>
                    </a:cubicBezTo>
                    <a:cubicBezTo>
                      <a:pt x="606" y="314"/>
                      <a:pt x="609" y="314"/>
                      <a:pt x="612" y="314"/>
                    </a:cubicBezTo>
                    <a:cubicBezTo>
                      <a:pt x="595" y="303"/>
                      <a:pt x="573" y="303"/>
                      <a:pt x="559" y="317"/>
                    </a:cubicBezTo>
                    <a:cubicBezTo>
                      <a:pt x="553" y="326"/>
                      <a:pt x="548" y="337"/>
                      <a:pt x="548" y="347"/>
                    </a:cubicBezTo>
                    <a:cubicBezTo>
                      <a:pt x="548" y="349"/>
                      <a:pt x="548" y="350"/>
                      <a:pt x="546" y="352"/>
                    </a:cubicBezTo>
                    <a:cubicBezTo>
                      <a:pt x="543" y="354"/>
                      <a:pt x="545" y="351"/>
                      <a:pt x="545" y="351"/>
                    </a:cubicBezTo>
                    <a:cubicBezTo>
                      <a:pt x="525" y="331"/>
                      <a:pt x="492" y="342"/>
                      <a:pt x="481" y="365"/>
                    </a:cubicBezTo>
                    <a:cubicBezTo>
                      <a:pt x="479" y="372"/>
                      <a:pt x="478" y="379"/>
                      <a:pt x="480" y="385"/>
                    </a:cubicBezTo>
                    <a:cubicBezTo>
                      <a:pt x="480" y="388"/>
                      <a:pt x="481" y="390"/>
                      <a:pt x="482" y="392"/>
                    </a:cubicBezTo>
                    <a:cubicBezTo>
                      <a:pt x="489" y="398"/>
                      <a:pt x="500" y="387"/>
                      <a:pt x="506" y="395"/>
                    </a:cubicBezTo>
                    <a:cubicBezTo>
                      <a:pt x="481" y="395"/>
                      <a:pt x="458" y="412"/>
                      <a:pt x="453" y="435"/>
                    </a:cubicBezTo>
                    <a:cubicBezTo>
                      <a:pt x="452" y="443"/>
                      <a:pt x="454" y="450"/>
                      <a:pt x="457" y="456"/>
                    </a:cubicBezTo>
                    <a:cubicBezTo>
                      <a:pt x="458" y="458"/>
                      <a:pt x="459" y="460"/>
                      <a:pt x="461" y="462"/>
                    </a:cubicBezTo>
                    <a:cubicBezTo>
                      <a:pt x="461" y="462"/>
                      <a:pt x="461" y="465"/>
                      <a:pt x="461" y="465"/>
                    </a:cubicBezTo>
                    <a:cubicBezTo>
                      <a:pt x="469" y="457"/>
                      <a:pt x="475" y="446"/>
                      <a:pt x="489" y="446"/>
                    </a:cubicBezTo>
                    <a:cubicBezTo>
                      <a:pt x="472" y="446"/>
                      <a:pt x="464" y="460"/>
                      <a:pt x="458" y="474"/>
                    </a:cubicBezTo>
                    <a:cubicBezTo>
                      <a:pt x="450" y="510"/>
                      <a:pt x="486" y="518"/>
                      <a:pt x="509" y="531"/>
                    </a:cubicBezTo>
                    <a:cubicBezTo>
                      <a:pt x="509" y="533"/>
                      <a:pt x="510" y="535"/>
                      <a:pt x="511" y="537"/>
                    </a:cubicBezTo>
                    <a:cubicBezTo>
                      <a:pt x="513" y="543"/>
                      <a:pt x="516" y="550"/>
                      <a:pt x="519" y="556"/>
                    </a:cubicBezTo>
                    <a:cubicBezTo>
                      <a:pt x="513" y="562"/>
                      <a:pt x="508" y="568"/>
                      <a:pt x="502" y="575"/>
                    </a:cubicBezTo>
                    <a:cubicBezTo>
                      <a:pt x="497" y="581"/>
                      <a:pt x="492" y="587"/>
                      <a:pt x="486" y="594"/>
                    </a:cubicBezTo>
                    <a:cubicBezTo>
                      <a:pt x="483" y="597"/>
                      <a:pt x="478" y="602"/>
                      <a:pt x="475" y="602"/>
                    </a:cubicBezTo>
                    <a:cubicBezTo>
                      <a:pt x="473" y="601"/>
                      <a:pt x="470" y="600"/>
                      <a:pt x="468" y="598"/>
                    </a:cubicBezTo>
                    <a:cubicBezTo>
                      <a:pt x="465" y="597"/>
                      <a:pt x="463" y="596"/>
                      <a:pt x="460" y="595"/>
                    </a:cubicBezTo>
                    <a:cubicBezTo>
                      <a:pt x="464" y="569"/>
                      <a:pt x="447" y="549"/>
                      <a:pt x="425" y="546"/>
                    </a:cubicBezTo>
                    <a:cubicBezTo>
                      <a:pt x="411" y="545"/>
                      <a:pt x="395" y="553"/>
                      <a:pt x="386" y="564"/>
                    </a:cubicBezTo>
                    <a:cubicBezTo>
                      <a:pt x="385" y="567"/>
                      <a:pt x="383" y="569"/>
                      <a:pt x="382" y="571"/>
                    </a:cubicBezTo>
                    <a:cubicBezTo>
                      <a:pt x="383" y="574"/>
                      <a:pt x="383" y="577"/>
                      <a:pt x="386" y="577"/>
                    </a:cubicBezTo>
                    <a:cubicBezTo>
                      <a:pt x="360" y="563"/>
                      <a:pt x="330" y="583"/>
                      <a:pt x="328" y="609"/>
                    </a:cubicBezTo>
                    <a:cubicBezTo>
                      <a:pt x="328" y="611"/>
                      <a:pt x="326" y="613"/>
                      <a:pt x="324" y="615"/>
                    </a:cubicBezTo>
                    <a:cubicBezTo>
                      <a:pt x="318" y="620"/>
                      <a:pt x="312" y="626"/>
                      <a:pt x="306" y="632"/>
                    </a:cubicBezTo>
                    <a:cubicBezTo>
                      <a:pt x="304" y="634"/>
                      <a:pt x="302" y="636"/>
                      <a:pt x="301" y="638"/>
                    </a:cubicBezTo>
                    <a:cubicBezTo>
                      <a:pt x="277" y="633"/>
                      <a:pt x="246" y="616"/>
                      <a:pt x="229" y="644"/>
                    </a:cubicBezTo>
                    <a:cubicBezTo>
                      <a:pt x="214" y="668"/>
                      <a:pt x="225" y="686"/>
                      <a:pt x="243" y="699"/>
                    </a:cubicBezTo>
                    <a:cubicBezTo>
                      <a:pt x="245" y="701"/>
                      <a:pt x="243" y="698"/>
                      <a:pt x="243" y="698"/>
                    </a:cubicBezTo>
                    <a:cubicBezTo>
                      <a:pt x="243" y="692"/>
                      <a:pt x="251" y="697"/>
                      <a:pt x="251" y="692"/>
                    </a:cubicBezTo>
                    <a:cubicBezTo>
                      <a:pt x="229" y="704"/>
                      <a:pt x="229" y="737"/>
                      <a:pt x="241" y="758"/>
                    </a:cubicBezTo>
                    <a:cubicBezTo>
                      <a:pt x="243" y="760"/>
                      <a:pt x="244" y="762"/>
                      <a:pt x="246" y="764"/>
                    </a:cubicBezTo>
                    <a:cubicBezTo>
                      <a:pt x="249" y="767"/>
                      <a:pt x="249" y="767"/>
                      <a:pt x="249" y="767"/>
                    </a:cubicBezTo>
                    <a:cubicBezTo>
                      <a:pt x="254" y="762"/>
                      <a:pt x="254" y="750"/>
                      <a:pt x="263" y="748"/>
                    </a:cubicBezTo>
                    <a:cubicBezTo>
                      <a:pt x="246" y="762"/>
                      <a:pt x="240" y="781"/>
                      <a:pt x="251" y="801"/>
                    </a:cubicBezTo>
                    <a:cubicBezTo>
                      <a:pt x="265" y="829"/>
                      <a:pt x="293" y="826"/>
                      <a:pt x="318" y="826"/>
                    </a:cubicBezTo>
                    <a:cubicBezTo>
                      <a:pt x="319" y="827"/>
                      <a:pt x="322" y="827"/>
                      <a:pt x="325" y="827"/>
                    </a:cubicBezTo>
                    <a:cubicBezTo>
                      <a:pt x="327" y="827"/>
                      <a:pt x="329" y="827"/>
                      <a:pt x="328" y="830"/>
                    </a:cubicBezTo>
                    <a:cubicBezTo>
                      <a:pt x="323" y="837"/>
                      <a:pt x="318" y="845"/>
                      <a:pt x="314" y="851"/>
                    </a:cubicBezTo>
                    <a:cubicBezTo>
                      <a:pt x="309" y="858"/>
                      <a:pt x="304" y="865"/>
                      <a:pt x="299" y="872"/>
                    </a:cubicBezTo>
                    <a:cubicBezTo>
                      <a:pt x="265" y="837"/>
                      <a:pt x="214" y="832"/>
                      <a:pt x="170" y="845"/>
                    </a:cubicBezTo>
                    <a:cubicBezTo>
                      <a:pt x="168" y="846"/>
                      <a:pt x="165" y="847"/>
                      <a:pt x="163" y="848"/>
                    </a:cubicBezTo>
                    <a:cubicBezTo>
                      <a:pt x="154" y="831"/>
                      <a:pt x="134" y="826"/>
                      <a:pt x="117" y="831"/>
                    </a:cubicBezTo>
                    <a:cubicBezTo>
                      <a:pt x="100" y="837"/>
                      <a:pt x="89" y="851"/>
                      <a:pt x="84" y="868"/>
                    </a:cubicBezTo>
                    <a:cubicBezTo>
                      <a:pt x="83" y="871"/>
                      <a:pt x="83" y="874"/>
                      <a:pt x="84" y="877"/>
                    </a:cubicBezTo>
                    <a:cubicBezTo>
                      <a:pt x="85" y="880"/>
                      <a:pt x="87" y="883"/>
                      <a:pt x="89" y="885"/>
                    </a:cubicBezTo>
                    <a:cubicBezTo>
                      <a:pt x="73" y="876"/>
                      <a:pt x="56" y="865"/>
                      <a:pt x="39" y="876"/>
                    </a:cubicBezTo>
                    <a:cubicBezTo>
                      <a:pt x="22" y="887"/>
                      <a:pt x="17" y="907"/>
                      <a:pt x="22" y="924"/>
                    </a:cubicBezTo>
                    <a:cubicBezTo>
                      <a:pt x="31" y="943"/>
                      <a:pt x="47" y="952"/>
                      <a:pt x="67" y="957"/>
                    </a:cubicBezTo>
                    <a:cubicBezTo>
                      <a:pt x="56" y="954"/>
                      <a:pt x="45" y="946"/>
                      <a:pt x="33" y="941"/>
                    </a:cubicBezTo>
                    <a:cubicBezTo>
                      <a:pt x="31" y="942"/>
                      <a:pt x="29" y="943"/>
                      <a:pt x="27" y="944"/>
                    </a:cubicBezTo>
                    <a:cubicBezTo>
                      <a:pt x="23" y="947"/>
                      <a:pt x="19" y="950"/>
                      <a:pt x="17" y="954"/>
                    </a:cubicBezTo>
                    <a:cubicBezTo>
                      <a:pt x="0" y="982"/>
                      <a:pt x="14" y="1019"/>
                      <a:pt x="44" y="1024"/>
                    </a:cubicBezTo>
                    <a:cubicBezTo>
                      <a:pt x="44" y="1024"/>
                      <a:pt x="44" y="1022"/>
                      <a:pt x="44" y="1024"/>
                    </a:cubicBezTo>
                    <a:cubicBezTo>
                      <a:pt x="45" y="1029"/>
                      <a:pt x="46" y="1034"/>
                      <a:pt x="47" y="1038"/>
                    </a:cubicBezTo>
                    <a:cubicBezTo>
                      <a:pt x="59" y="1058"/>
                      <a:pt x="81" y="1063"/>
                      <a:pt x="103" y="1058"/>
                    </a:cubicBezTo>
                    <a:cubicBezTo>
                      <a:pt x="105" y="1060"/>
                      <a:pt x="107" y="1062"/>
                      <a:pt x="109" y="1065"/>
                    </a:cubicBezTo>
                    <a:cubicBezTo>
                      <a:pt x="147" y="1111"/>
                      <a:pt x="209" y="1142"/>
                      <a:pt x="265" y="1152"/>
                    </a:cubicBezTo>
                    <a:cubicBezTo>
                      <a:pt x="273" y="1153"/>
                      <a:pt x="281" y="1155"/>
                      <a:pt x="289" y="1157"/>
                    </a:cubicBezTo>
                    <a:cubicBezTo>
                      <a:pt x="330" y="1166"/>
                      <a:pt x="373" y="1170"/>
                      <a:pt x="411" y="1179"/>
                    </a:cubicBezTo>
                    <a:cubicBezTo>
                      <a:pt x="508" y="1205"/>
                      <a:pt x="610" y="1213"/>
                      <a:pt x="710" y="1221"/>
                    </a:cubicBezTo>
                    <a:close/>
                  </a:path>
                </a:pathLst>
              </a:custGeom>
              <a:solidFill>
                <a:schemeClr val="accent2">
                  <a:alpha val="46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dirty="0">
                  <a:latin typeface="微软雅黑" panose="020B0503020204020204" charset="-122"/>
                  <a:ea typeface="微软雅黑" panose="020B0503020204020204" charset="-122"/>
                </a:endParaRPr>
              </a:p>
            </p:txBody>
          </p:sp>
          <p:sp>
            <p:nvSpPr>
              <p:cNvPr id="25" name="Freeform 6"/>
              <p:cNvSpPr/>
              <p:nvPr>
                <p:custDataLst>
                  <p:tags r:id="rId6"/>
                </p:custDataLst>
              </p:nvPr>
            </p:nvSpPr>
            <p:spPr bwMode="auto">
              <a:xfrm>
                <a:off x="1473" y="2880"/>
                <a:ext cx="1793" cy="582"/>
              </a:xfrm>
              <a:custGeom>
                <a:avLst/>
                <a:gdLst>
                  <a:gd name="T0" fmla="*/ 667 w 758"/>
                  <a:gd name="T1" fmla="*/ 236 h 246"/>
                  <a:gd name="T2" fmla="*/ 507 w 758"/>
                  <a:gd name="T3" fmla="*/ 229 h 246"/>
                  <a:gd name="T4" fmla="*/ 370 w 758"/>
                  <a:gd name="T5" fmla="*/ 245 h 246"/>
                  <a:gd name="T6" fmla="*/ 215 w 758"/>
                  <a:gd name="T7" fmla="*/ 229 h 246"/>
                  <a:gd name="T8" fmla="*/ 0 w 758"/>
                  <a:gd name="T9" fmla="*/ 232 h 246"/>
                  <a:gd name="T10" fmla="*/ 51 w 758"/>
                  <a:gd name="T11" fmla="*/ 215 h 246"/>
                  <a:gd name="T12" fmla="*/ 85 w 758"/>
                  <a:gd name="T13" fmla="*/ 180 h 246"/>
                  <a:gd name="T14" fmla="*/ 111 w 758"/>
                  <a:gd name="T15" fmla="*/ 145 h 246"/>
                  <a:gd name="T16" fmla="*/ 106 w 758"/>
                  <a:gd name="T17" fmla="*/ 84 h 246"/>
                  <a:gd name="T18" fmla="*/ 146 w 758"/>
                  <a:gd name="T19" fmla="*/ 82 h 246"/>
                  <a:gd name="T20" fmla="*/ 223 w 758"/>
                  <a:gd name="T21" fmla="*/ 55 h 246"/>
                  <a:gd name="T22" fmla="*/ 272 w 758"/>
                  <a:gd name="T23" fmla="*/ 89 h 246"/>
                  <a:gd name="T24" fmla="*/ 343 w 758"/>
                  <a:gd name="T25" fmla="*/ 145 h 246"/>
                  <a:gd name="T26" fmla="*/ 454 w 758"/>
                  <a:gd name="T27" fmla="*/ 179 h 246"/>
                  <a:gd name="T28" fmla="*/ 536 w 758"/>
                  <a:gd name="T29" fmla="*/ 181 h 246"/>
                  <a:gd name="T30" fmla="*/ 635 w 758"/>
                  <a:gd name="T31" fmla="*/ 193 h 246"/>
                  <a:gd name="T32" fmla="*/ 758 w 758"/>
                  <a:gd name="T33" fmla="*/ 209 h 246"/>
                  <a:gd name="T34" fmla="*/ 579 w 758"/>
                  <a:gd name="T35" fmla="*/ 211 h 246"/>
                  <a:gd name="T36" fmla="*/ 665 w 758"/>
                  <a:gd name="T37" fmla="*/ 23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8" h="246">
                    <a:moveTo>
                      <a:pt x="667" y="236"/>
                    </a:moveTo>
                    <a:cubicBezTo>
                      <a:pt x="607" y="239"/>
                      <a:pt x="565" y="230"/>
                      <a:pt x="507" y="229"/>
                    </a:cubicBezTo>
                    <a:cubicBezTo>
                      <a:pt x="451" y="229"/>
                      <a:pt x="434" y="245"/>
                      <a:pt x="370" y="245"/>
                    </a:cubicBezTo>
                    <a:cubicBezTo>
                      <a:pt x="280" y="246"/>
                      <a:pt x="260" y="233"/>
                      <a:pt x="215" y="229"/>
                    </a:cubicBezTo>
                    <a:cubicBezTo>
                      <a:pt x="156" y="224"/>
                      <a:pt x="80" y="228"/>
                      <a:pt x="0" y="232"/>
                    </a:cubicBezTo>
                    <a:cubicBezTo>
                      <a:pt x="9" y="225"/>
                      <a:pt x="31" y="227"/>
                      <a:pt x="51" y="215"/>
                    </a:cubicBezTo>
                    <a:cubicBezTo>
                      <a:pt x="41" y="206"/>
                      <a:pt x="75" y="183"/>
                      <a:pt x="85" y="180"/>
                    </a:cubicBezTo>
                    <a:cubicBezTo>
                      <a:pt x="72" y="167"/>
                      <a:pt x="76" y="148"/>
                      <a:pt x="111" y="145"/>
                    </a:cubicBezTo>
                    <a:cubicBezTo>
                      <a:pt x="102" y="124"/>
                      <a:pt x="92" y="102"/>
                      <a:pt x="106" y="84"/>
                    </a:cubicBezTo>
                    <a:cubicBezTo>
                      <a:pt x="115" y="72"/>
                      <a:pt x="134" y="80"/>
                      <a:pt x="146" y="82"/>
                    </a:cubicBezTo>
                    <a:cubicBezTo>
                      <a:pt x="139" y="67"/>
                      <a:pt x="180" y="0"/>
                      <a:pt x="223" y="55"/>
                    </a:cubicBezTo>
                    <a:cubicBezTo>
                      <a:pt x="265" y="50"/>
                      <a:pt x="275" y="53"/>
                      <a:pt x="272" y="89"/>
                    </a:cubicBezTo>
                    <a:cubicBezTo>
                      <a:pt x="313" y="82"/>
                      <a:pt x="347" y="102"/>
                      <a:pt x="343" y="145"/>
                    </a:cubicBezTo>
                    <a:cubicBezTo>
                      <a:pt x="385" y="138"/>
                      <a:pt x="437" y="127"/>
                      <a:pt x="454" y="179"/>
                    </a:cubicBezTo>
                    <a:cubicBezTo>
                      <a:pt x="482" y="167"/>
                      <a:pt x="510" y="148"/>
                      <a:pt x="536" y="181"/>
                    </a:cubicBezTo>
                    <a:cubicBezTo>
                      <a:pt x="558" y="160"/>
                      <a:pt x="610" y="186"/>
                      <a:pt x="635" y="193"/>
                    </a:cubicBezTo>
                    <a:cubicBezTo>
                      <a:pt x="674" y="203"/>
                      <a:pt x="712" y="207"/>
                      <a:pt x="758" y="209"/>
                    </a:cubicBezTo>
                    <a:cubicBezTo>
                      <a:pt x="758" y="217"/>
                      <a:pt x="580" y="207"/>
                      <a:pt x="579" y="211"/>
                    </a:cubicBezTo>
                    <a:cubicBezTo>
                      <a:pt x="575" y="222"/>
                      <a:pt x="682" y="234"/>
                      <a:pt x="665" y="236"/>
                    </a:cubicBezTo>
                  </a:path>
                </a:pathLst>
              </a:custGeom>
              <a:solidFill>
                <a:schemeClr val="accent2">
                  <a:alpha val="46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dirty="0">
                  <a:latin typeface="微软雅黑" panose="020B0503020204020204" charset="-122"/>
                  <a:ea typeface="微软雅黑" panose="020B0503020204020204" charset="-122"/>
                </a:endParaRPr>
              </a:p>
            </p:txBody>
          </p:sp>
        </p:grpSp>
        <p:pic>
          <p:nvPicPr>
            <p:cNvPr id="26" name="图片 25"/>
            <p:cNvPicPr>
              <a:picLocks noChangeAspect="1"/>
            </p:cNvPicPr>
            <p:nvPr>
              <p:custDataLst>
                <p:tags r:id="rId7"/>
              </p:custDataLst>
            </p:nvPr>
          </p:nvPicPr>
          <p:blipFill rotWithShape="1">
            <a:blip r:embed="rId8">
              <a:duotone>
                <a:schemeClr val="bg2">
                  <a:shade val="45000"/>
                  <a:satMod val="135000"/>
                </a:schemeClr>
                <a:prstClr val="white"/>
              </a:duotone>
            </a:blip>
            <a:srcRect r="3191" b="5810"/>
            <a:stretch>
              <a:fillRect/>
            </a:stretch>
          </p:blipFill>
          <p:spPr>
            <a:xfrm>
              <a:off x="4994166" y="1087401"/>
              <a:ext cx="7203311" cy="5770599"/>
            </a:xfrm>
            <a:prstGeom prst="rect">
              <a:avLst/>
            </a:prstGeom>
          </p:spPr>
        </p:pic>
        <p:sp>
          <p:nvSpPr>
            <p:cNvPr id="27" name="Freeform 10"/>
            <p:cNvSpPr/>
            <p:nvPr>
              <p:custDataLst>
                <p:tags r:id="rId9"/>
              </p:custDataLst>
            </p:nvPr>
          </p:nvSpPr>
          <p:spPr bwMode="auto">
            <a:xfrm>
              <a:off x="2131845" y="4129526"/>
              <a:ext cx="3449638" cy="893763"/>
            </a:xfrm>
            <a:custGeom>
              <a:avLst/>
              <a:gdLst>
                <a:gd name="T0" fmla="*/ 917 w 917"/>
                <a:gd name="T1" fmla="*/ 142 h 235"/>
                <a:gd name="T2" fmla="*/ 779 w 917"/>
                <a:gd name="T3" fmla="*/ 126 h 235"/>
                <a:gd name="T4" fmla="*/ 739 w 917"/>
                <a:gd name="T5" fmla="*/ 125 h 235"/>
                <a:gd name="T6" fmla="*/ 700 w 917"/>
                <a:gd name="T7" fmla="*/ 129 h 235"/>
                <a:gd name="T8" fmla="*/ 658 w 917"/>
                <a:gd name="T9" fmla="*/ 113 h 235"/>
                <a:gd name="T10" fmla="*/ 638 w 917"/>
                <a:gd name="T11" fmla="*/ 91 h 235"/>
                <a:gd name="T12" fmla="*/ 614 w 917"/>
                <a:gd name="T13" fmla="*/ 69 h 235"/>
                <a:gd name="T14" fmla="*/ 579 w 917"/>
                <a:gd name="T15" fmla="*/ 49 h 235"/>
                <a:gd name="T16" fmla="*/ 579 w 917"/>
                <a:gd name="T17" fmla="*/ 22 h 235"/>
                <a:gd name="T18" fmla="*/ 535 w 917"/>
                <a:gd name="T19" fmla="*/ 43 h 235"/>
                <a:gd name="T20" fmla="*/ 506 w 917"/>
                <a:gd name="T21" fmla="*/ 69 h 235"/>
                <a:gd name="T22" fmla="*/ 491 w 917"/>
                <a:gd name="T23" fmla="*/ 92 h 235"/>
                <a:gd name="T24" fmla="*/ 467 w 917"/>
                <a:gd name="T25" fmla="*/ 114 h 235"/>
                <a:gd name="T26" fmla="*/ 437 w 917"/>
                <a:gd name="T27" fmla="*/ 128 h 235"/>
                <a:gd name="T28" fmla="*/ 401 w 917"/>
                <a:gd name="T29" fmla="*/ 127 h 235"/>
                <a:gd name="T30" fmla="*/ 365 w 917"/>
                <a:gd name="T31" fmla="*/ 138 h 235"/>
                <a:gd name="T32" fmla="*/ 286 w 917"/>
                <a:gd name="T33" fmla="*/ 129 h 235"/>
                <a:gd name="T34" fmla="*/ 226 w 917"/>
                <a:gd name="T35" fmla="*/ 122 h 235"/>
                <a:gd name="T36" fmla="*/ 131 w 917"/>
                <a:gd name="T37" fmla="*/ 135 h 235"/>
                <a:gd name="T38" fmla="*/ 0 w 917"/>
                <a:gd name="T39" fmla="*/ 142 h 235"/>
                <a:gd name="T40" fmla="*/ 174 w 917"/>
                <a:gd name="T41" fmla="*/ 154 h 235"/>
                <a:gd name="T42" fmla="*/ 222 w 917"/>
                <a:gd name="T43" fmla="*/ 171 h 235"/>
                <a:gd name="T44" fmla="*/ 255 w 917"/>
                <a:gd name="T45" fmla="*/ 192 h 235"/>
                <a:gd name="T46" fmla="*/ 290 w 917"/>
                <a:gd name="T47" fmla="*/ 185 h 235"/>
                <a:gd name="T48" fmla="*/ 341 w 917"/>
                <a:gd name="T49" fmla="*/ 185 h 235"/>
                <a:gd name="T50" fmla="*/ 405 w 917"/>
                <a:gd name="T51" fmla="*/ 193 h 235"/>
                <a:gd name="T52" fmla="*/ 435 w 917"/>
                <a:gd name="T53" fmla="*/ 203 h 235"/>
                <a:gd name="T54" fmla="*/ 471 w 917"/>
                <a:gd name="T55" fmla="*/ 217 h 235"/>
                <a:gd name="T56" fmla="*/ 518 w 917"/>
                <a:gd name="T57" fmla="*/ 215 h 235"/>
                <a:gd name="T58" fmla="*/ 568 w 917"/>
                <a:gd name="T59" fmla="*/ 207 h 235"/>
                <a:gd name="T60" fmla="*/ 613 w 917"/>
                <a:gd name="T61" fmla="*/ 209 h 235"/>
                <a:gd name="T62" fmla="*/ 674 w 917"/>
                <a:gd name="T63" fmla="*/ 202 h 235"/>
                <a:gd name="T64" fmla="*/ 581 w 917"/>
                <a:gd name="T65" fmla="*/ 196 h 235"/>
                <a:gd name="T66" fmla="*/ 759 w 917"/>
                <a:gd name="T67" fmla="*/ 154 h 235"/>
                <a:gd name="T68" fmla="*/ 694 w 917"/>
                <a:gd name="T69" fmla="*/ 136 h 235"/>
                <a:gd name="T70" fmla="*/ 840 w 917"/>
                <a:gd name="T71" fmla="*/ 135 h 235"/>
                <a:gd name="T72" fmla="*/ 760 w 917"/>
                <a:gd name="T73" fmla="*/ 145 h 235"/>
                <a:gd name="T74" fmla="*/ 917 w 917"/>
                <a:gd name="T75" fmla="*/ 14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17" h="235">
                  <a:moveTo>
                    <a:pt x="917" y="142"/>
                  </a:moveTo>
                  <a:cubicBezTo>
                    <a:pt x="886" y="123"/>
                    <a:pt x="810" y="121"/>
                    <a:pt x="779" y="126"/>
                  </a:cubicBezTo>
                  <a:cubicBezTo>
                    <a:pt x="767" y="115"/>
                    <a:pt x="747" y="111"/>
                    <a:pt x="739" y="125"/>
                  </a:cubicBezTo>
                  <a:cubicBezTo>
                    <a:pt x="724" y="124"/>
                    <a:pt x="710" y="115"/>
                    <a:pt x="700" y="129"/>
                  </a:cubicBezTo>
                  <a:cubicBezTo>
                    <a:pt x="689" y="118"/>
                    <a:pt x="672" y="109"/>
                    <a:pt x="658" y="113"/>
                  </a:cubicBezTo>
                  <a:cubicBezTo>
                    <a:pt x="659" y="100"/>
                    <a:pt x="652" y="93"/>
                    <a:pt x="638" y="91"/>
                  </a:cubicBezTo>
                  <a:cubicBezTo>
                    <a:pt x="647" y="74"/>
                    <a:pt x="631" y="61"/>
                    <a:pt x="614" y="69"/>
                  </a:cubicBezTo>
                  <a:cubicBezTo>
                    <a:pt x="624" y="51"/>
                    <a:pt x="599" y="32"/>
                    <a:pt x="579" y="49"/>
                  </a:cubicBezTo>
                  <a:cubicBezTo>
                    <a:pt x="582" y="32"/>
                    <a:pt x="590" y="47"/>
                    <a:pt x="579" y="22"/>
                  </a:cubicBezTo>
                  <a:cubicBezTo>
                    <a:pt x="576" y="19"/>
                    <a:pt x="538" y="0"/>
                    <a:pt x="535" y="43"/>
                  </a:cubicBezTo>
                  <a:cubicBezTo>
                    <a:pt x="516" y="32"/>
                    <a:pt x="499" y="45"/>
                    <a:pt x="506" y="69"/>
                  </a:cubicBezTo>
                  <a:cubicBezTo>
                    <a:pt x="495" y="64"/>
                    <a:pt x="479" y="80"/>
                    <a:pt x="491" y="92"/>
                  </a:cubicBezTo>
                  <a:cubicBezTo>
                    <a:pt x="476" y="81"/>
                    <a:pt x="460" y="96"/>
                    <a:pt x="467" y="114"/>
                  </a:cubicBezTo>
                  <a:cubicBezTo>
                    <a:pt x="440" y="108"/>
                    <a:pt x="425" y="112"/>
                    <a:pt x="437" y="128"/>
                  </a:cubicBezTo>
                  <a:cubicBezTo>
                    <a:pt x="410" y="106"/>
                    <a:pt x="408" y="114"/>
                    <a:pt x="401" y="127"/>
                  </a:cubicBezTo>
                  <a:cubicBezTo>
                    <a:pt x="391" y="146"/>
                    <a:pt x="388" y="110"/>
                    <a:pt x="365" y="138"/>
                  </a:cubicBezTo>
                  <a:cubicBezTo>
                    <a:pt x="357" y="117"/>
                    <a:pt x="316" y="95"/>
                    <a:pt x="286" y="129"/>
                  </a:cubicBezTo>
                  <a:cubicBezTo>
                    <a:pt x="272" y="117"/>
                    <a:pt x="253" y="92"/>
                    <a:pt x="226" y="122"/>
                  </a:cubicBezTo>
                  <a:cubicBezTo>
                    <a:pt x="206" y="121"/>
                    <a:pt x="131" y="96"/>
                    <a:pt x="131" y="135"/>
                  </a:cubicBezTo>
                  <a:cubicBezTo>
                    <a:pt x="96" y="140"/>
                    <a:pt x="35" y="137"/>
                    <a:pt x="0" y="142"/>
                  </a:cubicBezTo>
                  <a:cubicBezTo>
                    <a:pt x="76" y="151"/>
                    <a:pt x="152" y="145"/>
                    <a:pt x="174" y="154"/>
                  </a:cubicBezTo>
                  <a:cubicBezTo>
                    <a:pt x="190" y="160"/>
                    <a:pt x="206" y="168"/>
                    <a:pt x="222" y="171"/>
                  </a:cubicBezTo>
                  <a:cubicBezTo>
                    <a:pt x="236" y="173"/>
                    <a:pt x="262" y="169"/>
                    <a:pt x="255" y="192"/>
                  </a:cubicBezTo>
                  <a:cubicBezTo>
                    <a:pt x="265" y="196"/>
                    <a:pt x="281" y="193"/>
                    <a:pt x="290" y="185"/>
                  </a:cubicBezTo>
                  <a:cubicBezTo>
                    <a:pt x="293" y="215"/>
                    <a:pt x="329" y="203"/>
                    <a:pt x="341" y="185"/>
                  </a:cubicBezTo>
                  <a:cubicBezTo>
                    <a:pt x="336" y="226"/>
                    <a:pt x="386" y="206"/>
                    <a:pt x="405" y="193"/>
                  </a:cubicBezTo>
                  <a:cubicBezTo>
                    <a:pt x="399" y="214"/>
                    <a:pt x="423" y="214"/>
                    <a:pt x="435" y="203"/>
                  </a:cubicBezTo>
                  <a:cubicBezTo>
                    <a:pt x="423" y="229"/>
                    <a:pt x="458" y="229"/>
                    <a:pt x="471" y="217"/>
                  </a:cubicBezTo>
                  <a:cubicBezTo>
                    <a:pt x="468" y="235"/>
                    <a:pt x="513" y="235"/>
                    <a:pt x="518" y="215"/>
                  </a:cubicBezTo>
                  <a:cubicBezTo>
                    <a:pt x="533" y="222"/>
                    <a:pt x="564" y="224"/>
                    <a:pt x="568" y="207"/>
                  </a:cubicBezTo>
                  <a:cubicBezTo>
                    <a:pt x="575" y="226"/>
                    <a:pt x="601" y="212"/>
                    <a:pt x="613" y="209"/>
                  </a:cubicBezTo>
                  <a:cubicBezTo>
                    <a:pt x="633" y="204"/>
                    <a:pt x="656" y="205"/>
                    <a:pt x="674" y="202"/>
                  </a:cubicBezTo>
                  <a:cubicBezTo>
                    <a:pt x="643" y="199"/>
                    <a:pt x="607" y="203"/>
                    <a:pt x="581" y="196"/>
                  </a:cubicBezTo>
                  <a:cubicBezTo>
                    <a:pt x="642" y="192"/>
                    <a:pt x="700" y="169"/>
                    <a:pt x="759" y="154"/>
                  </a:cubicBezTo>
                  <a:cubicBezTo>
                    <a:pt x="739" y="156"/>
                    <a:pt x="694" y="159"/>
                    <a:pt x="694" y="136"/>
                  </a:cubicBezTo>
                  <a:cubicBezTo>
                    <a:pt x="716" y="135"/>
                    <a:pt x="817" y="132"/>
                    <a:pt x="840" y="135"/>
                  </a:cubicBezTo>
                  <a:cubicBezTo>
                    <a:pt x="837" y="136"/>
                    <a:pt x="763" y="144"/>
                    <a:pt x="760" y="145"/>
                  </a:cubicBezTo>
                  <a:cubicBezTo>
                    <a:pt x="778" y="141"/>
                    <a:pt x="898" y="142"/>
                    <a:pt x="917" y="142"/>
                  </a:cubicBezTo>
                </a:path>
              </a:pathLst>
            </a:custGeom>
            <a:solidFill>
              <a:schemeClr val="accent2">
                <a:alpha val="21000"/>
              </a:schemeClr>
            </a:solidFill>
            <a:ln w="9525">
              <a:noFill/>
              <a:round/>
            </a:ln>
          </p:spPr>
          <p:txBody>
            <a:bodyPr vert="horz" wrap="square" lIns="91440" tIns="45720" rIns="91440" bIns="45720" numCol="1" anchor="t" anchorCtr="0" compatLnSpc="1">
              <a:normAutofit/>
            </a:bodyPr>
            <a:lstStyle/>
            <a:p>
              <a:endParaRPr lang="zh-CN" altLang="en-US" dirty="0">
                <a:latin typeface="微软雅黑" panose="020B0503020204020204" charset="-122"/>
                <a:ea typeface="微软雅黑" panose="020B0503020204020204" charset="-122"/>
              </a:endParaRPr>
            </a:p>
          </p:txBody>
        </p:sp>
      </p:grpSp>
      <p:sp>
        <p:nvSpPr>
          <p:cNvPr id="13" name="标题 1"/>
          <p:cNvSpPr>
            <a:spLocks noGrp="1"/>
          </p:cNvSpPr>
          <p:nvPr>
            <p:ph type="ctrTitle" hasCustomPrompt="1"/>
            <p:custDataLst>
              <p:tags r:id="rId10"/>
            </p:custDataLst>
          </p:nvPr>
        </p:nvSpPr>
        <p:spPr>
          <a:xfrm>
            <a:off x="726991" y="2461278"/>
            <a:ext cx="5317149" cy="1579499"/>
          </a:xfrm>
        </p:spPr>
        <p:txBody>
          <a:bodyPr lIns="0" tIns="46800" rIns="90000" bIns="46800" anchor="ctr" anchorCtr="0">
            <a:noAutofit/>
          </a:bodyPr>
          <a:lstStyle>
            <a:lvl1pPr marL="0" indent="0" algn="ctr">
              <a:lnSpc>
                <a:spcPct val="90000"/>
              </a:lnSpc>
              <a:buFont typeface="Arial" panose="020B0604020202020204" pitchFamily="34" charset="0"/>
              <a:buNone/>
              <a:defRPr sz="9600">
                <a:solidFill>
                  <a:schemeClr val="bg1"/>
                </a:solidFill>
                <a:latin typeface="微软雅黑" panose="020B0503020204020204" charset="-122"/>
                <a:ea typeface="微软雅黑" panose="020B0503020204020204" charset="-122"/>
              </a:defRPr>
            </a:lvl1pPr>
          </a:lstStyle>
          <a:p>
            <a:r>
              <a:rPr lang="zh-CN" altLang="en-US" dirty="0"/>
              <a:t>编辑标题</a:t>
            </a:r>
            <a:endParaRPr lang="zh-CN" altLang="en-US" dirty="0"/>
          </a:p>
        </p:txBody>
      </p:sp>
      <p:sp>
        <p:nvSpPr>
          <p:cNvPr id="3" name="日期占位符 2"/>
          <p:cNvSpPr>
            <a:spLocks noGrp="1"/>
          </p:cNvSpPr>
          <p:nvPr>
            <p:ph type="dt" sz="half" idx="21"/>
            <p:custDataLst>
              <p:tags r:id="rId11"/>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22"/>
            <p:custDataLst>
              <p:tags r:id="rId12"/>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7" name="灯片编号占位符 6"/>
          <p:cNvSpPr>
            <a:spLocks noGrp="1"/>
          </p:cNvSpPr>
          <p:nvPr>
            <p:ph type="sldNum" sz="quarter" idx="23"/>
            <p:custDataLst>
              <p:tags r:id="rId13"/>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tx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rotWithShape="1">
          <a:blip r:embed="rId3">
            <a:extLst>
              <a:ext uri="{28A0092B-C50C-407E-A947-70E740481C1C}">
                <a14:useLocalDpi xmlns:a14="http://schemas.microsoft.com/office/drawing/2010/main" val="0"/>
              </a:ext>
            </a:extLst>
          </a:blip>
          <a:srcRect l="3472" t="13" r="36111" b="-13"/>
          <a:stretch>
            <a:fillRect/>
          </a:stretch>
        </p:blipFill>
        <p:spPr>
          <a:xfrm>
            <a:off x="6037053" y="1017526"/>
            <a:ext cx="6154947" cy="5840474"/>
          </a:xfrm>
          <a:prstGeom prst="rect">
            <a:avLst/>
          </a:prstGeom>
        </p:spPr>
      </p:pic>
      <p:sp>
        <p:nvSpPr>
          <p:cNvPr id="2" name="标题 1"/>
          <p:cNvSpPr>
            <a:spLocks noGrp="1"/>
          </p:cNvSpPr>
          <p:nvPr>
            <p:ph type="title"/>
            <p:custDataLst>
              <p:tags r:id="rId4"/>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dirty="0"/>
          </a:p>
        </p:txBody>
      </p:sp>
      <p:sp>
        <p:nvSpPr>
          <p:cNvPr id="11" name="直角三角形 10"/>
          <p:cNvSpPr/>
          <p:nvPr>
            <p:custDataLst>
              <p:tags r:id="rId4"/>
            </p:custDataLst>
          </p:nvPr>
        </p:nvSpPr>
        <p:spPr>
          <a:xfrm flipV="1">
            <a:off x="0" y="-1"/>
            <a:ext cx="448574" cy="609119"/>
          </a:xfrm>
          <a:prstGeom prst="r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47500" lnSpcReduction="20000"/>
          </a:bodyPr>
          <a:lstStyle/>
          <a:p>
            <a:pPr algn="ctr"/>
            <a:endParaRPr dirty="0">
              <a:latin typeface="微软雅黑" panose="020B0503020204020204" charset="-122"/>
              <a:ea typeface="微软雅黑" panose="020B0503020204020204" charset="-122"/>
            </a:endParaRPr>
          </a:p>
        </p:txBody>
      </p:sp>
      <p:sp>
        <p:nvSpPr>
          <p:cNvPr id="2" name="标题 1"/>
          <p:cNvSpPr>
            <a:spLocks noGrp="1"/>
          </p:cNvSpPr>
          <p:nvPr>
            <p:ph type="title" hasCustomPrompt="1"/>
            <p:custDataLst>
              <p:tags r:id="rId5"/>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12" name="直角三角形 11"/>
          <p:cNvSpPr/>
          <p:nvPr>
            <p:custDataLst>
              <p:tags r:id="rId9"/>
            </p:custDataLst>
          </p:nvPr>
        </p:nvSpPr>
        <p:spPr>
          <a:xfrm flipH="1">
            <a:off x="11744926" y="6249240"/>
            <a:ext cx="448574" cy="609119"/>
          </a:xfrm>
          <a:prstGeom prst="r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47500" lnSpcReduction="20000"/>
          </a:bodyPr>
          <a:lstStyle/>
          <a:p>
            <a:pPr algn="ctr"/>
            <a:endParaRPr dirty="0">
              <a:latin typeface="微软雅黑" panose="020B0503020204020204" charset="-122"/>
              <a:ea typeface="微软雅黑" panose="020B0503020204020204"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9" name="图片 18"/>
          <p:cNvPicPr>
            <a:picLocks noChangeAspect="1"/>
          </p:cNvPicPr>
          <p:nvPr>
            <p:custDataLst>
              <p:tags r:id="rId3"/>
            </p:custDataLst>
          </p:nvPr>
        </p:nvPicPr>
        <p:blipFill rotWithShape="1">
          <a:blip r:embed="rId4"/>
          <a:srcRect b="-13"/>
          <a:stretch>
            <a:fillRect/>
          </a:stretch>
        </p:blipFill>
        <p:spPr>
          <a:xfrm flipH="1">
            <a:off x="-1" y="2626079"/>
            <a:ext cx="4468483" cy="4240176"/>
          </a:xfrm>
          <a:prstGeom prst="rect">
            <a:avLst/>
          </a:prstGeom>
        </p:spPr>
      </p:pic>
      <p:sp>
        <p:nvSpPr>
          <p:cNvPr id="2" name="标题 1"/>
          <p:cNvSpPr>
            <a:spLocks noGrp="1"/>
          </p:cNvSpPr>
          <p:nvPr>
            <p:ph type="title" hasCustomPrompt="1"/>
            <p:custDataLst>
              <p:tags r:id="rId5"/>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11" name="组合 10"/>
          <p:cNvGrpSpPr/>
          <p:nvPr>
            <p:custDataLst>
              <p:tags r:id="rId3"/>
            </p:custDataLst>
          </p:nvPr>
        </p:nvGrpSpPr>
        <p:grpSpPr>
          <a:xfrm>
            <a:off x="9113490" y="899099"/>
            <a:ext cx="3078510" cy="1764901"/>
            <a:chOff x="2131845" y="1087401"/>
            <a:chExt cx="10065632" cy="5770599"/>
          </a:xfrm>
        </p:grpSpPr>
        <p:grpSp>
          <p:nvGrpSpPr>
            <p:cNvPr id="12" name="Group 4"/>
            <p:cNvGrpSpPr>
              <a:grpSpLocks noChangeAspect="1"/>
            </p:cNvGrpSpPr>
            <p:nvPr/>
          </p:nvGrpSpPr>
          <p:grpSpPr bwMode="auto">
            <a:xfrm>
              <a:off x="4211618" y="2304568"/>
              <a:ext cx="6687014" cy="4151574"/>
              <a:chOff x="1473" y="692"/>
              <a:chExt cx="4779" cy="2967"/>
            </a:xfrm>
            <a:solidFill>
              <a:schemeClr val="accent5">
                <a:alpha val="35000"/>
              </a:schemeClr>
            </a:solidFill>
          </p:grpSpPr>
          <p:sp>
            <p:nvSpPr>
              <p:cNvPr id="18" name="Freeform 5"/>
              <p:cNvSpPr/>
              <p:nvPr>
                <p:custDataLst>
                  <p:tags r:id="rId4"/>
                </p:custDataLst>
              </p:nvPr>
            </p:nvSpPr>
            <p:spPr bwMode="auto">
              <a:xfrm>
                <a:off x="2452" y="692"/>
                <a:ext cx="3800" cy="2967"/>
              </a:xfrm>
              <a:custGeom>
                <a:avLst/>
                <a:gdLst>
                  <a:gd name="T0" fmla="*/ 1549 w 1606"/>
                  <a:gd name="T1" fmla="*/ 1122 h 1253"/>
                  <a:gd name="T2" fmla="*/ 1529 w 1606"/>
                  <a:gd name="T3" fmla="*/ 325 h 1253"/>
                  <a:gd name="T4" fmla="*/ 1379 w 1606"/>
                  <a:gd name="T5" fmla="*/ 88 h 1253"/>
                  <a:gd name="T6" fmla="*/ 1305 w 1606"/>
                  <a:gd name="T7" fmla="*/ 49 h 1253"/>
                  <a:gd name="T8" fmla="*/ 1280 w 1606"/>
                  <a:gd name="T9" fmla="*/ 4 h 1253"/>
                  <a:gd name="T10" fmla="*/ 1235 w 1606"/>
                  <a:gd name="T11" fmla="*/ 40 h 1253"/>
                  <a:gd name="T12" fmla="*/ 1166 w 1606"/>
                  <a:gd name="T13" fmla="*/ 91 h 1253"/>
                  <a:gd name="T14" fmla="*/ 1157 w 1606"/>
                  <a:gd name="T15" fmla="*/ 158 h 1253"/>
                  <a:gd name="T16" fmla="*/ 1129 w 1606"/>
                  <a:gd name="T17" fmla="*/ 68 h 1253"/>
                  <a:gd name="T18" fmla="*/ 1034 w 1606"/>
                  <a:gd name="T19" fmla="*/ 66 h 1253"/>
                  <a:gd name="T20" fmla="*/ 947 w 1606"/>
                  <a:gd name="T21" fmla="*/ 40 h 1253"/>
                  <a:gd name="T22" fmla="*/ 928 w 1606"/>
                  <a:gd name="T23" fmla="*/ 75 h 1253"/>
                  <a:gd name="T24" fmla="*/ 877 w 1606"/>
                  <a:gd name="T25" fmla="*/ 136 h 1253"/>
                  <a:gd name="T26" fmla="*/ 877 w 1606"/>
                  <a:gd name="T27" fmla="*/ 220 h 1253"/>
                  <a:gd name="T28" fmla="*/ 947 w 1606"/>
                  <a:gd name="T29" fmla="*/ 267 h 1253"/>
                  <a:gd name="T30" fmla="*/ 791 w 1606"/>
                  <a:gd name="T31" fmla="*/ 261 h 1253"/>
                  <a:gd name="T32" fmla="*/ 794 w 1606"/>
                  <a:gd name="T33" fmla="*/ 292 h 1253"/>
                  <a:gd name="T34" fmla="*/ 762 w 1606"/>
                  <a:gd name="T35" fmla="*/ 372 h 1253"/>
                  <a:gd name="T36" fmla="*/ 721 w 1606"/>
                  <a:gd name="T37" fmla="*/ 354 h 1253"/>
                  <a:gd name="T38" fmla="*/ 675 w 1606"/>
                  <a:gd name="T39" fmla="*/ 298 h 1253"/>
                  <a:gd name="T40" fmla="*/ 654 w 1606"/>
                  <a:gd name="T41" fmla="*/ 284 h 1253"/>
                  <a:gd name="T42" fmla="*/ 612 w 1606"/>
                  <a:gd name="T43" fmla="*/ 314 h 1253"/>
                  <a:gd name="T44" fmla="*/ 546 w 1606"/>
                  <a:gd name="T45" fmla="*/ 352 h 1253"/>
                  <a:gd name="T46" fmla="*/ 480 w 1606"/>
                  <a:gd name="T47" fmla="*/ 385 h 1253"/>
                  <a:gd name="T48" fmla="*/ 453 w 1606"/>
                  <a:gd name="T49" fmla="*/ 435 h 1253"/>
                  <a:gd name="T50" fmla="*/ 461 w 1606"/>
                  <a:gd name="T51" fmla="*/ 465 h 1253"/>
                  <a:gd name="T52" fmla="*/ 509 w 1606"/>
                  <a:gd name="T53" fmla="*/ 531 h 1253"/>
                  <a:gd name="T54" fmla="*/ 502 w 1606"/>
                  <a:gd name="T55" fmla="*/ 575 h 1253"/>
                  <a:gd name="T56" fmla="*/ 468 w 1606"/>
                  <a:gd name="T57" fmla="*/ 598 h 1253"/>
                  <a:gd name="T58" fmla="*/ 386 w 1606"/>
                  <a:gd name="T59" fmla="*/ 564 h 1253"/>
                  <a:gd name="T60" fmla="*/ 328 w 1606"/>
                  <a:gd name="T61" fmla="*/ 609 h 1253"/>
                  <a:gd name="T62" fmla="*/ 301 w 1606"/>
                  <a:gd name="T63" fmla="*/ 638 h 1253"/>
                  <a:gd name="T64" fmla="*/ 243 w 1606"/>
                  <a:gd name="T65" fmla="*/ 698 h 1253"/>
                  <a:gd name="T66" fmla="*/ 246 w 1606"/>
                  <a:gd name="T67" fmla="*/ 764 h 1253"/>
                  <a:gd name="T68" fmla="*/ 251 w 1606"/>
                  <a:gd name="T69" fmla="*/ 801 h 1253"/>
                  <a:gd name="T70" fmla="*/ 328 w 1606"/>
                  <a:gd name="T71" fmla="*/ 830 h 1253"/>
                  <a:gd name="T72" fmla="*/ 170 w 1606"/>
                  <a:gd name="T73" fmla="*/ 845 h 1253"/>
                  <a:gd name="T74" fmla="*/ 84 w 1606"/>
                  <a:gd name="T75" fmla="*/ 868 h 1253"/>
                  <a:gd name="T76" fmla="*/ 39 w 1606"/>
                  <a:gd name="T77" fmla="*/ 876 h 1253"/>
                  <a:gd name="T78" fmla="*/ 33 w 1606"/>
                  <a:gd name="T79" fmla="*/ 941 h 1253"/>
                  <a:gd name="T80" fmla="*/ 44 w 1606"/>
                  <a:gd name="T81" fmla="*/ 1024 h 1253"/>
                  <a:gd name="T82" fmla="*/ 103 w 1606"/>
                  <a:gd name="T83" fmla="*/ 1058 h 1253"/>
                  <a:gd name="T84" fmla="*/ 289 w 1606"/>
                  <a:gd name="T85" fmla="*/ 1157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6" h="1253">
                    <a:moveTo>
                      <a:pt x="710" y="1221"/>
                    </a:moveTo>
                    <a:cubicBezTo>
                      <a:pt x="934" y="1239"/>
                      <a:pt x="1158" y="1253"/>
                      <a:pt x="1377" y="1200"/>
                    </a:cubicBezTo>
                    <a:cubicBezTo>
                      <a:pt x="1432" y="1186"/>
                      <a:pt x="1514" y="1171"/>
                      <a:pt x="1549" y="1122"/>
                    </a:cubicBezTo>
                    <a:cubicBezTo>
                      <a:pt x="1606" y="1039"/>
                      <a:pt x="1585" y="907"/>
                      <a:pt x="1568" y="817"/>
                    </a:cubicBezTo>
                    <a:cubicBezTo>
                      <a:pt x="1549" y="719"/>
                      <a:pt x="1554" y="619"/>
                      <a:pt x="1556" y="521"/>
                    </a:cubicBezTo>
                    <a:cubicBezTo>
                      <a:pt x="1557" y="450"/>
                      <a:pt x="1544" y="393"/>
                      <a:pt x="1529" y="325"/>
                    </a:cubicBezTo>
                    <a:cubicBezTo>
                      <a:pt x="1515" y="262"/>
                      <a:pt x="1539" y="143"/>
                      <a:pt x="1471" y="106"/>
                    </a:cubicBezTo>
                    <a:cubicBezTo>
                      <a:pt x="1450" y="94"/>
                      <a:pt x="1425" y="90"/>
                      <a:pt x="1398" y="89"/>
                    </a:cubicBezTo>
                    <a:cubicBezTo>
                      <a:pt x="1391" y="89"/>
                      <a:pt x="1384" y="89"/>
                      <a:pt x="1379" y="88"/>
                    </a:cubicBezTo>
                    <a:cubicBezTo>
                      <a:pt x="1377" y="88"/>
                      <a:pt x="1375" y="87"/>
                      <a:pt x="1374" y="87"/>
                    </a:cubicBezTo>
                    <a:cubicBezTo>
                      <a:pt x="1383" y="68"/>
                      <a:pt x="1383" y="46"/>
                      <a:pt x="1367" y="32"/>
                    </a:cubicBezTo>
                    <a:cubicBezTo>
                      <a:pt x="1347" y="15"/>
                      <a:pt x="1316" y="26"/>
                      <a:pt x="1305" y="49"/>
                    </a:cubicBezTo>
                    <a:cubicBezTo>
                      <a:pt x="1305" y="46"/>
                      <a:pt x="1308" y="43"/>
                      <a:pt x="1309" y="40"/>
                    </a:cubicBezTo>
                    <a:cubicBezTo>
                      <a:pt x="1309" y="38"/>
                      <a:pt x="1309" y="35"/>
                      <a:pt x="1309" y="33"/>
                    </a:cubicBezTo>
                    <a:cubicBezTo>
                      <a:pt x="1306" y="19"/>
                      <a:pt x="1295" y="8"/>
                      <a:pt x="1280" y="4"/>
                    </a:cubicBezTo>
                    <a:cubicBezTo>
                      <a:pt x="1258" y="0"/>
                      <a:pt x="1239" y="13"/>
                      <a:pt x="1232" y="32"/>
                    </a:cubicBezTo>
                    <a:cubicBezTo>
                      <a:pt x="1231" y="35"/>
                      <a:pt x="1231" y="37"/>
                      <a:pt x="1231" y="38"/>
                    </a:cubicBezTo>
                    <a:cubicBezTo>
                      <a:pt x="1233" y="38"/>
                      <a:pt x="1235" y="40"/>
                      <a:pt x="1235" y="40"/>
                    </a:cubicBezTo>
                    <a:cubicBezTo>
                      <a:pt x="1221" y="29"/>
                      <a:pt x="1199" y="32"/>
                      <a:pt x="1185" y="43"/>
                    </a:cubicBezTo>
                    <a:cubicBezTo>
                      <a:pt x="1171" y="54"/>
                      <a:pt x="1174" y="71"/>
                      <a:pt x="1171" y="85"/>
                    </a:cubicBezTo>
                    <a:cubicBezTo>
                      <a:pt x="1169" y="87"/>
                      <a:pt x="1167" y="89"/>
                      <a:pt x="1166" y="91"/>
                    </a:cubicBezTo>
                    <a:cubicBezTo>
                      <a:pt x="1161" y="97"/>
                      <a:pt x="1156" y="103"/>
                      <a:pt x="1152" y="110"/>
                    </a:cubicBezTo>
                    <a:cubicBezTo>
                      <a:pt x="1148" y="117"/>
                      <a:pt x="1145" y="124"/>
                      <a:pt x="1142" y="131"/>
                    </a:cubicBezTo>
                    <a:cubicBezTo>
                      <a:pt x="1143" y="141"/>
                      <a:pt x="1151" y="149"/>
                      <a:pt x="1157" y="158"/>
                    </a:cubicBezTo>
                    <a:cubicBezTo>
                      <a:pt x="1151" y="148"/>
                      <a:pt x="1144" y="138"/>
                      <a:pt x="1137" y="129"/>
                    </a:cubicBezTo>
                    <a:cubicBezTo>
                      <a:pt x="1135" y="127"/>
                      <a:pt x="1133" y="125"/>
                      <a:pt x="1131" y="122"/>
                    </a:cubicBezTo>
                    <a:cubicBezTo>
                      <a:pt x="1137" y="105"/>
                      <a:pt x="1143" y="85"/>
                      <a:pt x="1129" y="68"/>
                    </a:cubicBezTo>
                    <a:cubicBezTo>
                      <a:pt x="1110" y="46"/>
                      <a:pt x="1073" y="43"/>
                      <a:pt x="1059" y="71"/>
                    </a:cubicBezTo>
                    <a:cubicBezTo>
                      <a:pt x="1058" y="71"/>
                      <a:pt x="1055" y="70"/>
                      <a:pt x="1052" y="69"/>
                    </a:cubicBezTo>
                    <a:cubicBezTo>
                      <a:pt x="1046" y="68"/>
                      <a:pt x="1040" y="67"/>
                      <a:pt x="1034" y="66"/>
                    </a:cubicBezTo>
                    <a:cubicBezTo>
                      <a:pt x="1029" y="65"/>
                      <a:pt x="1023" y="64"/>
                      <a:pt x="1017" y="64"/>
                    </a:cubicBezTo>
                    <a:cubicBezTo>
                      <a:pt x="1015" y="64"/>
                      <a:pt x="1012" y="64"/>
                      <a:pt x="1009" y="65"/>
                    </a:cubicBezTo>
                    <a:cubicBezTo>
                      <a:pt x="1006" y="35"/>
                      <a:pt x="970" y="26"/>
                      <a:pt x="947" y="40"/>
                    </a:cubicBezTo>
                    <a:cubicBezTo>
                      <a:pt x="936" y="52"/>
                      <a:pt x="931" y="66"/>
                      <a:pt x="933" y="82"/>
                    </a:cubicBezTo>
                    <a:cubicBezTo>
                      <a:pt x="933" y="80"/>
                      <a:pt x="933" y="80"/>
                      <a:pt x="934" y="77"/>
                    </a:cubicBezTo>
                    <a:cubicBezTo>
                      <a:pt x="932" y="76"/>
                      <a:pt x="930" y="76"/>
                      <a:pt x="928" y="75"/>
                    </a:cubicBezTo>
                    <a:cubicBezTo>
                      <a:pt x="913" y="69"/>
                      <a:pt x="897" y="67"/>
                      <a:pt x="883" y="82"/>
                    </a:cubicBezTo>
                    <a:cubicBezTo>
                      <a:pt x="872" y="99"/>
                      <a:pt x="866" y="127"/>
                      <a:pt x="883" y="141"/>
                    </a:cubicBezTo>
                    <a:cubicBezTo>
                      <a:pt x="880" y="138"/>
                      <a:pt x="880" y="138"/>
                      <a:pt x="877" y="136"/>
                    </a:cubicBezTo>
                    <a:cubicBezTo>
                      <a:pt x="875" y="136"/>
                      <a:pt x="874" y="136"/>
                      <a:pt x="872" y="137"/>
                    </a:cubicBezTo>
                    <a:cubicBezTo>
                      <a:pt x="862" y="140"/>
                      <a:pt x="854" y="148"/>
                      <a:pt x="847" y="155"/>
                    </a:cubicBezTo>
                    <a:cubicBezTo>
                      <a:pt x="830" y="183"/>
                      <a:pt x="852" y="208"/>
                      <a:pt x="877" y="220"/>
                    </a:cubicBezTo>
                    <a:cubicBezTo>
                      <a:pt x="877" y="222"/>
                      <a:pt x="877" y="223"/>
                      <a:pt x="878" y="225"/>
                    </a:cubicBezTo>
                    <a:cubicBezTo>
                      <a:pt x="879" y="231"/>
                      <a:pt x="880" y="236"/>
                      <a:pt x="881" y="241"/>
                    </a:cubicBezTo>
                    <a:cubicBezTo>
                      <a:pt x="894" y="264"/>
                      <a:pt x="925" y="256"/>
                      <a:pt x="947" y="267"/>
                    </a:cubicBezTo>
                    <a:cubicBezTo>
                      <a:pt x="919" y="255"/>
                      <a:pt x="890" y="254"/>
                      <a:pt x="865" y="262"/>
                    </a:cubicBezTo>
                    <a:cubicBezTo>
                      <a:pt x="862" y="263"/>
                      <a:pt x="859" y="264"/>
                      <a:pt x="856" y="265"/>
                    </a:cubicBezTo>
                    <a:cubicBezTo>
                      <a:pt x="841" y="239"/>
                      <a:pt x="808" y="239"/>
                      <a:pt x="791" y="261"/>
                    </a:cubicBezTo>
                    <a:cubicBezTo>
                      <a:pt x="787" y="268"/>
                      <a:pt x="785" y="274"/>
                      <a:pt x="785" y="281"/>
                    </a:cubicBezTo>
                    <a:cubicBezTo>
                      <a:pt x="785" y="283"/>
                      <a:pt x="785" y="285"/>
                      <a:pt x="786" y="288"/>
                    </a:cubicBezTo>
                    <a:cubicBezTo>
                      <a:pt x="785" y="292"/>
                      <a:pt x="788" y="292"/>
                      <a:pt x="794" y="292"/>
                    </a:cubicBezTo>
                    <a:cubicBezTo>
                      <a:pt x="777" y="289"/>
                      <a:pt x="763" y="292"/>
                      <a:pt x="752" y="306"/>
                    </a:cubicBezTo>
                    <a:cubicBezTo>
                      <a:pt x="738" y="326"/>
                      <a:pt x="752" y="348"/>
                      <a:pt x="764" y="366"/>
                    </a:cubicBezTo>
                    <a:cubicBezTo>
                      <a:pt x="763" y="368"/>
                      <a:pt x="762" y="370"/>
                      <a:pt x="762" y="372"/>
                    </a:cubicBezTo>
                    <a:cubicBezTo>
                      <a:pt x="759" y="381"/>
                      <a:pt x="757" y="390"/>
                      <a:pt x="756" y="399"/>
                    </a:cubicBezTo>
                    <a:cubicBezTo>
                      <a:pt x="748" y="383"/>
                      <a:pt x="738" y="369"/>
                      <a:pt x="725" y="358"/>
                    </a:cubicBezTo>
                    <a:cubicBezTo>
                      <a:pt x="723" y="356"/>
                      <a:pt x="721" y="355"/>
                      <a:pt x="721" y="354"/>
                    </a:cubicBezTo>
                    <a:cubicBezTo>
                      <a:pt x="738" y="328"/>
                      <a:pt x="715" y="295"/>
                      <a:pt x="687" y="295"/>
                    </a:cubicBezTo>
                    <a:cubicBezTo>
                      <a:pt x="685" y="295"/>
                      <a:pt x="683" y="296"/>
                      <a:pt x="681" y="296"/>
                    </a:cubicBezTo>
                    <a:cubicBezTo>
                      <a:pt x="679" y="296"/>
                      <a:pt x="677" y="297"/>
                      <a:pt x="675" y="298"/>
                    </a:cubicBezTo>
                    <a:cubicBezTo>
                      <a:pt x="673" y="298"/>
                      <a:pt x="671" y="298"/>
                      <a:pt x="671" y="295"/>
                    </a:cubicBezTo>
                    <a:cubicBezTo>
                      <a:pt x="679" y="303"/>
                      <a:pt x="682" y="314"/>
                      <a:pt x="682" y="326"/>
                    </a:cubicBezTo>
                    <a:cubicBezTo>
                      <a:pt x="682" y="306"/>
                      <a:pt x="671" y="289"/>
                      <a:pt x="654" y="284"/>
                    </a:cubicBezTo>
                    <a:cubicBezTo>
                      <a:pt x="634" y="277"/>
                      <a:pt x="614" y="288"/>
                      <a:pt x="606" y="307"/>
                    </a:cubicBezTo>
                    <a:cubicBezTo>
                      <a:pt x="605" y="309"/>
                      <a:pt x="605" y="311"/>
                      <a:pt x="606" y="311"/>
                    </a:cubicBezTo>
                    <a:cubicBezTo>
                      <a:pt x="606" y="314"/>
                      <a:pt x="609" y="314"/>
                      <a:pt x="612" y="314"/>
                    </a:cubicBezTo>
                    <a:cubicBezTo>
                      <a:pt x="595" y="303"/>
                      <a:pt x="573" y="303"/>
                      <a:pt x="559" y="317"/>
                    </a:cubicBezTo>
                    <a:cubicBezTo>
                      <a:pt x="553" y="326"/>
                      <a:pt x="548" y="337"/>
                      <a:pt x="548" y="347"/>
                    </a:cubicBezTo>
                    <a:cubicBezTo>
                      <a:pt x="548" y="349"/>
                      <a:pt x="548" y="350"/>
                      <a:pt x="546" y="352"/>
                    </a:cubicBezTo>
                    <a:cubicBezTo>
                      <a:pt x="543" y="354"/>
                      <a:pt x="545" y="351"/>
                      <a:pt x="545" y="351"/>
                    </a:cubicBezTo>
                    <a:cubicBezTo>
                      <a:pt x="525" y="331"/>
                      <a:pt x="492" y="342"/>
                      <a:pt x="481" y="365"/>
                    </a:cubicBezTo>
                    <a:cubicBezTo>
                      <a:pt x="479" y="372"/>
                      <a:pt x="478" y="379"/>
                      <a:pt x="480" y="385"/>
                    </a:cubicBezTo>
                    <a:cubicBezTo>
                      <a:pt x="480" y="388"/>
                      <a:pt x="481" y="390"/>
                      <a:pt x="482" y="392"/>
                    </a:cubicBezTo>
                    <a:cubicBezTo>
                      <a:pt x="489" y="398"/>
                      <a:pt x="500" y="387"/>
                      <a:pt x="506" y="395"/>
                    </a:cubicBezTo>
                    <a:cubicBezTo>
                      <a:pt x="481" y="395"/>
                      <a:pt x="458" y="412"/>
                      <a:pt x="453" y="435"/>
                    </a:cubicBezTo>
                    <a:cubicBezTo>
                      <a:pt x="452" y="443"/>
                      <a:pt x="454" y="450"/>
                      <a:pt x="457" y="456"/>
                    </a:cubicBezTo>
                    <a:cubicBezTo>
                      <a:pt x="458" y="458"/>
                      <a:pt x="459" y="460"/>
                      <a:pt x="461" y="462"/>
                    </a:cubicBezTo>
                    <a:cubicBezTo>
                      <a:pt x="461" y="462"/>
                      <a:pt x="461" y="465"/>
                      <a:pt x="461" y="465"/>
                    </a:cubicBezTo>
                    <a:cubicBezTo>
                      <a:pt x="469" y="457"/>
                      <a:pt x="475" y="446"/>
                      <a:pt x="489" y="446"/>
                    </a:cubicBezTo>
                    <a:cubicBezTo>
                      <a:pt x="472" y="446"/>
                      <a:pt x="464" y="460"/>
                      <a:pt x="458" y="474"/>
                    </a:cubicBezTo>
                    <a:cubicBezTo>
                      <a:pt x="450" y="510"/>
                      <a:pt x="486" y="518"/>
                      <a:pt x="509" y="531"/>
                    </a:cubicBezTo>
                    <a:cubicBezTo>
                      <a:pt x="509" y="533"/>
                      <a:pt x="510" y="535"/>
                      <a:pt x="511" y="537"/>
                    </a:cubicBezTo>
                    <a:cubicBezTo>
                      <a:pt x="513" y="543"/>
                      <a:pt x="516" y="550"/>
                      <a:pt x="519" y="556"/>
                    </a:cubicBezTo>
                    <a:cubicBezTo>
                      <a:pt x="513" y="562"/>
                      <a:pt x="508" y="568"/>
                      <a:pt x="502" y="575"/>
                    </a:cubicBezTo>
                    <a:cubicBezTo>
                      <a:pt x="497" y="581"/>
                      <a:pt x="492" y="587"/>
                      <a:pt x="486" y="594"/>
                    </a:cubicBezTo>
                    <a:cubicBezTo>
                      <a:pt x="483" y="597"/>
                      <a:pt x="478" y="602"/>
                      <a:pt x="475" y="602"/>
                    </a:cubicBezTo>
                    <a:cubicBezTo>
                      <a:pt x="473" y="601"/>
                      <a:pt x="470" y="600"/>
                      <a:pt x="468" y="598"/>
                    </a:cubicBezTo>
                    <a:cubicBezTo>
                      <a:pt x="465" y="597"/>
                      <a:pt x="463" y="596"/>
                      <a:pt x="460" y="595"/>
                    </a:cubicBezTo>
                    <a:cubicBezTo>
                      <a:pt x="464" y="569"/>
                      <a:pt x="447" y="549"/>
                      <a:pt x="425" y="546"/>
                    </a:cubicBezTo>
                    <a:cubicBezTo>
                      <a:pt x="411" y="545"/>
                      <a:pt x="395" y="553"/>
                      <a:pt x="386" y="564"/>
                    </a:cubicBezTo>
                    <a:cubicBezTo>
                      <a:pt x="385" y="567"/>
                      <a:pt x="383" y="569"/>
                      <a:pt x="382" y="571"/>
                    </a:cubicBezTo>
                    <a:cubicBezTo>
                      <a:pt x="383" y="574"/>
                      <a:pt x="383" y="577"/>
                      <a:pt x="386" y="577"/>
                    </a:cubicBezTo>
                    <a:cubicBezTo>
                      <a:pt x="360" y="563"/>
                      <a:pt x="330" y="583"/>
                      <a:pt x="328" y="609"/>
                    </a:cubicBezTo>
                    <a:cubicBezTo>
                      <a:pt x="328" y="611"/>
                      <a:pt x="326" y="613"/>
                      <a:pt x="324" y="615"/>
                    </a:cubicBezTo>
                    <a:cubicBezTo>
                      <a:pt x="318" y="620"/>
                      <a:pt x="312" y="626"/>
                      <a:pt x="306" y="632"/>
                    </a:cubicBezTo>
                    <a:cubicBezTo>
                      <a:pt x="304" y="634"/>
                      <a:pt x="302" y="636"/>
                      <a:pt x="301" y="638"/>
                    </a:cubicBezTo>
                    <a:cubicBezTo>
                      <a:pt x="277" y="633"/>
                      <a:pt x="246" y="616"/>
                      <a:pt x="229" y="644"/>
                    </a:cubicBezTo>
                    <a:cubicBezTo>
                      <a:pt x="214" y="668"/>
                      <a:pt x="225" y="686"/>
                      <a:pt x="243" y="699"/>
                    </a:cubicBezTo>
                    <a:cubicBezTo>
                      <a:pt x="245" y="701"/>
                      <a:pt x="243" y="698"/>
                      <a:pt x="243" y="698"/>
                    </a:cubicBezTo>
                    <a:cubicBezTo>
                      <a:pt x="243" y="692"/>
                      <a:pt x="251" y="697"/>
                      <a:pt x="251" y="692"/>
                    </a:cubicBezTo>
                    <a:cubicBezTo>
                      <a:pt x="229" y="704"/>
                      <a:pt x="229" y="737"/>
                      <a:pt x="241" y="758"/>
                    </a:cubicBezTo>
                    <a:cubicBezTo>
                      <a:pt x="243" y="760"/>
                      <a:pt x="244" y="762"/>
                      <a:pt x="246" y="764"/>
                    </a:cubicBezTo>
                    <a:cubicBezTo>
                      <a:pt x="249" y="767"/>
                      <a:pt x="249" y="767"/>
                      <a:pt x="249" y="767"/>
                    </a:cubicBezTo>
                    <a:cubicBezTo>
                      <a:pt x="254" y="762"/>
                      <a:pt x="254" y="750"/>
                      <a:pt x="263" y="748"/>
                    </a:cubicBezTo>
                    <a:cubicBezTo>
                      <a:pt x="246" y="762"/>
                      <a:pt x="240" y="781"/>
                      <a:pt x="251" y="801"/>
                    </a:cubicBezTo>
                    <a:cubicBezTo>
                      <a:pt x="265" y="829"/>
                      <a:pt x="293" y="826"/>
                      <a:pt x="318" y="826"/>
                    </a:cubicBezTo>
                    <a:cubicBezTo>
                      <a:pt x="319" y="827"/>
                      <a:pt x="322" y="827"/>
                      <a:pt x="325" y="827"/>
                    </a:cubicBezTo>
                    <a:cubicBezTo>
                      <a:pt x="327" y="827"/>
                      <a:pt x="329" y="827"/>
                      <a:pt x="328" y="830"/>
                    </a:cubicBezTo>
                    <a:cubicBezTo>
                      <a:pt x="323" y="837"/>
                      <a:pt x="318" y="845"/>
                      <a:pt x="314" y="851"/>
                    </a:cubicBezTo>
                    <a:cubicBezTo>
                      <a:pt x="309" y="858"/>
                      <a:pt x="304" y="865"/>
                      <a:pt x="299" y="872"/>
                    </a:cubicBezTo>
                    <a:cubicBezTo>
                      <a:pt x="265" y="837"/>
                      <a:pt x="214" y="832"/>
                      <a:pt x="170" y="845"/>
                    </a:cubicBezTo>
                    <a:cubicBezTo>
                      <a:pt x="168" y="846"/>
                      <a:pt x="165" y="847"/>
                      <a:pt x="163" y="848"/>
                    </a:cubicBezTo>
                    <a:cubicBezTo>
                      <a:pt x="154" y="831"/>
                      <a:pt x="134" y="826"/>
                      <a:pt x="117" y="831"/>
                    </a:cubicBezTo>
                    <a:cubicBezTo>
                      <a:pt x="100" y="837"/>
                      <a:pt x="89" y="851"/>
                      <a:pt x="84" y="868"/>
                    </a:cubicBezTo>
                    <a:cubicBezTo>
                      <a:pt x="83" y="871"/>
                      <a:pt x="83" y="874"/>
                      <a:pt x="84" y="877"/>
                    </a:cubicBezTo>
                    <a:cubicBezTo>
                      <a:pt x="85" y="880"/>
                      <a:pt x="87" y="883"/>
                      <a:pt x="89" y="885"/>
                    </a:cubicBezTo>
                    <a:cubicBezTo>
                      <a:pt x="73" y="876"/>
                      <a:pt x="56" y="865"/>
                      <a:pt x="39" y="876"/>
                    </a:cubicBezTo>
                    <a:cubicBezTo>
                      <a:pt x="22" y="887"/>
                      <a:pt x="17" y="907"/>
                      <a:pt x="22" y="924"/>
                    </a:cubicBezTo>
                    <a:cubicBezTo>
                      <a:pt x="31" y="943"/>
                      <a:pt x="47" y="952"/>
                      <a:pt x="67" y="957"/>
                    </a:cubicBezTo>
                    <a:cubicBezTo>
                      <a:pt x="56" y="954"/>
                      <a:pt x="45" y="946"/>
                      <a:pt x="33" y="941"/>
                    </a:cubicBezTo>
                    <a:cubicBezTo>
                      <a:pt x="31" y="942"/>
                      <a:pt x="29" y="943"/>
                      <a:pt x="27" y="944"/>
                    </a:cubicBezTo>
                    <a:cubicBezTo>
                      <a:pt x="23" y="947"/>
                      <a:pt x="19" y="950"/>
                      <a:pt x="17" y="954"/>
                    </a:cubicBezTo>
                    <a:cubicBezTo>
                      <a:pt x="0" y="982"/>
                      <a:pt x="14" y="1019"/>
                      <a:pt x="44" y="1024"/>
                    </a:cubicBezTo>
                    <a:cubicBezTo>
                      <a:pt x="44" y="1024"/>
                      <a:pt x="44" y="1022"/>
                      <a:pt x="44" y="1024"/>
                    </a:cubicBezTo>
                    <a:cubicBezTo>
                      <a:pt x="45" y="1029"/>
                      <a:pt x="46" y="1034"/>
                      <a:pt x="47" y="1038"/>
                    </a:cubicBezTo>
                    <a:cubicBezTo>
                      <a:pt x="59" y="1058"/>
                      <a:pt x="81" y="1063"/>
                      <a:pt x="103" y="1058"/>
                    </a:cubicBezTo>
                    <a:cubicBezTo>
                      <a:pt x="105" y="1060"/>
                      <a:pt x="107" y="1062"/>
                      <a:pt x="109" y="1065"/>
                    </a:cubicBezTo>
                    <a:cubicBezTo>
                      <a:pt x="147" y="1111"/>
                      <a:pt x="209" y="1142"/>
                      <a:pt x="265" y="1152"/>
                    </a:cubicBezTo>
                    <a:cubicBezTo>
                      <a:pt x="273" y="1153"/>
                      <a:pt x="281" y="1155"/>
                      <a:pt x="289" y="1157"/>
                    </a:cubicBezTo>
                    <a:cubicBezTo>
                      <a:pt x="330" y="1166"/>
                      <a:pt x="373" y="1170"/>
                      <a:pt x="411" y="1179"/>
                    </a:cubicBezTo>
                    <a:cubicBezTo>
                      <a:pt x="508" y="1205"/>
                      <a:pt x="610" y="1213"/>
                      <a:pt x="710" y="1221"/>
                    </a:cubicBezTo>
                    <a:close/>
                  </a:path>
                </a:pathLst>
              </a:custGeom>
              <a:solidFill>
                <a:schemeClr val="accent2">
                  <a:alpha val="2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dirty="0">
                  <a:latin typeface="微软雅黑" panose="020B0503020204020204" charset="-122"/>
                  <a:ea typeface="微软雅黑" panose="020B0503020204020204" charset="-122"/>
                </a:endParaRPr>
              </a:p>
            </p:txBody>
          </p:sp>
          <p:sp>
            <p:nvSpPr>
              <p:cNvPr id="19" name="Freeform 6"/>
              <p:cNvSpPr/>
              <p:nvPr>
                <p:custDataLst>
                  <p:tags r:id="rId5"/>
                </p:custDataLst>
              </p:nvPr>
            </p:nvSpPr>
            <p:spPr bwMode="auto">
              <a:xfrm>
                <a:off x="1473" y="2880"/>
                <a:ext cx="1793" cy="582"/>
              </a:xfrm>
              <a:custGeom>
                <a:avLst/>
                <a:gdLst>
                  <a:gd name="T0" fmla="*/ 667 w 758"/>
                  <a:gd name="T1" fmla="*/ 236 h 246"/>
                  <a:gd name="T2" fmla="*/ 507 w 758"/>
                  <a:gd name="T3" fmla="*/ 229 h 246"/>
                  <a:gd name="T4" fmla="*/ 370 w 758"/>
                  <a:gd name="T5" fmla="*/ 245 h 246"/>
                  <a:gd name="T6" fmla="*/ 215 w 758"/>
                  <a:gd name="T7" fmla="*/ 229 h 246"/>
                  <a:gd name="T8" fmla="*/ 0 w 758"/>
                  <a:gd name="T9" fmla="*/ 232 h 246"/>
                  <a:gd name="T10" fmla="*/ 51 w 758"/>
                  <a:gd name="T11" fmla="*/ 215 h 246"/>
                  <a:gd name="T12" fmla="*/ 85 w 758"/>
                  <a:gd name="T13" fmla="*/ 180 h 246"/>
                  <a:gd name="T14" fmla="*/ 111 w 758"/>
                  <a:gd name="T15" fmla="*/ 145 h 246"/>
                  <a:gd name="T16" fmla="*/ 106 w 758"/>
                  <a:gd name="T17" fmla="*/ 84 h 246"/>
                  <a:gd name="T18" fmla="*/ 146 w 758"/>
                  <a:gd name="T19" fmla="*/ 82 h 246"/>
                  <a:gd name="T20" fmla="*/ 223 w 758"/>
                  <a:gd name="T21" fmla="*/ 55 h 246"/>
                  <a:gd name="T22" fmla="*/ 272 w 758"/>
                  <a:gd name="T23" fmla="*/ 89 h 246"/>
                  <a:gd name="T24" fmla="*/ 343 w 758"/>
                  <a:gd name="T25" fmla="*/ 145 h 246"/>
                  <a:gd name="T26" fmla="*/ 454 w 758"/>
                  <a:gd name="T27" fmla="*/ 179 h 246"/>
                  <a:gd name="T28" fmla="*/ 536 w 758"/>
                  <a:gd name="T29" fmla="*/ 181 h 246"/>
                  <a:gd name="T30" fmla="*/ 635 w 758"/>
                  <a:gd name="T31" fmla="*/ 193 h 246"/>
                  <a:gd name="T32" fmla="*/ 758 w 758"/>
                  <a:gd name="T33" fmla="*/ 209 h 246"/>
                  <a:gd name="T34" fmla="*/ 579 w 758"/>
                  <a:gd name="T35" fmla="*/ 211 h 246"/>
                  <a:gd name="T36" fmla="*/ 665 w 758"/>
                  <a:gd name="T37" fmla="*/ 23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8" h="246">
                    <a:moveTo>
                      <a:pt x="667" y="236"/>
                    </a:moveTo>
                    <a:cubicBezTo>
                      <a:pt x="607" y="239"/>
                      <a:pt x="565" y="230"/>
                      <a:pt x="507" y="229"/>
                    </a:cubicBezTo>
                    <a:cubicBezTo>
                      <a:pt x="451" y="229"/>
                      <a:pt x="434" y="245"/>
                      <a:pt x="370" y="245"/>
                    </a:cubicBezTo>
                    <a:cubicBezTo>
                      <a:pt x="280" y="246"/>
                      <a:pt x="260" y="233"/>
                      <a:pt x="215" y="229"/>
                    </a:cubicBezTo>
                    <a:cubicBezTo>
                      <a:pt x="156" y="224"/>
                      <a:pt x="80" y="228"/>
                      <a:pt x="0" y="232"/>
                    </a:cubicBezTo>
                    <a:cubicBezTo>
                      <a:pt x="9" y="225"/>
                      <a:pt x="31" y="227"/>
                      <a:pt x="51" y="215"/>
                    </a:cubicBezTo>
                    <a:cubicBezTo>
                      <a:pt x="41" y="206"/>
                      <a:pt x="75" y="183"/>
                      <a:pt x="85" y="180"/>
                    </a:cubicBezTo>
                    <a:cubicBezTo>
                      <a:pt x="72" y="167"/>
                      <a:pt x="76" y="148"/>
                      <a:pt x="111" y="145"/>
                    </a:cubicBezTo>
                    <a:cubicBezTo>
                      <a:pt x="102" y="124"/>
                      <a:pt x="92" y="102"/>
                      <a:pt x="106" y="84"/>
                    </a:cubicBezTo>
                    <a:cubicBezTo>
                      <a:pt x="115" y="72"/>
                      <a:pt x="134" y="80"/>
                      <a:pt x="146" y="82"/>
                    </a:cubicBezTo>
                    <a:cubicBezTo>
                      <a:pt x="139" y="67"/>
                      <a:pt x="180" y="0"/>
                      <a:pt x="223" y="55"/>
                    </a:cubicBezTo>
                    <a:cubicBezTo>
                      <a:pt x="265" y="50"/>
                      <a:pt x="275" y="53"/>
                      <a:pt x="272" y="89"/>
                    </a:cubicBezTo>
                    <a:cubicBezTo>
                      <a:pt x="313" y="82"/>
                      <a:pt x="347" y="102"/>
                      <a:pt x="343" y="145"/>
                    </a:cubicBezTo>
                    <a:cubicBezTo>
                      <a:pt x="385" y="138"/>
                      <a:pt x="437" y="127"/>
                      <a:pt x="454" y="179"/>
                    </a:cubicBezTo>
                    <a:cubicBezTo>
                      <a:pt x="482" y="167"/>
                      <a:pt x="510" y="148"/>
                      <a:pt x="536" y="181"/>
                    </a:cubicBezTo>
                    <a:cubicBezTo>
                      <a:pt x="558" y="160"/>
                      <a:pt x="610" y="186"/>
                      <a:pt x="635" y="193"/>
                    </a:cubicBezTo>
                    <a:cubicBezTo>
                      <a:pt x="674" y="203"/>
                      <a:pt x="712" y="207"/>
                      <a:pt x="758" y="209"/>
                    </a:cubicBezTo>
                    <a:cubicBezTo>
                      <a:pt x="758" y="217"/>
                      <a:pt x="580" y="207"/>
                      <a:pt x="579" y="211"/>
                    </a:cubicBezTo>
                    <a:cubicBezTo>
                      <a:pt x="575" y="222"/>
                      <a:pt x="682" y="234"/>
                      <a:pt x="665" y="236"/>
                    </a:cubicBezTo>
                  </a:path>
                </a:pathLst>
              </a:custGeom>
              <a:solidFill>
                <a:schemeClr val="accent2">
                  <a:alpha val="46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2500" lnSpcReduction="20000"/>
              </a:bodyPr>
              <a:lstStyle/>
              <a:p>
                <a:endParaRPr lang="zh-CN" altLang="en-US" dirty="0">
                  <a:latin typeface="微软雅黑" panose="020B0503020204020204" charset="-122"/>
                  <a:ea typeface="微软雅黑" panose="020B0503020204020204" charset="-122"/>
                </a:endParaRPr>
              </a:p>
            </p:txBody>
          </p:sp>
        </p:grpSp>
        <p:grpSp>
          <p:nvGrpSpPr>
            <p:cNvPr id="13" name="Group 4"/>
            <p:cNvGrpSpPr>
              <a:grpSpLocks noChangeAspect="1"/>
            </p:cNvGrpSpPr>
            <p:nvPr/>
          </p:nvGrpSpPr>
          <p:grpSpPr bwMode="auto">
            <a:xfrm>
              <a:off x="5678592" y="2912353"/>
              <a:ext cx="5360645" cy="3328110"/>
              <a:chOff x="1473" y="692"/>
              <a:chExt cx="4779" cy="2967"/>
            </a:xfrm>
            <a:solidFill>
              <a:schemeClr val="accent5">
                <a:alpha val="35000"/>
              </a:schemeClr>
            </a:solidFill>
          </p:grpSpPr>
          <p:sp>
            <p:nvSpPr>
              <p:cNvPr id="16" name="Freeform 5"/>
              <p:cNvSpPr/>
              <p:nvPr>
                <p:custDataLst>
                  <p:tags r:id="rId6"/>
                </p:custDataLst>
              </p:nvPr>
            </p:nvSpPr>
            <p:spPr bwMode="auto">
              <a:xfrm>
                <a:off x="2452" y="692"/>
                <a:ext cx="3800" cy="2967"/>
              </a:xfrm>
              <a:custGeom>
                <a:avLst/>
                <a:gdLst>
                  <a:gd name="T0" fmla="*/ 1549 w 1606"/>
                  <a:gd name="T1" fmla="*/ 1122 h 1253"/>
                  <a:gd name="T2" fmla="*/ 1529 w 1606"/>
                  <a:gd name="T3" fmla="*/ 325 h 1253"/>
                  <a:gd name="T4" fmla="*/ 1379 w 1606"/>
                  <a:gd name="T5" fmla="*/ 88 h 1253"/>
                  <a:gd name="T6" fmla="*/ 1305 w 1606"/>
                  <a:gd name="T7" fmla="*/ 49 h 1253"/>
                  <a:gd name="T8" fmla="*/ 1280 w 1606"/>
                  <a:gd name="T9" fmla="*/ 4 h 1253"/>
                  <a:gd name="T10" fmla="*/ 1235 w 1606"/>
                  <a:gd name="T11" fmla="*/ 40 h 1253"/>
                  <a:gd name="T12" fmla="*/ 1166 w 1606"/>
                  <a:gd name="T13" fmla="*/ 91 h 1253"/>
                  <a:gd name="T14" fmla="*/ 1157 w 1606"/>
                  <a:gd name="T15" fmla="*/ 158 h 1253"/>
                  <a:gd name="T16" fmla="*/ 1129 w 1606"/>
                  <a:gd name="T17" fmla="*/ 68 h 1253"/>
                  <a:gd name="T18" fmla="*/ 1034 w 1606"/>
                  <a:gd name="T19" fmla="*/ 66 h 1253"/>
                  <a:gd name="T20" fmla="*/ 947 w 1606"/>
                  <a:gd name="T21" fmla="*/ 40 h 1253"/>
                  <a:gd name="T22" fmla="*/ 928 w 1606"/>
                  <a:gd name="T23" fmla="*/ 75 h 1253"/>
                  <a:gd name="T24" fmla="*/ 877 w 1606"/>
                  <a:gd name="T25" fmla="*/ 136 h 1253"/>
                  <a:gd name="T26" fmla="*/ 877 w 1606"/>
                  <a:gd name="T27" fmla="*/ 220 h 1253"/>
                  <a:gd name="T28" fmla="*/ 947 w 1606"/>
                  <a:gd name="T29" fmla="*/ 267 h 1253"/>
                  <a:gd name="T30" fmla="*/ 791 w 1606"/>
                  <a:gd name="T31" fmla="*/ 261 h 1253"/>
                  <a:gd name="T32" fmla="*/ 794 w 1606"/>
                  <a:gd name="T33" fmla="*/ 292 h 1253"/>
                  <a:gd name="T34" fmla="*/ 762 w 1606"/>
                  <a:gd name="T35" fmla="*/ 372 h 1253"/>
                  <a:gd name="T36" fmla="*/ 721 w 1606"/>
                  <a:gd name="T37" fmla="*/ 354 h 1253"/>
                  <a:gd name="T38" fmla="*/ 675 w 1606"/>
                  <a:gd name="T39" fmla="*/ 298 h 1253"/>
                  <a:gd name="T40" fmla="*/ 654 w 1606"/>
                  <a:gd name="T41" fmla="*/ 284 h 1253"/>
                  <a:gd name="T42" fmla="*/ 612 w 1606"/>
                  <a:gd name="T43" fmla="*/ 314 h 1253"/>
                  <a:gd name="T44" fmla="*/ 546 w 1606"/>
                  <a:gd name="T45" fmla="*/ 352 h 1253"/>
                  <a:gd name="T46" fmla="*/ 480 w 1606"/>
                  <a:gd name="T47" fmla="*/ 385 h 1253"/>
                  <a:gd name="T48" fmla="*/ 453 w 1606"/>
                  <a:gd name="T49" fmla="*/ 435 h 1253"/>
                  <a:gd name="T50" fmla="*/ 461 w 1606"/>
                  <a:gd name="T51" fmla="*/ 465 h 1253"/>
                  <a:gd name="T52" fmla="*/ 509 w 1606"/>
                  <a:gd name="T53" fmla="*/ 531 h 1253"/>
                  <a:gd name="T54" fmla="*/ 502 w 1606"/>
                  <a:gd name="T55" fmla="*/ 575 h 1253"/>
                  <a:gd name="T56" fmla="*/ 468 w 1606"/>
                  <a:gd name="T57" fmla="*/ 598 h 1253"/>
                  <a:gd name="T58" fmla="*/ 386 w 1606"/>
                  <a:gd name="T59" fmla="*/ 564 h 1253"/>
                  <a:gd name="T60" fmla="*/ 328 w 1606"/>
                  <a:gd name="T61" fmla="*/ 609 h 1253"/>
                  <a:gd name="T62" fmla="*/ 301 w 1606"/>
                  <a:gd name="T63" fmla="*/ 638 h 1253"/>
                  <a:gd name="T64" fmla="*/ 243 w 1606"/>
                  <a:gd name="T65" fmla="*/ 698 h 1253"/>
                  <a:gd name="T66" fmla="*/ 246 w 1606"/>
                  <a:gd name="T67" fmla="*/ 764 h 1253"/>
                  <a:gd name="T68" fmla="*/ 251 w 1606"/>
                  <a:gd name="T69" fmla="*/ 801 h 1253"/>
                  <a:gd name="T70" fmla="*/ 328 w 1606"/>
                  <a:gd name="T71" fmla="*/ 830 h 1253"/>
                  <a:gd name="T72" fmla="*/ 170 w 1606"/>
                  <a:gd name="T73" fmla="*/ 845 h 1253"/>
                  <a:gd name="T74" fmla="*/ 84 w 1606"/>
                  <a:gd name="T75" fmla="*/ 868 h 1253"/>
                  <a:gd name="T76" fmla="*/ 39 w 1606"/>
                  <a:gd name="T77" fmla="*/ 876 h 1253"/>
                  <a:gd name="T78" fmla="*/ 33 w 1606"/>
                  <a:gd name="T79" fmla="*/ 941 h 1253"/>
                  <a:gd name="T80" fmla="*/ 44 w 1606"/>
                  <a:gd name="T81" fmla="*/ 1024 h 1253"/>
                  <a:gd name="T82" fmla="*/ 103 w 1606"/>
                  <a:gd name="T83" fmla="*/ 1058 h 1253"/>
                  <a:gd name="T84" fmla="*/ 289 w 1606"/>
                  <a:gd name="T85" fmla="*/ 1157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6" h="1253">
                    <a:moveTo>
                      <a:pt x="710" y="1221"/>
                    </a:moveTo>
                    <a:cubicBezTo>
                      <a:pt x="934" y="1239"/>
                      <a:pt x="1158" y="1253"/>
                      <a:pt x="1377" y="1200"/>
                    </a:cubicBezTo>
                    <a:cubicBezTo>
                      <a:pt x="1432" y="1186"/>
                      <a:pt x="1514" y="1171"/>
                      <a:pt x="1549" y="1122"/>
                    </a:cubicBezTo>
                    <a:cubicBezTo>
                      <a:pt x="1606" y="1039"/>
                      <a:pt x="1585" y="907"/>
                      <a:pt x="1568" y="817"/>
                    </a:cubicBezTo>
                    <a:cubicBezTo>
                      <a:pt x="1549" y="719"/>
                      <a:pt x="1554" y="619"/>
                      <a:pt x="1556" y="521"/>
                    </a:cubicBezTo>
                    <a:cubicBezTo>
                      <a:pt x="1557" y="450"/>
                      <a:pt x="1544" y="393"/>
                      <a:pt x="1529" y="325"/>
                    </a:cubicBezTo>
                    <a:cubicBezTo>
                      <a:pt x="1515" y="262"/>
                      <a:pt x="1539" y="143"/>
                      <a:pt x="1471" y="106"/>
                    </a:cubicBezTo>
                    <a:cubicBezTo>
                      <a:pt x="1450" y="94"/>
                      <a:pt x="1425" y="90"/>
                      <a:pt x="1398" y="89"/>
                    </a:cubicBezTo>
                    <a:cubicBezTo>
                      <a:pt x="1391" y="89"/>
                      <a:pt x="1384" y="89"/>
                      <a:pt x="1379" y="88"/>
                    </a:cubicBezTo>
                    <a:cubicBezTo>
                      <a:pt x="1377" y="88"/>
                      <a:pt x="1375" y="87"/>
                      <a:pt x="1374" y="87"/>
                    </a:cubicBezTo>
                    <a:cubicBezTo>
                      <a:pt x="1383" y="68"/>
                      <a:pt x="1383" y="46"/>
                      <a:pt x="1367" y="32"/>
                    </a:cubicBezTo>
                    <a:cubicBezTo>
                      <a:pt x="1347" y="15"/>
                      <a:pt x="1316" y="26"/>
                      <a:pt x="1305" y="49"/>
                    </a:cubicBezTo>
                    <a:cubicBezTo>
                      <a:pt x="1305" y="46"/>
                      <a:pt x="1308" y="43"/>
                      <a:pt x="1309" y="40"/>
                    </a:cubicBezTo>
                    <a:cubicBezTo>
                      <a:pt x="1309" y="38"/>
                      <a:pt x="1309" y="35"/>
                      <a:pt x="1309" y="33"/>
                    </a:cubicBezTo>
                    <a:cubicBezTo>
                      <a:pt x="1306" y="19"/>
                      <a:pt x="1295" y="8"/>
                      <a:pt x="1280" y="4"/>
                    </a:cubicBezTo>
                    <a:cubicBezTo>
                      <a:pt x="1258" y="0"/>
                      <a:pt x="1239" y="13"/>
                      <a:pt x="1232" y="32"/>
                    </a:cubicBezTo>
                    <a:cubicBezTo>
                      <a:pt x="1231" y="35"/>
                      <a:pt x="1231" y="37"/>
                      <a:pt x="1231" y="38"/>
                    </a:cubicBezTo>
                    <a:cubicBezTo>
                      <a:pt x="1233" y="38"/>
                      <a:pt x="1235" y="40"/>
                      <a:pt x="1235" y="40"/>
                    </a:cubicBezTo>
                    <a:cubicBezTo>
                      <a:pt x="1221" y="29"/>
                      <a:pt x="1199" y="32"/>
                      <a:pt x="1185" y="43"/>
                    </a:cubicBezTo>
                    <a:cubicBezTo>
                      <a:pt x="1171" y="54"/>
                      <a:pt x="1174" y="71"/>
                      <a:pt x="1171" y="85"/>
                    </a:cubicBezTo>
                    <a:cubicBezTo>
                      <a:pt x="1169" y="87"/>
                      <a:pt x="1167" y="89"/>
                      <a:pt x="1166" y="91"/>
                    </a:cubicBezTo>
                    <a:cubicBezTo>
                      <a:pt x="1161" y="97"/>
                      <a:pt x="1156" y="103"/>
                      <a:pt x="1152" y="110"/>
                    </a:cubicBezTo>
                    <a:cubicBezTo>
                      <a:pt x="1148" y="117"/>
                      <a:pt x="1145" y="124"/>
                      <a:pt x="1142" y="131"/>
                    </a:cubicBezTo>
                    <a:cubicBezTo>
                      <a:pt x="1143" y="141"/>
                      <a:pt x="1151" y="149"/>
                      <a:pt x="1157" y="158"/>
                    </a:cubicBezTo>
                    <a:cubicBezTo>
                      <a:pt x="1151" y="148"/>
                      <a:pt x="1144" y="138"/>
                      <a:pt x="1137" y="129"/>
                    </a:cubicBezTo>
                    <a:cubicBezTo>
                      <a:pt x="1135" y="127"/>
                      <a:pt x="1133" y="125"/>
                      <a:pt x="1131" y="122"/>
                    </a:cubicBezTo>
                    <a:cubicBezTo>
                      <a:pt x="1137" y="105"/>
                      <a:pt x="1143" y="85"/>
                      <a:pt x="1129" y="68"/>
                    </a:cubicBezTo>
                    <a:cubicBezTo>
                      <a:pt x="1110" y="46"/>
                      <a:pt x="1073" y="43"/>
                      <a:pt x="1059" y="71"/>
                    </a:cubicBezTo>
                    <a:cubicBezTo>
                      <a:pt x="1058" y="71"/>
                      <a:pt x="1055" y="70"/>
                      <a:pt x="1052" y="69"/>
                    </a:cubicBezTo>
                    <a:cubicBezTo>
                      <a:pt x="1046" y="68"/>
                      <a:pt x="1040" y="67"/>
                      <a:pt x="1034" y="66"/>
                    </a:cubicBezTo>
                    <a:cubicBezTo>
                      <a:pt x="1029" y="65"/>
                      <a:pt x="1023" y="64"/>
                      <a:pt x="1017" y="64"/>
                    </a:cubicBezTo>
                    <a:cubicBezTo>
                      <a:pt x="1015" y="64"/>
                      <a:pt x="1012" y="64"/>
                      <a:pt x="1009" y="65"/>
                    </a:cubicBezTo>
                    <a:cubicBezTo>
                      <a:pt x="1006" y="35"/>
                      <a:pt x="970" y="26"/>
                      <a:pt x="947" y="40"/>
                    </a:cubicBezTo>
                    <a:cubicBezTo>
                      <a:pt x="936" y="52"/>
                      <a:pt x="931" y="66"/>
                      <a:pt x="933" y="82"/>
                    </a:cubicBezTo>
                    <a:cubicBezTo>
                      <a:pt x="933" y="80"/>
                      <a:pt x="933" y="80"/>
                      <a:pt x="934" y="77"/>
                    </a:cubicBezTo>
                    <a:cubicBezTo>
                      <a:pt x="932" y="76"/>
                      <a:pt x="930" y="76"/>
                      <a:pt x="928" y="75"/>
                    </a:cubicBezTo>
                    <a:cubicBezTo>
                      <a:pt x="913" y="69"/>
                      <a:pt x="897" y="67"/>
                      <a:pt x="883" y="82"/>
                    </a:cubicBezTo>
                    <a:cubicBezTo>
                      <a:pt x="872" y="99"/>
                      <a:pt x="866" y="127"/>
                      <a:pt x="883" y="141"/>
                    </a:cubicBezTo>
                    <a:cubicBezTo>
                      <a:pt x="880" y="138"/>
                      <a:pt x="880" y="138"/>
                      <a:pt x="877" y="136"/>
                    </a:cubicBezTo>
                    <a:cubicBezTo>
                      <a:pt x="875" y="136"/>
                      <a:pt x="874" y="136"/>
                      <a:pt x="872" y="137"/>
                    </a:cubicBezTo>
                    <a:cubicBezTo>
                      <a:pt x="862" y="140"/>
                      <a:pt x="854" y="148"/>
                      <a:pt x="847" y="155"/>
                    </a:cubicBezTo>
                    <a:cubicBezTo>
                      <a:pt x="830" y="183"/>
                      <a:pt x="852" y="208"/>
                      <a:pt x="877" y="220"/>
                    </a:cubicBezTo>
                    <a:cubicBezTo>
                      <a:pt x="877" y="222"/>
                      <a:pt x="877" y="223"/>
                      <a:pt x="878" y="225"/>
                    </a:cubicBezTo>
                    <a:cubicBezTo>
                      <a:pt x="879" y="231"/>
                      <a:pt x="880" y="236"/>
                      <a:pt x="881" y="241"/>
                    </a:cubicBezTo>
                    <a:cubicBezTo>
                      <a:pt x="894" y="264"/>
                      <a:pt x="925" y="256"/>
                      <a:pt x="947" y="267"/>
                    </a:cubicBezTo>
                    <a:cubicBezTo>
                      <a:pt x="919" y="255"/>
                      <a:pt x="890" y="254"/>
                      <a:pt x="865" y="262"/>
                    </a:cubicBezTo>
                    <a:cubicBezTo>
                      <a:pt x="862" y="263"/>
                      <a:pt x="859" y="264"/>
                      <a:pt x="856" y="265"/>
                    </a:cubicBezTo>
                    <a:cubicBezTo>
                      <a:pt x="841" y="239"/>
                      <a:pt x="808" y="239"/>
                      <a:pt x="791" y="261"/>
                    </a:cubicBezTo>
                    <a:cubicBezTo>
                      <a:pt x="787" y="268"/>
                      <a:pt x="785" y="274"/>
                      <a:pt x="785" y="281"/>
                    </a:cubicBezTo>
                    <a:cubicBezTo>
                      <a:pt x="785" y="283"/>
                      <a:pt x="785" y="285"/>
                      <a:pt x="786" y="288"/>
                    </a:cubicBezTo>
                    <a:cubicBezTo>
                      <a:pt x="785" y="292"/>
                      <a:pt x="788" y="292"/>
                      <a:pt x="794" y="292"/>
                    </a:cubicBezTo>
                    <a:cubicBezTo>
                      <a:pt x="777" y="289"/>
                      <a:pt x="763" y="292"/>
                      <a:pt x="752" y="306"/>
                    </a:cubicBezTo>
                    <a:cubicBezTo>
                      <a:pt x="738" y="326"/>
                      <a:pt x="752" y="348"/>
                      <a:pt x="764" y="366"/>
                    </a:cubicBezTo>
                    <a:cubicBezTo>
                      <a:pt x="763" y="368"/>
                      <a:pt x="762" y="370"/>
                      <a:pt x="762" y="372"/>
                    </a:cubicBezTo>
                    <a:cubicBezTo>
                      <a:pt x="759" y="381"/>
                      <a:pt x="757" y="390"/>
                      <a:pt x="756" y="399"/>
                    </a:cubicBezTo>
                    <a:cubicBezTo>
                      <a:pt x="748" y="383"/>
                      <a:pt x="738" y="369"/>
                      <a:pt x="725" y="358"/>
                    </a:cubicBezTo>
                    <a:cubicBezTo>
                      <a:pt x="723" y="356"/>
                      <a:pt x="721" y="355"/>
                      <a:pt x="721" y="354"/>
                    </a:cubicBezTo>
                    <a:cubicBezTo>
                      <a:pt x="738" y="328"/>
                      <a:pt x="715" y="295"/>
                      <a:pt x="687" y="295"/>
                    </a:cubicBezTo>
                    <a:cubicBezTo>
                      <a:pt x="685" y="295"/>
                      <a:pt x="683" y="296"/>
                      <a:pt x="681" y="296"/>
                    </a:cubicBezTo>
                    <a:cubicBezTo>
                      <a:pt x="679" y="296"/>
                      <a:pt x="677" y="297"/>
                      <a:pt x="675" y="298"/>
                    </a:cubicBezTo>
                    <a:cubicBezTo>
                      <a:pt x="673" y="298"/>
                      <a:pt x="671" y="298"/>
                      <a:pt x="671" y="295"/>
                    </a:cubicBezTo>
                    <a:cubicBezTo>
                      <a:pt x="679" y="303"/>
                      <a:pt x="682" y="314"/>
                      <a:pt x="682" y="326"/>
                    </a:cubicBezTo>
                    <a:cubicBezTo>
                      <a:pt x="682" y="306"/>
                      <a:pt x="671" y="289"/>
                      <a:pt x="654" y="284"/>
                    </a:cubicBezTo>
                    <a:cubicBezTo>
                      <a:pt x="634" y="277"/>
                      <a:pt x="614" y="288"/>
                      <a:pt x="606" y="307"/>
                    </a:cubicBezTo>
                    <a:cubicBezTo>
                      <a:pt x="605" y="309"/>
                      <a:pt x="605" y="311"/>
                      <a:pt x="606" y="311"/>
                    </a:cubicBezTo>
                    <a:cubicBezTo>
                      <a:pt x="606" y="314"/>
                      <a:pt x="609" y="314"/>
                      <a:pt x="612" y="314"/>
                    </a:cubicBezTo>
                    <a:cubicBezTo>
                      <a:pt x="595" y="303"/>
                      <a:pt x="573" y="303"/>
                      <a:pt x="559" y="317"/>
                    </a:cubicBezTo>
                    <a:cubicBezTo>
                      <a:pt x="553" y="326"/>
                      <a:pt x="548" y="337"/>
                      <a:pt x="548" y="347"/>
                    </a:cubicBezTo>
                    <a:cubicBezTo>
                      <a:pt x="548" y="349"/>
                      <a:pt x="548" y="350"/>
                      <a:pt x="546" y="352"/>
                    </a:cubicBezTo>
                    <a:cubicBezTo>
                      <a:pt x="543" y="354"/>
                      <a:pt x="545" y="351"/>
                      <a:pt x="545" y="351"/>
                    </a:cubicBezTo>
                    <a:cubicBezTo>
                      <a:pt x="525" y="331"/>
                      <a:pt x="492" y="342"/>
                      <a:pt x="481" y="365"/>
                    </a:cubicBezTo>
                    <a:cubicBezTo>
                      <a:pt x="479" y="372"/>
                      <a:pt x="478" y="379"/>
                      <a:pt x="480" y="385"/>
                    </a:cubicBezTo>
                    <a:cubicBezTo>
                      <a:pt x="480" y="388"/>
                      <a:pt x="481" y="390"/>
                      <a:pt x="482" y="392"/>
                    </a:cubicBezTo>
                    <a:cubicBezTo>
                      <a:pt x="489" y="398"/>
                      <a:pt x="500" y="387"/>
                      <a:pt x="506" y="395"/>
                    </a:cubicBezTo>
                    <a:cubicBezTo>
                      <a:pt x="481" y="395"/>
                      <a:pt x="458" y="412"/>
                      <a:pt x="453" y="435"/>
                    </a:cubicBezTo>
                    <a:cubicBezTo>
                      <a:pt x="452" y="443"/>
                      <a:pt x="454" y="450"/>
                      <a:pt x="457" y="456"/>
                    </a:cubicBezTo>
                    <a:cubicBezTo>
                      <a:pt x="458" y="458"/>
                      <a:pt x="459" y="460"/>
                      <a:pt x="461" y="462"/>
                    </a:cubicBezTo>
                    <a:cubicBezTo>
                      <a:pt x="461" y="462"/>
                      <a:pt x="461" y="465"/>
                      <a:pt x="461" y="465"/>
                    </a:cubicBezTo>
                    <a:cubicBezTo>
                      <a:pt x="469" y="457"/>
                      <a:pt x="475" y="446"/>
                      <a:pt x="489" y="446"/>
                    </a:cubicBezTo>
                    <a:cubicBezTo>
                      <a:pt x="472" y="446"/>
                      <a:pt x="464" y="460"/>
                      <a:pt x="458" y="474"/>
                    </a:cubicBezTo>
                    <a:cubicBezTo>
                      <a:pt x="450" y="510"/>
                      <a:pt x="486" y="518"/>
                      <a:pt x="509" y="531"/>
                    </a:cubicBezTo>
                    <a:cubicBezTo>
                      <a:pt x="509" y="533"/>
                      <a:pt x="510" y="535"/>
                      <a:pt x="511" y="537"/>
                    </a:cubicBezTo>
                    <a:cubicBezTo>
                      <a:pt x="513" y="543"/>
                      <a:pt x="516" y="550"/>
                      <a:pt x="519" y="556"/>
                    </a:cubicBezTo>
                    <a:cubicBezTo>
                      <a:pt x="513" y="562"/>
                      <a:pt x="508" y="568"/>
                      <a:pt x="502" y="575"/>
                    </a:cubicBezTo>
                    <a:cubicBezTo>
                      <a:pt x="497" y="581"/>
                      <a:pt x="492" y="587"/>
                      <a:pt x="486" y="594"/>
                    </a:cubicBezTo>
                    <a:cubicBezTo>
                      <a:pt x="483" y="597"/>
                      <a:pt x="478" y="602"/>
                      <a:pt x="475" y="602"/>
                    </a:cubicBezTo>
                    <a:cubicBezTo>
                      <a:pt x="473" y="601"/>
                      <a:pt x="470" y="600"/>
                      <a:pt x="468" y="598"/>
                    </a:cubicBezTo>
                    <a:cubicBezTo>
                      <a:pt x="465" y="597"/>
                      <a:pt x="463" y="596"/>
                      <a:pt x="460" y="595"/>
                    </a:cubicBezTo>
                    <a:cubicBezTo>
                      <a:pt x="464" y="569"/>
                      <a:pt x="447" y="549"/>
                      <a:pt x="425" y="546"/>
                    </a:cubicBezTo>
                    <a:cubicBezTo>
                      <a:pt x="411" y="545"/>
                      <a:pt x="395" y="553"/>
                      <a:pt x="386" y="564"/>
                    </a:cubicBezTo>
                    <a:cubicBezTo>
                      <a:pt x="385" y="567"/>
                      <a:pt x="383" y="569"/>
                      <a:pt x="382" y="571"/>
                    </a:cubicBezTo>
                    <a:cubicBezTo>
                      <a:pt x="383" y="574"/>
                      <a:pt x="383" y="577"/>
                      <a:pt x="386" y="577"/>
                    </a:cubicBezTo>
                    <a:cubicBezTo>
                      <a:pt x="360" y="563"/>
                      <a:pt x="330" y="583"/>
                      <a:pt x="328" y="609"/>
                    </a:cubicBezTo>
                    <a:cubicBezTo>
                      <a:pt x="328" y="611"/>
                      <a:pt x="326" y="613"/>
                      <a:pt x="324" y="615"/>
                    </a:cubicBezTo>
                    <a:cubicBezTo>
                      <a:pt x="318" y="620"/>
                      <a:pt x="312" y="626"/>
                      <a:pt x="306" y="632"/>
                    </a:cubicBezTo>
                    <a:cubicBezTo>
                      <a:pt x="304" y="634"/>
                      <a:pt x="302" y="636"/>
                      <a:pt x="301" y="638"/>
                    </a:cubicBezTo>
                    <a:cubicBezTo>
                      <a:pt x="277" y="633"/>
                      <a:pt x="246" y="616"/>
                      <a:pt x="229" y="644"/>
                    </a:cubicBezTo>
                    <a:cubicBezTo>
                      <a:pt x="214" y="668"/>
                      <a:pt x="225" y="686"/>
                      <a:pt x="243" y="699"/>
                    </a:cubicBezTo>
                    <a:cubicBezTo>
                      <a:pt x="245" y="701"/>
                      <a:pt x="243" y="698"/>
                      <a:pt x="243" y="698"/>
                    </a:cubicBezTo>
                    <a:cubicBezTo>
                      <a:pt x="243" y="692"/>
                      <a:pt x="251" y="697"/>
                      <a:pt x="251" y="692"/>
                    </a:cubicBezTo>
                    <a:cubicBezTo>
                      <a:pt x="229" y="704"/>
                      <a:pt x="229" y="737"/>
                      <a:pt x="241" y="758"/>
                    </a:cubicBezTo>
                    <a:cubicBezTo>
                      <a:pt x="243" y="760"/>
                      <a:pt x="244" y="762"/>
                      <a:pt x="246" y="764"/>
                    </a:cubicBezTo>
                    <a:cubicBezTo>
                      <a:pt x="249" y="767"/>
                      <a:pt x="249" y="767"/>
                      <a:pt x="249" y="767"/>
                    </a:cubicBezTo>
                    <a:cubicBezTo>
                      <a:pt x="254" y="762"/>
                      <a:pt x="254" y="750"/>
                      <a:pt x="263" y="748"/>
                    </a:cubicBezTo>
                    <a:cubicBezTo>
                      <a:pt x="246" y="762"/>
                      <a:pt x="240" y="781"/>
                      <a:pt x="251" y="801"/>
                    </a:cubicBezTo>
                    <a:cubicBezTo>
                      <a:pt x="265" y="829"/>
                      <a:pt x="293" y="826"/>
                      <a:pt x="318" y="826"/>
                    </a:cubicBezTo>
                    <a:cubicBezTo>
                      <a:pt x="319" y="827"/>
                      <a:pt x="322" y="827"/>
                      <a:pt x="325" y="827"/>
                    </a:cubicBezTo>
                    <a:cubicBezTo>
                      <a:pt x="327" y="827"/>
                      <a:pt x="329" y="827"/>
                      <a:pt x="328" y="830"/>
                    </a:cubicBezTo>
                    <a:cubicBezTo>
                      <a:pt x="323" y="837"/>
                      <a:pt x="318" y="845"/>
                      <a:pt x="314" y="851"/>
                    </a:cubicBezTo>
                    <a:cubicBezTo>
                      <a:pt x="309" y="858"/>
                      <a:pt x="304" y="865"/>
                      <a:pt x="299" y="872"/>
                    </a:cubicBezTo>
                    <a:cubicBezTo>
                      <a:pt x="265" y="837"/>
                      <a:pt x="214" y="832"/>
                      <a:pt x="170" y="845"/>
                    </a:cubicBezTo>
                    <a:cubicBezTo>
                      <a:pt x="168" y="846"/>
                      <a:pt x="165" y="847"/>
                      <a:pt x="163" y="848"/>
                    </a:cubicBezTo>
                    <a:cubicBezTo>
                      <a:pt x="154" y="831"/>
                      <a:pt x="134" y="826"/>
                      <a:pt x="117" y="831"/>
                    </a:cubicBezTo>
                    <a:cubicBezTo>
                      <a:pt x="100" y="837"/>
                      <a:pt x="89" y="851"/>
                      <a:pt x="84" y="868"/>
                    </a:cubicBezTo>
                    <a:cubicBezTo>
                      <a:pt x="83" y="871"/>
                      <a:pt x="83" y="874"/>
                      <a:pt x="84" y="877"/>
                    </a:cubicBezTo>
                    <a:cubicBezTo>
                      <a:pt x="85" y="880"/>
                      <a:pt x="87" y="883"/>
                      <a:pt x="89" y="885"/>
                    </a:cubicBezTo>
                    <a:cubicBezTo>
                      <a:pt x="73" y="876"/>
                      <a:pt x="56" y="865"/>
                      <a:pt x="39" y="876"/>
                    </a:cubicBezTo>
                    <a:cubicBezTo>
                      <a:pt x="22" y="887"/>
                      <a:pt x="17" y="907"/>
                      <a:pt x="22" y="924"/>
                    </a:cubicBezTo>
                    <a:cubicBezTo>
                      <a:pt x="31" y="943"/>
                      <a:pt x="47" y="952"/>
                      <a:pt x="67" y="957"/>
                    </a:cubicBezTo>
                    <a:cubicBezTo>
                      <a:pt x="56" y="954"/>
                      <a:pt x="45" y="946"/>
                      <a:pt x="33" y="941"/>
                    </a:cubicBezTo>
                    <a:cubicBezTo>
                      <a:pt x="31" y="942"/>
                      <a:pt x="29" y="943"/>
                      <a:pt x="27" y="944"/>
                    </a:cubicBezTo>
                    <a:cubicBezTo>
                      <a:pt x="23" y="947"/>
                      <a:pt x="19" y="950"/>
                      <a:pt x="17" y="954"/>
                    </a:cubicBezTo>
                    <a:cubicBezTo>
                      <a:pt x="0" y="982"/>
                      <a:pt x="14" y="1019"/>
                      <a:pt x="44" y="1024"/>
                    </a:cubicBezTo>
                    <a:cubicBezTo>
                      <a:pt x="44" y="1024"/>
                      <a:pt x="44" y="1022"/>
                      <a:pt x="44" y="1024"/>
                    </a:cubicBezTo>
                    <a:cubicBezTo>
                      <a:pt x="45" y="1029"/>
                      <a:pt x="46" y="1034"/>
                      <a:pt x="47" y="1038"/>
                    </a:cubicBezTo>
                    <a:cubicBezTo>
                      <a:pt x="59" y="1058"/>
                      <a:pt x="81" y="1063"/>
                      <a:pt x="103" y="1058"/>
                    </a:cubicBezTo>
                    <a:cubicBezTo>
                      <a:pt x="105" y="1060"/>
                      <a:pt x="107" y="1062"/>
                      <a:pt x="109" y="1065"/>
                    </a:cubicBezTo>
                    <a:cubicBezTo>
                      <a:pt x="147" y="1111"/>
                      <a:pt x="209" y="1142"/>
                      <a:pt x="265" y="1152"/>
                    </a:cubicBezTo>
                    <a:cubicBezTo>
                      <a:pt x="273" y="1153"/>
                      <a:pt x="281" y="1155"/>
                      <a:pt x="289" y="1157"/>
                    </a:cubicBezTo>
                    <a:cubicBezTo>
                      <a:pt x="330" y="1166"/>
                      <a:pt x="373" y="1170"/>
                      <a:pt x="411" y="1179"/>
                    </a:cubicBezTo>
                    <a:cubicBezTo>
                      <a:pt x="508" y="1205"/>
                      <a:pt x="610" y="1213"/>
                      <a:pt x="710" y="1221"/>
                    </a:cubicBezTo>
                    <a:close/>
                  </a:path>
                </a:pathLst>
              </a:custGeom>
              <a:solidFill>
                <a:schemeClr val="accent2">
                  <a:alpha val="46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dirty="0">
                  <a:latin typeface="微软雅黑" panose="020B0503020204020204" charset="-122"/>
                  <a:ea typeface="微软雅黑" panose="020B0503020204020204" charset="-122"/>
                </a:endParaRPr>
              </a:p>
            </p:txBody>
          </p:sp>
          <p:sp>
            <p:nvSpPr>
              <p:cNvPr id="17" name="Freeform 6"/>
              <p:cNvSpPr/>
              <p:nvPr>
                <p:custDataLst>
                  <p:tags r:id="rId7"/>
                </p:custDataLst>
              </p:nvPr>
            </p:nvSpPr>
            <p:spPr bwMode="auto">
              <a:xfrm>
                <a:off x="1473" y="2880"/>
                <a:ext cx="1793" cy="582"/>
              </a:xfrm>
              <a:custGeom>
                <a:avLst/>
                <a:gdLst>
                  <a:gd name="T0" fmla="*/ 667 w 758"/>
                  <a:gd name="T1" fmla="*/ 236 h 246"/>
                  <a:gd name="T2" fmla="*/ 507 w 758"/>
                  <a:gd name="T3" fmla="*/ 229 h 246"/>
                  <a:gd name="T4" fmla="*/ 370 w 758"/>
                  <a:gd name="T5" fmla="*/ 245 h 246"/>
                  <a:gd name="T6" fmla="*/ 215 w 758"/>
                  <a:gd name="T7" fmla="*/ 229 h 246"/>
                  <a:gd name="T8" fmla="*/ 0 w 758"/>
                  <a:gd name="T9" fmla="*/ 232 h 246"/>
                  <a:gd name="T10" fmla="*/ 51 w 758"/>
                  <a:gd name="T11" fmla="*/ 215 h 246"/>
                  <a:gd name="T12" fmla="*/ 85 w 758"/>
                  <a:gd name="T13" fmla="*/ 180 h 246"/>
                  <a:gd name="T14" fmla="*/ 111 w 758"/>
                  <a:gd name="T15" fmla="*/ 145 h 246"/>
                  <a:gd name="T16" fmla="*/ 106 w 758"/>
                  <a:gd name="T17" fmla="*/ 84 h 246"/>
                  <a:gd name="T18" fmla="*/ 146 w 758"/>
                  <a:gd name="T19" fmla="*/ 82 h 246"/>
                  <a:gd name="T20" fmla="*/ 223 w 758"/>
                  <a:gd name="T21" fmla="*/ 55 h 246"/>
                  <a:gd name="T22" fmla="*/ 272 w 758"/>
                  <a:gd name="T23" fmla="*/ 89 h 246"/>
                  <a:gd name="T24" fmla="*/ 343 w 758"/>
                  <a:gd name="T25" fmla="*/ 145 h 246"/>
                  <a:gd name="T26" fmla="*/ 454 w 758"/>
                  <a:gd name="T27" fmla="*/ 179 h 246"/>
                  <a:gd name="T28" fmla="*/ 536 w 758"/>
                  <a:gd name="T29" fmla="*/ 181 h 246"/>
                  <a:gd name="T30" fmla="*/ 635 w 758"/>
                  <a:gd name="T31" fmla="*/ 193 h 246"/>
                  <a:gd name="T32" fmla="*/ 758 w 758"/>
                  <a:gd name="T33" fmla="*/ 209 h 246"/>
                  <a:gd name="T34" fmla="*/ 579 w 758"/>
                  <a:gd name="T35" fmla="*/ 211 h 246"/>
                  <a:gd name="T36" fmla="*/ 665 w 758"/>
                  <a:gd name="T37" fmla="*/ 23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8" h="246">
                    <a:moveTo>
                      <a:pt x="667" y="236"/>
                    </a:moveTo>
                    <a:cubicBezTo>
                      <a:pt x="607" y="239"/>
                      <a:pt x="565" y="230"/>
                      <a:pt x="507" y="229"/>
                    </a:cubicBezTo>
                    <a:cubicBezTo>
                      <a:pt x="451" y="229"/>
                      <a:pt x="434" y="245"/>
                      <a:pt x="370" y="245"/>
                    </a:cubicBezTo>
                    <a:cubicBezTo>
                      <a:pt x="280" y="246"/>
                      <a:pt x="260" y="233"/>
                      <a:pt x="215" y="229"/>
                    </a:cubicBezTo>
                    <a:cubicBezTo>
                      <a:pt x="156" y="224"/>
                      <a:pt x="80" y="228"/>
                      <a:pt x="0" y="232"/>
                    </a:cubicBezTo>
                    <a:cubicBezTo>
                      <a:pt x="9" y="225"/>
                      <a:pt x="31" y="227"/>
                      <a:pt x="51" y="215"/>
                    </a:cubicBezTo>
                    <a:cubicBezTo>
                      <a:pt x="41" y="206"/>
                      <a:pt x="75" y="183"/>
                      <a:pt x="85" y="180"/>
                    </a:cubicBezTo>
                    <a:cubicBezTo>
                      <a:pt x="72" y="167"/>
                      <a:pt x="76" y="148"/>
                      <a:pt x="111" y="145"/>
                    </a:cubicBezTo>
                    <a:cubicBezTo>
                      <a:pt x="102" y="124"/>
                      <a:pt x="92" y="102"/>
                      <a:pt x="106" y="84"/>
                    </a:cubicBezTo>
                    <a:cubicBezTo>
                      <a:pt x="115" y="72"/>
                      <a:pt x="134" y="80"/>
                      <a:pt x="146" y="82"/>
                    </a:cubicBezTo>
                    <a:cubicBezTo>
                      <a:pt x="139" y="67"/>
                      <a:pt x="180" y="0"/>
                      <a:pt x="223" y="55"/>
                    </a:cubicBezTo>
                    <a:cubicBezTo>
                      <a:pt x="265" y="50"/>
                      <a:pt x="275" y="53"/>
                      <a:pt x="272" y="89"/>
                    </a:cubicBezTo>
                    <a:cubicBezTo>
                      <a:pt x="313" y="82"/>
                      <a:pt x="347" y="102"/>
                      <a:pt x="343" y="145"/>
                    </a:cubicBezTo>
                    <a:cubicBezTo>
                      <a:pt x="385" y="138"/>
                      <a:pt x="437" y="127"/>
                      <a:pt x="454" y="179"/>
                    </a:cubicBezTo>
                    <a:cubicBezTo>
                      <a:pt x="482" y="167"/>
                      <a:pt x="510" y="148"/>
                      <a:pt x="536" y="181"/>
                    </a:cubicBezTo>
                    <a:cubicBezTo>
                      <a:pt x="558" y="160"/>
                      <a:pt x="610" y="186"/>
                      <a:pt x="635" y="193"/>
                    </a:cubicBezTo>
                    <a:cubicBezTo>
                      <a:pt x="674" y="203"/>
                      <a:pt x="712" y="207"/>
                      <a:pt x="758" y="209"/>
                    </a:cubicBezTo>
                    <a:cubicBezTo>
                      <a:pt x="758" y="217"/>
                      <a:pt x="580" y="207"/>
                      <a:pt x="579" y="211"/>
                    </a:cubicBezTo>
                    <a:cubicBezTo>
                      <a:pt x="575" y="222"/>
                      <a:pt x="682" y="234"/>
                      <a:pt x="665" y="236"/>
                    </a:cubicBezTo>
                  </a:path>
                </a:pathLst>
              </a:custGeom>
              <a:solidFill>
                <a:schemeClr val="accent2">
                  <a:alpha val="46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0000" lnSpcReduction="20000"/>
              </a:bodyPr>
              <a:lstStyle/>
              <a:p>
                <a:endParaRPr lang="zh-CN" altLang="en-US" dirty="0">
                  <a:latin typeface="微软雅黑" panose="020B0503020204020204" charset="-122"/>
                  <a:ea typeface="微软雅黑" panose="020B0503020204020204" charset="-122"/>
                </a:endParaRPr>
              </a:p>
            </p:txBody>
          </p:sp>
        </p:grpSp>
        <p:pic>
          <p:nvPicPr>
            <p:cNvPr id="14" name="图片 13"/>
            <p:cNvPicPr>
              <a:picLocks noChangeAspect="1"/>
            </p:cNvPicPr>
            <p:nvPr>
              <p:custDataLst>
                <p:tags r:id="rId8"/>
              </p:custDataLst>
            </p:nvPr>
          </p:nvPicPr>
          <p:blipFill rotWithShape="1">
            <a:blip r:embed="rId9">
              <a:duotone>
                <a:schemeClr val="bg2">
                  <a:shade val="45000"/>
                  <a:satMod val="135000"/>
                </a:schemeClr>
                <a:prstClr val="white"/>
              </a:duotone>
            </a:blip>
            <a:srcRect r="3191" b="5810"/>
            <a:stretch>
              <a:fillRect/>
            </a:stretch>
          </p:blipFill>
          <p:spPr>
            <a:xfrm>
              <a:off x="4994166" y="1087401"/>
              <a:ext cx="7203311" cy="5770599"/>
            </a:xfrm>
            <a:prstGeom prst="rect">
              <a:avLst/>
            </a:prstGeom>
          </p:spPr>
        </p:pic>
        <p:sp>
          <p:nvSpPr>
            <p:cNvPr id="15" name="Freeform 10"/>
            <p:cNvSpPr/>
            <p:nvPr>
              <p:custDataLst>
                <p:tags r:id="rId10"/>
              </p:custDataLst>
            </p:nvPr>
          </p:nvSpPr>
          <p:spPr bwMode="auto">
            <a:xfrm>
              <a:off x="2131845" y="4129526"/>
              <a:ext cx="3449638" cy="893763"/>
            </a:xfrm>
            <a:custGeom>
              <a:avLst/>
              <a:gdLst>
                <a:gd name="T0" fmla="*/ 917 w 917"/>
                <a:gd name="T1" fmla="*/ 142 h 235"/>
                <a:gd name="T2" fmla="*/ 779 w 917"/>
                <a:gd name="T3" fmla="*/ 126 h 235"/>
                <a:gd name="T4" fmla="*/ 739 w 917"/>
                <a:gd name="T5" fmla="*/ 125 h 235"/>
                <a:gd name="T6" fmla="*/ 700 w 917"/>
                <a:gd name="T7" fmla="*/ 129 h 235"/>
                <a:gd name="T8" fmla="*/ 658 w 917"/>
                <a:gd name="T9" fmla="*/ 113 h 235"/>
                <a:gd name="T10" fmla="*/ 638 w 917"/>
                <a:gd name="T11" fmla="*/ 91 h 235"/>
                <a:gd name="T12" fmla="*/ 614 w 917"/>
                <a:gd name="T13" fmla="*/ 69 h 235"/>
                <a:gd name="T14" fmla="*/ 579 w 917"/>
                <a:gd name="T15" fmla="*/ 49 h 235"/>
                <a:gd name="T16" fmla="*/ 579 w 917"/>
                <a:gd name="T17" fmla="*/ 22 h 235"/>
                <a:gd name="T18" fmla="*/ 535 w 917"/>
                <a:gd name="T19" fmla="*/ 43 h 235"/>
                <a:gd name="T20" fmla="*/ 506 w 917"/>
                <a:gd name="T21" fmla="*/ 69 h 235"/>
                <a:gd name="T22" fmla="*/ 491 w 917"/>
                <a:gd name="T23" fmla="*/ 92 h 235"/>
                <a:gd name="T24" fmla="*/ 467 w 917"/>
                <a:gd name="T25" fmla="*/ 114 h 235"/>
                <a:gd name="T26" fmla="*/ 437 w 917"/>
                <a:gd name="T27" fmla="*/ 128 h 235"/>
                <a:gd name="T28" fmla="*/ 401 w 917"/>
                <a:gd name="T29" fmla="*/ 127 h 235"/>
                <a:gd name="T30" fmla="*/ 365 w 917"/>
                <a:gd name="T31" fmla="*/ 138 h 235"/>
                <a:gd name="T32" fmla="*/ 286 w 917"/>
                <a:gd name="T33" fmla="*/ 129 h 235"/>
                <a:gd name="T34" fmla="*/ 226 w 917"/>
                <a:gd name="T35" fmla="*/ 122 h 235"/>
                <a:gd name="T36" fmla="*/ 131 w 917"/>
                <a:gd name="T37" fmla="*/ 135 h 235"/>
                <a:gd name="T38" fmla="*/ 0 w 917"/>
                <a:gd name="T39" fmla="*/ 142 h 235"/>
                <a:gd name="T40" fmla="*/ 174 w 917"/>
                <a:gd name="T41" fmla="*/ 154 h 235"/>
                <a:gd name="T42" fmla="*/ 222 w 917"/>
                <a:gd name="T43" fmla="*/ 171 h 235"/>
                <a:gd name="T44" fmla="*/ 255 w 917"/>
                <a:gd name="T45" fmla="*/ 192 h 235"/>
                <a:gd name="T46" fmla="*/ 290 w 917"/>
                <a:gd name="T47" fmla="*/ 185 h 235"/>
                <a:gd name="T48" fmla="*/ 341 w 917"/>
                <a:gd name="T49" fmla="*/ 185 h 235"/>
                <a:gd name="T50" fmla="*/ 405 w 917"/>
                <a:gd name="T51" fmla="*/ 193 h 235"/>
                <a:gd name="T52" fmla="*/ 435 w 917"/>
                <a:gd name="T53" fmla="*/ 203 h 235"/>
                <a:gd name="T54" fmla="*/ 471 w 917"/>
                <a:gd name="T55" fmla="*/ 217 h 235"/>
                <a:gd name="T56" fmla="*/ 518 w 917"/>
                <a:gd name="T57" fmla="*/ 215 h 235"/>
                <a:gd name="T58" fmla="*/ 568 w 917"/>
                <a:gd name="T59" fmla="*/ 207 h 235"/>
                <a:gd name="T60" fmla="*/ 613 w 917"/>
                <a:gd name="T61" fmla="*/ 209 h 235"/>
                <a:gd name="T62" fmla="*/ 674 w 917"/>
                <a:gd name="T63" fmla="*/ 202 h 235"/>
                <a:gd name="T64" fmla="*/ 581 w 917"/>
                <a:gd name="T65" fmla="*/ 196 h 235"/>
                <a:gd name="T66" fmla="*/ 759 w 917"/>
                <a:gd name="T67" fmla="*/ 154 h 235"/>
                <a:gd name="T68" fmla="*/ 694 w 917"/>
                <a:gd name="T69" fmla="*/ 136 h 235"/>
                <a:gd name="T70" fmla="*/ 840 w 917"/>
                <a:gd name="T71" fmla="*/ 135 h 235"/>
                <a:gd name="T72" fmla="*/ 760 w 917"/>
                <a:gd name="T73" fmla="*/ 145 h 235"/>
                <a:gd name="T74" fmla="*/ 917 w 917"/>
                <a:gd name="T75" fmla="*/ 14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17" h="235">
                  <a:moveTo>
                    <a:pt x="917" y="142"/>
                  </a:moveTo>
                  <a:cubicBezTo>
                    <a:pt x="886" y="123"/>
                    <a:pt x="810" y="121"/>
                    <a:pt x="779" y="126"/>
                  </a:cubicBezTo>
                  <a:cubicBezTo>
                    <a:pt x="767" y="115"/>
                    <a:pt x="747" y="111"/>
                    <a:pt x="739" y="125"/>
                  </a:cubicBezTo>
                  <a:cubicBezTo>
                    <a:pt x="724" y="124"/>
                    <a:pt x="710" y="115"/>
                    <a:pt x="700" y="129"/>
                  </a:cubicBezTo>
                  <a:cubicBezTo>
                    <a:pt x="689" y="118"/>
                    <a:pt x="672" y="109"/>
                    <a:pt x="658" y="113"/>
                  </a:cubicBezTo>
                  <a:cubicBezTo>
                    <a:pt x="659" y="100"/>
                    <a:pt x="652" y="93"/>
                    <a:pt x="638" y="91"/>
                  </a:cubicBezTo>
                  <a:cubicBezTo>
                    <a:pt x="647" y="74"/>
                    <a:pt x="631" y="61"/>
                    <a:pt x="614" y="69"/>
                  </a:cubicBezTo>
                  <a:cubicBezTo>
                    <a:pt x="624" y="51"/>
                    <a:pt x="599" y="32"/>
                    <a:pt x="579" y="49"/>
                  </a:cubicBezTo>
                  <a:cubicBezTo>
                    <a:pt x="582" y="32"/>
                    <a:pt x="590" y="47"/>
                    <a:pt x="579" y="22"/>
                  </a:cubicBezTo>
                  <a:cubicBezTo>
                    <a:pt x="576" y="19"/>
                    <a:pt x="538" y="0"/>
                    <a:pt x="535" y="43"/>
                  </a:cubicBezTo>
                  <a:cubicBezTo>
                    <a:pt x="516" y="32"/>
                    <a:pt x="499" y="45"/>
                    <a:pt x="506" y="69"/>
                  </a:cubicBezTo>
                  <a:cubicBezTo>
                    <a:pt x="495" y="64"/>
                    <a:pt x="479" y="80"/>
                    <a:pt x="491" y="92"/>
                  </a:cubicBezTo>
                  <a:cubicBezTo>
                    <a:pt x="476" y="81"/>
                    <a:pt x="460" y="96"/>
                    <a:pt x="467" y="114"/>
                  </a:cubicBezTo>
                  <a:cubicBezTo>
                    <a:pt x="440" y="108"/>
                    <a:pt x="425" y="112"/>
                    <a:pt x="437" y="128"/>
                  </a:cubicBezTo>
                  <a:cubicBezTo>
                    <a:pt x="410" y="106"/>
                    <a:pt x="408" y="114"/>
                    <a:pt x="401" y="127"/>
                  </a:cubicBezTo>
                  <a:cubicBezTo>
                    <a:pt x="391" y="146"/>
                    <a:pt x="388" y="110"/>
                    <a:pt x="365" y="138"/>
                  </a:cubicBezTo>
                  <a:cubicBezTo>
                    <a:pt x="357" y="117"/>
                    <a:pt x="316" y="95"/>
                    <a:pt x="286" y="129"/>
                  </a:cubicBezTo>
                  <a:cubicBezTo>
                    <a:pt x="272" y="117"/>
                    <a:pt x="253" y="92"/>
                    <a:pt x="226" y="122"/>
                  </a:cubicBezTo>
                  <a:cubicBezTo>
                    <a:pt x="206" y="121"/>
                    <a:pt x="131" y="96"/>
                    <a:pt x="131" y="135"/>
                  </a:cubicBezTo>
                  <a:cubicBezTo>
                    <a:pt x="96" y="140"/>
                    <a:pt x="35" y="137"/>
                    <a:pt x="0" y="142"/>
                  </a:cubicBezTo>
                  <a:cubicBezTo>
                    <a:pt x="76" y="151"/>
                    <a:pt x="152" y="145"/>
                    <a:pt x="174" y="154"/>
                  </a:cubicBezTo>
                  <a:cubicBezTo>
                    <a:pt x="190" y="160"/>
                    <a:pt x="206" y="168"/>
                    <a:pt x="222" y="171"/>
                  </a:cubicBezTo>
                  <a:cubicBezTo>
                    <a:pt x="236" y="173"/>
                    <a:pt x="262" y="169"/>
                    <a:pt x="255" y="192"/>
                  </a:cubicBezTo>
                  <a:cubicBezTo>
                    <a:pt x="265" y="196"/>
                    <a:pt x="281" y="193"/>
                    <a:pt x="290" y="185"/>
                  </a:cubicBezTo>
                  <a:cubicBezTo>
                    <a:pt x="293" y="215"/>
                    <a:pt x="329" y="203"/>
                    <a:pt x="341" y="185"/>
                  </a:cubicBezTo>
                  <a:cubicBezTo>
                    <a:pt x="336" y="226"/>
                    <a:pt x="386" y="206"/>
                    <a:pt x="405" y="193"/>
                  </a:cubicBezTo>
                  <a:cubicBezTo>
                    <a:pt x="399" y="214"/>
                    <a:pt x="423" y="214"/>
                    <a:pt x="435" y="203"/>
                  </a:cubicBezTo>
                  <a:cubicBezTo>
                    <a:pt x="423" y="229"/>
                    <a:pt x="458" y="229"/>
                    <a:pt x="471" y="217"/>
                  </a:cubicBezTo>
                  <a:cubicBezTo>
                    <a:pt x="468" y="235"/>
                    <a:pt x="513" y="235"/>
                    <a:pt x="518" y="215"/>
                  </a:cubicBezTo>
                  <a:cubicBezTo>
                    <a:pt x="533" y="222"/>
                    <a:pt x="564" y="224"/>
                    <a:pt x="568" y="207"/>
                  </a:cubicBezTo>
                  <a:cubicBezTo>
                    <a:pt x="575" y="226"/>
                    <a:pt x="601" y="212"/>
                    <a:pt x="613" y="209"/>
                  </a:cubicBezTo>
                  <a:cubicBezTo>
                    <a:pt x="633" y="204"/>
                    <a:pt x="656" y="205"/>
                    <a:pt x="674" y="202"/>
                  </a:cubicBezTo>
                  <a:cubicBezTo>
                    <a:pt x="643" y="199"/>
                    <a:pt x="607" y="203"/>
                    <a:pt x="581" y="196"/>
                  </a:cubicBezTo>
                  <a:cubicBezTo>
                    <a:pt x="642" y="192"/>
                    <a:pt x="700" y="169"/>
                    <a:pt x="759" y="154"/>
                  </a:cubicBezTo>
                  <a:cubicBezTo>
                    <a:pt x="739" y="156"/>
                    <a:pt x="694" y="159"/>
                    <a:pt x="694" y="136"/>
                  </a:cubicBezTo>
                  <a:cubicBezTo>
                    <a:pt x="716" y="135"/>
                    <a:pt x="817" y="132"/>
                    <a:pt x="840" y="135"/>
                  </a:cubicBezTo>
                  <a:cubicBezTo>
                    <a:pt x="837" y="136"/>
                    <a:pt x="763" y="144"/>
                    <a:pt x="760" y="145"/>
                  </a:cubicBezTo>
                  <a:cubicBezTo>
                    <a:pt x="778" y="141"/>
                    <a:pt x="898" y="142"/>
                    <a:pt x="917" y="142"/>
                  </a:cubicBezTo>
                </a:path>
              </a:pathLst>
            </a:custGeom>
            <a:solidFill>
              <a:schemeClr val="accent2">
                <a:alpha val="21000"/>
              </a:schemeClr>
            </a:solidFill>
            <a:ln w="9525">
              <a:noFill/>
              <a:round/>
            </a:ln>
          </p:spPr>
          <p:txBody>
            <a:bodyPr vert="horz" wrap="square" lIns="91440" tIns="45720" rIns="91440" bIns="45720" numCol="1" anchor="t" anchorCtr="0" compatLnSpc="1">
              <a:normAutofit fontScale="77500" lnSpcReduction="20000"/>
            </a:bodyPr>
            <a:lstStyle/>
            <a:p>
              <a:endParaRPr lang="zh-CN" altLang="en-US" dirty="0">
                <a:latin typeface="微软雅黑" panose="020B0503020204020204" charset="-122"/>
                <a:ea typeface="微软雅黑" panose="020B0503020204020204" charset="-122"/>
              </a:endParaRPr>
            </a:p>
          </p:txBody>
        </p:sp>
      </p:grpSp>
      <p:sp>
        <p:nvSpPr>
          <p:cNvPr id="2" name="标题 1"/>
          <p:cNvSpPr>
            <a:spLocks noGrp="1"/>
          </p:cNvSpPr>
          <p:nvPr>
            <p:ph type="title"/>
            <p:custDataLst>
              <p:tags r:id="rId11"/>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p:txBody>
          <a:bodyPr/>
          <a:lstStyle/>
          <a:p>
            <a:endParaRPr lang="zh-CN" altLang="en-US" dirty="0"/>
          </a:p>
        </p:txBody>
      </p:sp>
      <p:sp>
        <p:nvSpPr>
          <p:cNvPr id="5" name="灯片编号占位符 4"/>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5"/>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6"/>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11" name="直角三角形 10"/>
          <p:cNvSpPr/>
          <p:nvPr>
            <p:custDataLst>
              <p:tags r:id="rId3"/>
            </p:custDataLst>
          </p:nvPr>
        </p:nvSpPr>
        <p:spPr>
          <a:xfrm flipV="1">
            <a:off x="0" y="5029200"/>
            <a:ext cx="594000" cy="806593"/>
          </a:xfrm>
          <a:prstGeom prst="r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77500" lnSpcReduction="20000"/>
          </a:bodyPr>
          <a:lstStyle/>
          <a:p>
            <a:pPr algn="ctr"/>
            <a:endParaRPr dirty="0">
              <a:latin typeface="微软雅黑" panose="020B0503020204020204" charset="-122"/>
              <a:ea typeface="微软雅黑" panose="020B0503020204020204" charset="-122"/>
            </a:endParaRPr>
          </a:p>
        </p:txBody>
      </p:sp>
      <p:sp>
        <p:nvSpPr>
          <p:cNvPr id="2" name="标题 1"/>
          <p:cNvSpPr>
            <a:spLocks noGrp="1"/>
          </p:cNvSpPr>
          <p:nvPr>
            <p:ph type="title"/>
            <p:custDataLst>
              <p:tags r:id="rId4"/>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9"/>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2" name="直角三角形 11"/>
          <p:cNvSpPr/>
          <p:nvPr>
            <p:custDataLst>
              <p:tags r:id="rId10"/>
            </p:custDataLst>
          </p:nvPr>
        </p:nvSpPr>
        <p:spPr>
          <a:xfrm flipH="1">
            <a:off x="11598000" y="6051407"/>
            <a:ext cx="594000" cy="806593"/>
          </a:xfrm>
          <a:prstGeom prst="r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77500" lnSpcReduction="20000"/>
          </a:bodyPr>
          <a:lstStyle/>
          <a:p>
            <a:pPr algn="ctr"/>
            <a:endParaRPr dirty="0">
              <a:latin typeface="微软雅黑" panose="020B0503020204020204" charset="-122"/>
              <a:ea typeface="微软雅黑" panose="020B0503020204020204"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5" name="图片 14"/>
          <p:cNvPicPr>
            <a:picLocks noChangeAspect="1"/>
          </p:cNvPicPr>
          <p:nvPr>
            <p:custDataLst>
              <p:tags r:id="rId3"/>
            </p:custDataLst>
          </p:nvPr>
        </p:nvPicPr>
        <p:blipFill rotWithShape="1">
          <a:blip r:embed="rId4"/>
          <a:srcRect/>
          <a:stretch>
            <a:fillRect/>
          </a:stretch>
        </p:blipFill>
        <p:spPr>
          <a:xfrm flipH="1">
            <a:off x="9782352" y="0"/>
            <a:ext cx="2341039" cy="836762"/>
          </a:xfrm>
          <a:prstGeom prst="rect">
            <a:avLst/>
          </a:prstGeom>
        </p:spPr>
      </p:pic>
      <p:pic>
        <p:nvPicPr>
          <p:cNvPr id="16" name="图片 15"/>
          <p:cNvPicPr>
            <a:picLocks noChangeAspect="1"/>
          </p:cNvPicPr>
          <p:nvPr>
            <p:custDataLst>
              <p:tags r:id="rId5"/>
            </p:custDataLst>
          </p:nvPr>
        </p:nvPicPr>
        <p:blipFill rotWithShape="1">
          <a:blip r:embed="rId4"/>
          <a:srcRect/>
          <a:stretch>
            <a:fillRect/>
          </a:stretch>
        </p:blipFill>
        <p:spPr>
          <a:xfrm flipH="1">
            <a:off x="-68609" y="207238"/>
            <a:ext cx="2341039" cy="836762"/>
          </a:xfrm>
          <a:prstGeom prst="rect">
            <a:avLst/>
          </a:prstGeom>
        </p:spPr>
      </p:pic>
      <p:sp>
        <p:nvSpPr>
          <p:cNvPr id="2" name="标题 1"/>
          <p:cNvSpPr>
            <a:spLocks noGrp="1"/>
          </p:cNvSpPr>
          <p:nvPr>
            <p:ph type="title"/>
            <p:custDataLst>
              <p:tags r:id="rId6"/>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p:custDataLst>
              <p:tags r:id="rId8"/>
            </p:custDataLst>
          </p:nvPr>
        </p:nvPicPr>
        <p:blipFill rotWithShape="1">
          <a:blip r:embed="rId9"/>
          <a:srcRect/>
          <a:stretch>
            <a:fillRect/>
          </a:stretch>
        </p:blipFill>
        <p:spPr>
          <a:xfrm flipH="1">
            <a:off x="9769661" y="15657"/>
            <a:ext cx="2341039" cy="836762"/>
          </a:xfrm>
          <a:prstGeom prst="rect">
            <a:avLst/>
          </a:prstGeom>
        </p:spPr>
      </p:pic>
      <p:pic>
        <p:nvPicPr>
          <p:cNvPr id="12" name="图片 11"/>
          <p:cNvPicPr>
            <a:picLocks noChangeAspect="1"/>
          </p:cNvPicPr>
          <p:nvPr>
            <p:custDataLst>
              <p:tags r:id="rId10"/>
            </p:custDataLst>
          </p:nvPr>
        </p:nvPicPr>
        <p:blipFill rotWithShape="1">
          <a:blip r:embed="rId11"/>
          <a:srcRect/>
          <a:stretch>
            <a:fillRect/>
          </a:stretch>
        </p:blipFill>
        <p:spPr>
          <a:xfrm>
            <a:off x="65088" y="6148403"/>
            <a:ext cx="2341039" cy="83676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15" name="组合 14"/>
          <p:cNvGrpSpPr/>
          <p:nvPr>
            <p:custDataLst>
              <p:tags r:id="rId2"/>
            </p:custDataLst>
          </p:nvPr>
        </p:nvGrpSpPr>
        <p:grpSpPr>
          <a:xfrm>
            <a:off x="8332149" y="4419600"/>
            <a:ext cx="3865327" cy="2374232"/>
            <a:chOff x="2131845" y="1087401"/>
            <a:chExt cx="10065632" cy="5770599"/>
          </a:xfrm>
        </p:grpSpPr>
        <p:grpSp>
          <p:nvGrpSpPr>
            <p:cNvPr id="11" name="Group 4"/>
            <p:cNvGrpSpPr>
              <a:grpSpLocks noChangeAspect="1"/>
            </p:cNvGrpSpPr>
            <p:nvPr/>
          </p:nvGrpSpPr>
          <p:grpSpPr bwMode="auto">
            <a:xfrm>
              <a:off x="4211618" y="2304568"/>
              <a:ext cx="6687014" cy="4151574"/>
              <a:chOff x="1473" y="692"/>
              <a:chExt cx="4779" cy="2967"/>
            </a:xfrm>
            <a:solidFill>
              <a:schemeClr val="accent5">
                <a:alpha val="35000"/>
              </a:schemeClr>
            </a:solidFill>
          </p:grpSpPr>
          <p:sp>
            <p:nvSpPr>
              <p:cNvPr id="12" name="Freeform 5"/>
              <p:cNvSpPr/>
              <p:nvPr>
                <p:custDataLst>
                  <p:tags r:id="rId3"/>
                </p:custDataLst>
              </p:nvPr>
            </p:nvSpPr>
            <p:spPr bwMode="auto">
              <a:xfrm>
                <a:off x="2452" y="692"/>
                <a:ext cx="3800" cy="2967"/>
              </a:xfrm>
              <a:custGeom>
                <a:avLst/>
                <a:gdLst>
                  <a:gd name="T0" fmla="*/ 1549 w 1606"/>
                  <a:gd name="T1" fmla="*/ 1122 h 1253"/>
                  <a:gd name="T2" fmla="*/ 1529 w 1606"/>
                  <a:gd name="T3" fmla="*/ 325 h 1253"/>
                  <a:gd name="T4" fmla="*/ 1379 w 1606"/>
                  <a:gd name="T5" fmla="*/ 88 h 1253"/>
                  <a:gd name="T6" fmla="*/ 1305 w 1606"/>
                  <a:gd name="T7" fmla="*/ 49 h 1253"/>
                  <a:gd name="T8" fmla="*/ 1280 w 1606"/>
                  <a:gd name="T9" fmla="*/ 4 h 1253"/>
                  <a:gd name="T10" fmla="*/ 1235 w 1606"/>
                  <a:gd name="T11" fmla="*/ 40 h 1253"/>
                  <a:gd name="T12" fmla="*/ 1166 w 1606"/>
                  <a:gd name="T13" fmla="*/ 91 h 1253"/>
                  <a:gd name="T14" fmla="*/ 1157 w 1606"/>
                  <a:gd name="T15" fmla="*/ 158 h 1253"/>
                  <a:gd name="T16" fmla="*/ 1129 w 1606"/>
                  <a:gd name="T17" fmla="*/ 68 h 1253"/>
                  <a:gd name="T18" fmla="*/ 1034 w 1606"/>
                  <a:gd name="T19" fmla="*/ 66 h 1253"/>
                  <a:gd name="T20" fmla="*/ 947 w 1606"/>
                  <a:gd name="T21" fmla="*/ 40 h 1253"/>
                  <a:gd name="T22" fmla="*/ 928 w 1606"/>
                  <a:gd name="T23" fmla="*/ 75 h 1253"/>
                  <a:gd name="T24" fmla="*/ 877 w 1606"/>
                  <a:gd name="T25" fmla="*/ 136 h 1253"/>
                  <a:gd name="T26" fmla="*/ 877 w 1606"/>
                  <a:gd name="T27" fmla="*/ 220 h 1253"/>
                  <a:gd name="T28" fmla="*/ 947 w 1606"/>
                  <a:gd name="T29" fmla="*/ 267 h 1253"/>
                  <a:gd name="T30" fmla="*/ 791 w 1606"/>
                  <a:gd name="T31" fmla="*/ 261 h 1253"/>
                  <a:gd name="T32" fmla="*/ 794 w 1606"/>
                  <a:gd name="T33" fmla="*/ 292 h 1253"/>
                  <a:gd name="T34" fmla="*/ 762 w 1606"/>
                  <a:gd name="T35" fmla="*/ 372 h 1253"/>
                  <a:gd name="T36" fmla="*/ 721 w 1606"/>
                  <a:gd name="T37" fmla="*/ 354 h 1253"/>
                  <a:gd name="T38" fmla="*/ 675 w 1606"/>
                  <a:gd name="T39" fmla="*/ 298 h 1253"/>
                  <a:gd name="T40" fmla="*/ 654 w 1606"/>
                  <a:gd name="T41" fmla="*/ 284 h 1253"/>
                  <a:gd name="T42" fmla="*/ 612 w 1606"/>
                  <a:gd name="T43" fmla="*/ 314 h 1253"/>
                  <a:gd name="T44" fmla="*/ 546 w 1606"/>
                  <a:gd name="T45" fmla="*/ 352 h 1253"/>
                  <a:gd name="T46" fmla="*/ 480 w 1606"/>
                  <a:gd name="T47" fmla="*/ 385 h 1253"/>
                  <a:gd name="T48" fmla="*/ 453 w 1606"/>
                  <a:gd name="T49" fmla="*/ 435 h 1253"/>
                  <a:gd name="T50" fmla="*/ 461 w 1606"/>
                  <a:gd name="T51" fmla="*/ 465 h 1253"/>
                  <a:gd name="T52" fmla="*/ 509 w 1606"/>
                  <a:gd name="T53" fmla="*/ 531 h 1253"/>
                  <a:gd name="T54" fmla="*/ 502 w 1606"/>
                  <a:gd name="T55" fmla="*/ 575 h 1253"/>
                  <a:gd name="T56" fmla="*/ 468 w 1606"/>
                  <a:gd name="T57" fmla="*/ 598 h 1253"/>
                  <a:gd name="T58" fmla="*/ 386 w 1606"/>
                  <a:gd name="T59" fmla="*/ 564 h 1253"/>
                  <a:gd name="T60" fmla="*/ 328 w 1606"/>
                  <a:gd name="T61" fmla="*/ 609 h 1253"/>
                  <a:gd name="T62" fmla="*/ 301 w 1606"/>
                  <a:gd name="T63" fmla="*/ 638 h 1253"/>
                  <a:gd name="T64" fmla="*/ 243 w 1606"/>
                  <a:gd name="T65" fmla="*/ 698 h 1253"/>
                  <a:gd name="T66" fmla="*/ 246 w 1606"/>
                  <a:gd name="T67" fmla="*/ 764 h 1253"/>
                  <a:gd name="T68" fmla="*/ 251 w 1606"/>
                  <a:gd name="T69" fmla="*/ 801 h 1253"/>
                  <a:gd name="T70" fmla="*/ 328 w 1606"/>
                  <a:gd name="T71" fmla="*/ 830 h 1253"/>
                  <a:gd name="T72" fmla="*/ 170 w 1606"/>
                  <a:gd name="T73" fmla="*/ 845 h 1253"/>
                  <a:gd name="T74" fmla="*/ 84 w 1606"/>
                  <a:gd name="T75" fmla="*/ 868 h 1253"/>
                  <a:gd name="T76" fmla="*/ 39 w 1606"/>
                  <a:gd name="T77" fmla="*/ 876 h 1253"/>
                  <a:gd name="T78" fmla="*/ 33 w 1606"/>
                  <a:gd name="T79" fmla="*/ 941 h 1253"/>
                  <a:gd name="T80" fmla="*/ 44 w 1606"/>
                  <a:gd name="T81" fmla="*/ 1024 h 1253"/>
                  <a:gd name="T82" fmla="*/ 103 w 1606"/>
                  <a:gd name="T83" fmla="*/ 1058 h 1253"/>
                  <a:gd name="T84" fmla="*/ 289 w 1606"/>
                  <a:gd name="T85" fmla="*/ 1157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6" h="1253">
                    <a:moveTo>
                      <a:pt x="710" y="1221"/>
                    </a:moveTo>
                    <a:cubicBezTo>
                      <a:pt x="934" y="1239"/>
                      <a:pt x="1158" y="1253"/>
                      <a:pt x="1377" y="1200"/>
                    </a:cubicBezTo>
                    <a:cubicBezTo>
                      <a:pt x="1432" y="1186"/>
                      <a:pt x="1514" y="1171"/>
                      <a:pt x="1549" y="1122"/>
                    </a:cubicBezTo>
                    <a:cubicBezTo>
                      <a:pt x="1606" y="1039"/>
                      <a:pt x="1585" y="907"/>
                      <a:pt x="1568" y="817"/>
                    </a:cubicBezTo>
                    <a:cubicBezTo>
                      <a:pt x="1549" y="719"/>
                      <a:pt x="1554" y="619"/>
                      <a:pt x="1556" y="521"/>
                    </a:cubicBezTo>
                    <a:cubicBezTo>
                      <a:pt x="1557" y="450"/>
                      <a:pt x="1544" y="393"/>
                      <a:pt x="1529" y="325"/>
                    </a:cubicBezTo>
                    <a:cubicBezTo>
                      <a:pt x="1515" y="262"/>
                      <a:pt x="1539" y="143"/>
                      <a:pt x="1471" y="106"/>
                    </a:cubicBezTo>
                    <a:cubicBezTo>
                      <a:pt x="1450" y="94"/>
                      <a:pt x="1425" y="90"/>
                      <a:pt x="1398" y="89"/>
                    </a:cubicBezTo>
                    <a:cubicBezTo>
                      <a:pt x="1391" y="89"/>
                      <a:pt x="1384" y="89"/>
                      <a:pt x="1379" y="88"/>
                    </a:cubicBezTo>
                    <a:cubicBezTo>
                      <a:pt x="1377" y="88"/>
                      <a:pt x="1375" y="87"/>
                      <a:pt x="1374" y="87"/>
                    </a:cubicBezTo>
                    <a:cubicBezTo>
                      <a:pt x="1383" y="68"/>
                      <a:pt x="1383" y="46"/>
                      <a:pt x="1367" y="32"/>
                    </a:cubicBezTo>
                    <a:cubicBezTo>
                      <a:pt x="1347" y="15"/>
                      <a:pt x="1316" y="26"/>
                      <a:pt x="1305" y="49"/>
                    </a:cubicBezTo>
                    <a:cubicBezTo>
                      <a:pt x="1305" y="46"/>
                      <a:pt x="1308" y="43"/>
                      <a:pt x="1309" y="40"/>
                    </a:cubicBezTo>
                    <a:cubicBezTo>
                      <a:pt x="1309" y="38"/>
                      <a:pt x="1309" y="35"/>
                      <a:pt x="1309" y="33"/>
                    </a:cubicBezTo>
                    <a:cubicBezTo>
                      <a:pt x="1306" y="19"/>
                      <a:pt x="1295" y="8"/>
                      <a:pt x="1280" y="4"/>
                    </a:cubicBezTo>
                    <a:cubicBezTo>
                      <a:pt x="1258" y="0"/>
                      <a:pt x="1239" y="13"/>
                      <a:pt x="1232" y="32"/>
                    </a:cubicBezTo>
                    <a:cubicBezTo>
                      <a:pt x="1231" y="35"/>
                      <a:pt x="1231" y="37"/>
                      <a:pt x="1231" y="38"/>
                    </a:cubicBezTo>
                    <a:cubicBezTo>
                      <a:pt x="1233" y="38"/>
                      <a:pt x="1235" y="40"/>
                      <a:pt x="1235" y="40"/>
                    </a:cubicBezTo>
                    <a:cubicBezTo>
                      <a:pt x="1221" y="29"/>
                      <a:pt x="1199" y="32"/>
                      <a:pt x="1185" y="43"/>
                    </a:cubicBezTo>
                    <a:cubicBezTo>
                      <a:pt x="1171" y="54"/>
                      <a:pt x="1174" y="71"/>
                      <a:pt x="1171" y="85"/>
                    </a:cubicBezTo>
                    <a:cubicBezTo>
                      <a:pt x="1169" y="87"/>
                      <a:pt x="1167" y="89"/>
                      <a:pt x="1166" y="91"/>
                    </a:cubicBezTo>
                    <a:cubicBezTo>
                      <a:pt x="1161" y="97"/>
                      <a:pt x="1156" y="103"/>
                      <a:pt x="1152" y="110"/>
                    </a:cubicBezTo>
                    <a:cubicBezTo>
                      <a:pt x="1148" y="117"/>
                      <a:pt x="1145" y="124"/>
                      <a:pt x="1142" y="131"/>
                    </a:cubicBezTo>
                    <a:cubicBezTo>
                      <a:pt x="1143" y="141"/>
                      <a:pt x="1151" y="149"/>
                      <a:pt x="1157" y="158"/>
                    </a:cubicBezTo>
                    <a:cubicBezTo>
                      <a:pt x="1151" y="148"/>
                      <a:pt x="1144" y="138"/>
                      <a:pt x="1137" y="129"/>
                    </a:cubicBezTo>
                    <a:cubicBezTo>
                      <a:pt x="1135" y="127"/>
                      <a:pt x="1133" y="125"/>
                      <a:pt x="1131" y="122"/>
                    </a:cubicBezTo>
                    <a:cubicBezTo>
                      <a:pt x="1137" y="105"/>
                      <a:pt x="1143" y="85"/>
                      <a:pt x="1129" y="68"/>
                    </a:cubicBezTo>
                    <a:cubicBezTo>
                      <a:pt x="1110" y="46"/>
                      <a:pt x="1073" y="43"/>
                      <a:pt x="1059" y="71"/>
                    </a:cubicBezTo>
                    <a:cubicBezTo>
                      <a:pt x="1058" y="71"/>
                      <a:pt x="1055" y="70"/>
                      <a:pt x="1052" y="69"/>
                    </a:cubicBezTo>
                    <a:cubicBezTo>
                      <a:pt x="1046" y="68"/>
                      <a:pt x="1040" y="67"/>
                      <a:pt x="1034" y="66"/>
                    </a:cubicBezTo>
                    <a:cubicBezTo>
                      <a:pt x="1029" y="65"/>
                      <a:pt x="1023" y="64"/>
                      <a:pt x="1017" y="64"/>
                    </a:cubicBezTo>
                    <a:cubicBezTo>
                      <a:pt x="1015" y="64"/>
                      <a:pt x="1012" y="64"/>
                      <a:pt x="1009" y="65"/>
                    </a:cubicBezTo>
                    <a:cubicBezTo>
                      <a:pt x="1006" y="35"/>
                      <a:pt x="970" y="26"/>
                      <a:pt x="947" y="40"/>
                    </a:cubicBezTo>
                    <a:cubicBezTo>
                      <a:pt x="936" y="52"/>
                      <a:pt x="931" y="66"/>
                      <a:pt x="933" y="82"/>
                    </a:cubicBezTo>
                    <a:cubicBezTo>
                      <a:pt x="933" y="80"/>
                      <a:pt x="933" y="80"/>
                      <a:pt x="934" y="77"/>
                    </a:cubicBezTo>
                    <a:cubicBezTo>
                      <a:pt x="932" y="76"/>
                      <a:pt x="930" y="76"/>
                      <a:pt x="928" y="75"/>
                    </a:cubicBezTo>
                    <a:cubicBezTo>
                      <a:pt x="913" y="69"/>
                      <a:pt x="897" y="67"/>
                      <a:pt x="883" y="82"/>
                    </a:cubicBezTo>
                    <a:cubicBezTo>
                      <a:pt x="872" y="99"/>
                      <a:pt x="866" y="127"/>
                      <a:pt x="883" y="141"/>
                    </a:cubicBezTo>
                    <a:cubicBezTo>
                      <a:pt x="880" y="138"/>
                      <a:pt x="880" y="138"/>
                      <a:pt x="877" y="136"/>
                    </a:cubicBezTo>
                    <a:cubicBezTo>
                      <a:pt x="875" y="136"/>
                      <a:pt x="874" y="136"/>
                      <a:pt x="872" y="137"/>
                    </a:cubicBezTo>
                    <a:cubicBezTo>
                      <a:pt x="862" y="140"/>
                      <a:pt x="854" y="148"/>
                      <a:pt x="847" y="155"/>
                    </a:cubicBezTo>
                    <a:cubicBezTo>
                      <a:pt x="830" y="183"/>
                      <a:pt x="852" y="208"/>
                      <a:pt x="877" y="220"/>
                    </a:cubicBezTo>
                    <a:cubicBezTo>
                      <a:pt x="877" y="222"/>
                      <a:pt x="877" y="223"/>
                      <a:pt x="878" y="225"/>
                    </a:cubicBezTo>
                    <a:cubicBezTo>
                      <a:pt x="879" y="231"/>
                      <a:pt x="880" y="236"/>
                      <a:pt x="881" y="241"/>
                    </a:cubicBezTo>
                    <a:cubicBezTo>
                      <a:pt x="894" y="264"/>
                      <a:pt x="925" y="256"/>
                      <a:pt x="947" y="267"/>
                    </a:cubicBezTo>
                    <a:cubicBezTo>
                      <a:pt x="919" y="255"/>
                      <a:pt x="890" y="254"/>
                      <a:pt x="865" y="262"/>
                    </a:cubicBezTo>
                    <a:cubicBezTo>
                      <a:pt x="862" y="263"/>
                      <a:pt x="859" y="264"/>
                      <a:pt x="856" y="265"/>
                    </a:cubicBezTo>
                    <a:cubicBezTo>
                      <a:pt x="841" y="239"/>
                      <a:pt x="808" y="239"/>
                      <a:pt x="791" y="261"/>
                    </a:cubicBezTo>
                    <a:cubicBezTo>
                      <a:pt x="787" y="268"/>
                      <a:pt x="785" y="274"/>
                      <a:pt x="785" y="281"/>
                    </a:cubicBezTo>
                    <a:cubicBezTo>
                      <a:pt x="785" y="283"/>
                      <a:pt x="785" y="285"/>
                      <a:pt x="786" y="288"/>
                    </a:cubicBezTo>
                    <a:cubicBezTo>
                      <a:pt x="785" y="292"/>
                      <a:pt x="788" y="292"/>
                      <a:pt x="794" y="292"/>
                    </a:cubicBezTo>
                    <a:cubicBezTo>
                      <a:pt x="777" y="289"/>
                      <a:pt x="763" y="292"/>
                      <a:pt x="752" y="306"/>
                    </a:cubicBezTo>
                    <a:cubicBezTo>
                      <a:pt x="738" y="326"/>
                      <a:pt x="752" y="348"/>
                      <a:pt x="764" y="366"/>
                    </a:cubicBezTo>
                    <a:cubicBezTo>
                      <a:pt x="763" y="368"/>
                      <a:pt x="762" y="370"/>
                      <a:pt x="762" y="372"/>
                    </a:cubicBezTo>
                    <a:cubicBezTo>
                      <a:pt x="759" y="381"/>
                      <a:pt x="757" y="390"/>
                      <a:pt x="756" y="399"/>
                    </a:cubicBezTo>
                    <a:cubicBezTo>
                      <a:pt x="748" y="383"/>
                      <a:pt x="738" y="369"/>
                      <a:pt x="725" y="358"/>
                    </a:cubicBezTo>
                    <a:cubicBezTo>
                      <a:pt x="723" y="356"/>
                      <a:pt x="721" y="355"/>
                      <a:pt x="721" y="354"/>
                    </a:cubicBezTo>
                    <a:cubicBezTo>
                      <a:pt x="738" y="328"/>
                      <a:pt x="715" y="295"/>
                      <a:pt x="687" y="295"/>
                    </a:cubicBezTo>
                    <a:cubicBezTo>
                      <a:pt x="685" y="295"/>
                      <a:pt x="683" y="296"/>
                      <a:pt x="681" y="296"/>
                    </a:cubicBezTo>
                    <a:cubicBezTo>
                      <a:pt x="679" y="296"/>
                      <a:pt x="677" y="297"/>
                      <a:pt x="675" y="298"/>
                    </a:cubicBezTo>
                    <a:cubicBezTo>
                      <a:pt x="673" y="298"/>
                      <a:pt x="671" y="298"/>
                      <a:pt x="671" y="295"/>
                    </a:cubicBezTo>
                    <a:cubicBezTo>
                      <a:pt x="679" y="303"/>
                      <a:pt x="682" y="314"/>
                      <a:pt x="682" y="326"/>
                    </a:cubicBezTo>
                    <a:cubicBezTo>
                      <a:pt x="682" y="306"/>
                      <a:pt x="671" y="289"/>
                      <a:pt x="654" y="284"/>
                    </a:cubicBezTo>
                    <a:cubicBezTo>
                      <a:pt x="634" y="277"/>
                      <a:pt x="614" y="288"/>
                      <a:pt x="606" y="307"/>
                    </a:cubicBezTo>
                    <a:cubicBezTo>
                      <a:pt x="605" y="309"/>
                      <a:pt x="605" y="311"/>
                      <a:pt x="606" y="311"/>
                    </a:cubicBezTo>
                    <a:cubicBezTo>
                      <a:pt x="606" y="314"/>
                      <a:pt x="609" y="314"/>
                      <a:pt x="612" y="314"/>
                    </a:cubicBezTo>
                    <a:cubicBezTo>
                      <a:pt x="595" y="303"/>
                      <a:pt x="573" y="303"/>
                      <a:pt x="559" y="317"/>
                    </a:cubicBezTo>
                    <a:cubicBezTo>
                      <a:pt x="553" y="326"/>
                      <a:pt x="548" y="337"/>
                      <a:pt x="548" y="347"/>
                    </a:cubicBezTo>
                    <a:cubicBezTo>
                      <a:pt x="548" y="349"/>
                      <a:pt x="548" y="350"/>
                      <a:pt x="546" y="352"/>
                    </a:cubicBezTo>
                    <a:cubicBezTo>
                      <a:pt x="543" y="354"/>
                      <a:pt x="545" y="351"/>
                      <a:pt x="545" y="351"/>
                    </a:cubicBezTo>
                    <a:cubicBezTo>
                      <a:pt x="525" y="331"/>
                      <a:pt x="492" y="342"/>
                      <a:pt x="481" y="365"/>
                    </a:cubicBezTo>
                    <a:cubicBezTo>
                      <a:pt x="479" y="372"/>
                      <a:pt x="478" y="379"/>
                      <a:pt x="480" y="385"/>
                    </a:cubicBezTo>
                    <a:cubicBezTo>
                      <a:pt x="480" y="388"/>
                      <a:pt x="481" y="390"/>
                      <a:pt x="482" y="392"/>
                    </a:cubicBezTo>
                    <a:cubicBezTo>
                      <a:pt x="489" y="398"/>
                      <a:pt x="500" y="387"/>
                      <a:pt x="506" y="395"/>
                    </a:cubicBezTo>
                    <a:cubicBezTo>
                      <a:pt x="481" y="395"/>
                      <a:pt x="458" y="412"/>
                      <a:pt x="453" y="435"/>
                    </a:cubicBezTo>
                    <a:cubicBezTo>
                      <a:pt x="452" y="443"/>
                      <a:pt x="454" y="450"/>
                      <a:pt x="457" y="456"/>
                    </a:cubicBezTo>
                    <a:cubicBezTo>
                      <a:pt x="458" y="458"/>
                      <a:pt x="459" y="460"/>
                      <a:pt x="461" y="462"/>
                    </a:cubicBezTo>
                    <a:cubicBezTo>
                      <a:pt x="461" y="462"/>
                      <a:pt x="461" y="465"/>
                      <a:pt x="461" y="465"/>
                    </a:cubicBezTo>
                    <a:cubicBezTo>
                      <a:pt x="469" y="457"/>
                      <a:pt x="475" y="446"/>
                      <a:pt x="489" y="446"/>
                    </a:cubicBezTo>
                    <a:cubicBezTo>
                      <a:pt x="472" y="446"/>
                      <a:pt x="464" y="460"/>
                      <a:pt x="458" y="474"/>
                    </a:cubicBezTo>
                    <a:cubicBezTo>
                      <a:pt x="450" y="510"/>
                      <a:pt x="486" y="518"/>
                      <a:pt x="509" y="531"/>
                    </a:cubicBezTo>
                    <a:cubicBezTo>
                      <a:pt x="509" y="533"/>
                      <a:pt x="510" y="535"/>
                      <a:pt x="511" y="537"/>
                    </a:cubicBezTo>
                    <a:cubicBezTo>
                      <a:pt x="513" y="543"/>
                      <a:pt x="516" y="550"/>
                      <a:pt x="519" y="556"/>
                    </a:cubicBezTo>
                    <a:cubicBezTo>
                      <a:pt x="513" y="562"/>
                      <a:pt x="508" y="568"/>
                      <a:pt x="502" y="575"/>
                    </a:cubicBezTo>
                    <a:cubicBezTo>
                      <a:pt x="497" y="581"/>
                      <a:pt x="492" y="587"/>
                      <a:pt x="486" y="594"/>
                    </a:cubicBezTo>
                    <a:cubicBezTo>
                      <a:pt x="483" y="597"/>
                      <a:pt x="478" y="602"/>
                      <a:pt x="475" y="602"/>
                    </a:cubicBezTo>
                    <a:cubicBezTo>
                      <a:pt x="473" y="601"/>
                      <a:pt x="470" y="600"/>
                      <a:pt x="468" y="598"/>
                    </a:cubicBezTo>
                    <a:cubicBezTo>
                      <a:pt x="465" y="597"/>
                      <a:pt x="463" y="596"/>
                      <a:pt x="460" y="595"/>
                    </a:cubicBezTo>
                    <a:cubicBezTo>
                      <a:pt x="464" y="569"/>
                      <a:pt x="447" y="549"/>
                      <a:pt x="425" y="546"/>
                    </a:cubicBezTo>
                    <a:cubicBezTo>
                      <a:pt x="411" y="545"/>
                      <a:pt x="395" y="553"/>
                      <a:pt x="386" y="564"/>
                    </a:cubicBezTo>
                    <a:cubicBezTo>
                      <a:pt x="385" y="567"/>
                      <a:pt x="383" y="569"/>
                      <a:pt x="382" y="571"/>
                    </a:cubicBezTo>
                    <a:cubicBezTo>
                      <a:pt x="383" y="574"/>
                      <a:pt x="383" y="577"/>
                      <a:pt x="386" y="577"/>
                    </a:cubicBezTo>
                    <a:cubicBezTo>
                      <a:pt x="360" y="563"/>
                      <a:pt x="330" y="583"/>
                      <a:pt x="328" y="609"/>
                    </a:cubicBezTo>
                    <a:cubicBezTo>
                      <a:pt x="328" y="611"/>
                      <a:pt x="326" y="613"/>
                      <a:pt x="324" y="615"/>
                    </a:cubicBezTo>
                    <a:cubicBezTo>
                      <a:pt x="318" y="620"/>
                      <a:pt x="312" y="626"/>
                      <a:pt x="306" y="632"/>
                    </a:cubicBezTo>
                    <a:cubicBezTo>
                      <a:pt x="304" y="634"/>
                      <a:pt x="302" y="636"/>
                      <a:pt x="301" y="638"/>
                    </a:cubicBezTo>
                    <a:cubicBezTo>
                      <a:pt x="277" y="633"/>
                      <a:pt x="246" y="616"/>
                      <a:pt x="229" y="644"/>
                    </a:cubicBezTo>
                    <a:cubicBezTo>
                      <a:pt x="214" y="668"/>
                      <a:pt x="225" y="686"/>
                      <a:pt x="243" y="699"/>
                    </a:cubicBezTo>
                    <a:cubicBezTo>
                      <a:pt x="245" y="701"/>
                      <a:pt x="243" y="698"/>
                      <a:pt x="243" y="698"/>
                    </a:cubicBezTo>
                    <a:cubicBezTo>
                      <a:pt x="243" y="692"/>
                      <a:pt x="251" y="697"/>
                      <a:pt x="251" y="692"/>
                    </a:cubicBezTo>
                    <a:cubicBezTo>
                      <a:pt x="229" y="704"/>
                      <a:pt x="229" y="737"/>
                      <a:pt x="241" y="758"/>
                    </a:cubicBezTo>
                    <a:cubicBezTo>
                      <a:pt x="243" y="760"/>
                      <a:pt x="244" y="762"/>
                      <a:pt x="246" y="764"/>
                    </a:cubicBezTo>
                    <a:cubicBezTo>
                      <a:pt x="249" y="767"/>
                      <a:pt x="249" y="767"/>
                      <a:pt x="249" y="767"/>
                    </a:cubicBezTo>
                    <a:cubicBezTo>
                      <a:pt x="254" y="762"/>
                      <a:pt x="254" y="750"/>
                      <a:pt x="263" y="748"/>
                    </a:cubicBezTo>
                    <a:cubicBezTo>
                      <a:pt x="246" y="762"/>
                      <a:pt x="240" y="781"/>
                      <a:pt x="251" y="801"/>
                    </a:cubicBezTo>
                    <a:cubicBezTo>
                      <a:pt x="265" y="829"/>
                      <a:pt x="293" y="826"/>
                      <a:pt x="318" y="826"/>
                    </a:cubicBezTo>
                    <a:cubicBezTo>
                      <a:pt x="319" y="827"/>
                      <a:pt x="322" y="827"/>
                      <a:pt x="325" y="827"/>
                    </a:cubicBezTo>
                    <a:cubicBezTo>
                      <a:pt x="327" y="827"/>
                      <a:pt x="329" y="827"/>
                      <a:pt x="328" y="830"/>
                    </a:cubicBezTo>
                    <a:cubicBezTo>
                      <a:pt x="323" y="837"/>
                      <a:pt x="318" y="845"/>
                      <a:pt x="314" y="851"/>
                    </a:cubicBezTo>
                    <a:cubicBezTo>
                      <a:pt x="309" y="858"/>
                      <a:pt x="304" y="865"/>
                      <a:pt x="299" y="872"/>
                    </a:cubicBezTo>
                    <a:cubicBezTo>
                      <a:pt x="265" y="837"/>
                      <a:pt x="214" y="832"/>
                      <a:pt x="170" y="845"/>
                    </a:cubicBezTo>
                    <a:cubicBezTo>
                      <a:pt x="168" y="846"/>
                      <a:pt x="165" y="847"/>
                      <a:pt x="163" y="848"/>
                    </a:cubicBezTo>
                    <a:cubicBezTo>
                      <a:pt x="154" y="831"/>
                      <a:pt x="134" y="826"/>
                      <a:pt x="117" y="831"/>
                    </a:cubicBezTo>
                    <a:cubicBezTo>
                      <a:pt x="100" y="837"/>
                      <a:pt x="89" y="851"/>
                      <a:pt x="84" y="868"/>
                    </a:cubicBezTo>
                    <a:cubicBezTo>
                      <a:pt x="83" y="871"/>
                      <a:pt x="83" y="874"/>
                      <a:pt x="84" y="877"/>
                    </a:cubicBezTo>
                    <a:cubicBezTo>
                      <a:pt x="85" y="880"/>
                      <a:pt x="87" y="883"/>
                      <a:pt x="89" y="885"/>
                    </a:cubicBezTo>
                    <a:cubicBezTo>
                      <a:pt x="73" y="876"/>
                      <a:pt x="56" y="865"/>
                      <a:pt x="39" y="876"/>
                    </a:cubicBezTo>
                    <a:cubicBezTo>
                      <a:pt x="22" y="887"/>
                      <a:pt x="17" y="907"/>
                      <a:pt x="22" y="924"/>
                    </a:cubicBezTo>
                    <a:cubicBezTo>
                      <a:pt x="31" y="943"/>
                      <a:pt x="47" y="952"/>
                      <a:pt x="67" y="957"/>
                    </a:cubicBezTo>
                    <a:cubicBezTo>
                      <a:pt x="56" y="954"/>
                      <a:pt x="45" y="946"/>
                      <a:pt x="33" y="941"/>
                    </a:cubicBezTo>
                    <a:cubicBezTo>
                      <a:pt x="31" y="942"/>
                      <a:pt x="29" y="943"/>
                      <a:pt x="27" y="944"/>
                    </a:cubicBezTo>
                    <a:cubicBezTo>
                      <a:pt x="23" y="947"/>
                      <a:pt x="19" y="950"/>
                      <a:pt x="17" y="954"/>
                    </a:cubicBezTo>
                    <a:cubicBezTo>
                      <a:pt x="0" y="982"/>
                      <a:pt x="14" y="1019"/>
                      <a:pt x="44" y="1024"/>
                    </a:cubicBezTo>
                    <a:cubicBezTo>
                      <a:pt x="44" y="1024"/>
                      <a:pt x="44" y="1022"/>
                      <a:pt x="44" y="1024"/>
                    </a:cubicBezTo>
                    <a:cubicBezTo>
                      <a:pt x="45" y="1029"/>
                      <a:pt x="46" y="1034"/>
                      <a:pt x="47" y="1038"/>
                    </a:cubicBezTo>
                    <a:cubicBezTo>
                      <a:pt x="59" y="1058"/>
                      <a:pt x="81" y="1063"/>
                      <a:pt x="103" y="1058"/>
                    </a:cubicBezTo>
                    <a:cubicBezTo>
                      <a:pt x="105" y="1060"/>
                      <a:pt x="107" y="1062"/>
                      <a:pt x="109" y="1065"/>
                    </a:cubicBezTo>
                    <a:cubicBezTo>
                      <a:pt x="147" y="1111"/>
                      <a:pt x="209" y="1142"/>
                      <a:pt x="265" y="1152"/>
                    </a:cubicBezTo>
                    <a:cubicBezTo>
                      <a:pt x="273" y="1153"/>
                      <a:pt x="281" y="1155"/>
                      <a:pt x="289" y="1157"/>
                    </a:cubicBezTo>
                    <a:cubicBezTo>
                      <a:pt x="330" y="1166"/>
                      <a:pt x="373" y="1170"/>
                      <a:pt x="411" y="1179"/>
                    </a:cubicBezTo>
                    <a:cubicBezTo>
                      <a:pt x="508" y="1205"/>
                      <a:pt x="610" y="1213"/>
                      <a:pt x="710" y="1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dirty="0">
                  <a:latin typeface="微软雅黑" panose="020B0503020204020204" charset="-122"/>
                  <a:ea typeface="微软雅黑" panose="020B0503020204020204" charset="-122"/>
                </a:endParaRPr>
              </a:p>
            </p:txBody>
          </p:sp>
          <p:sp>
            <p:nvSpPr>
              <p:cNvPr id="13" name="Freeform 6"/>
              <p:cNvSpPr/>
              <p:nvPr>
                <p:custDataLst>
                  <p:tags r:id="rId4"/>
                </p:custDataLst>
              </p:nvPr>
            </p:nvSpPr>
            <p:spPr bwMode="auto">
              <a:xfrm>
                <a:off x="1473" y="2880"/>
                <a:ext cx="1793" cy="582"/>
              </a:xfrm>
              <a:custGeom>
                <a:avLst/>
                <a:gdLst>
                  <a:gd name="T0" fmla="*/ 667 w 758"/>
                  <a:gd name="T1" fmla="*/ 236 h 246"/>
                  <a:gd name="T2" fmla="*/ 507 w 758"/>
                  <a:gd name="T3" fmla="*/ 229 h 246"/>
                  <a:gd name="T4" fmla="*/ 370 w 758"/>
                  <a:gd name="T5" fmla="*/ 245 h 246"/>
                  <a:gd name="T6" fmla="*/ 215 w 758"/>
                  <a:gd name="T7" fmla="*/ 229 h 246"/>
                  <a:gd name="T8" fmla="*/ 0 w 758"/>
                  <a:gd name="T9" fmla="*/ 232 h 246"/>
                  <a:gd name="T10" fmla="*/ 51 w 758"/>
                  <a:gd name="T11" fmla="*/ 215 h 246"/>
                  <a:gd name="T12" fmla="*/ 85 w 758"/>
                  <a:gd name="T13" fmla="*/ 180 h 246"/>
                  <a:gd name="T14" fmla="*/ 111 w 758"/>
                  <a:gd name="T15" fmla="*/ 145 h 246"/>
                  <a:gd name="T16" fmla="*/ 106 w 758"/>
                  <a:gd name="T17" fmla="*/ 84 h 246"/>
                  <a:gd name="T18" fmla="*/ 146 w 758"/>
                  <a:gd name="T19" fmla="*/ 82 h 246"/>
                  <a:gd name="T20" fmla="*/ 223 w 758"/>
                  <a:gd name="T21" fmla="*/ 55 h 246"/>
                  <a:gd name="T22" fmla="*/ 272 w 758"/>
                  <a:gd name="T23" fmla="*/ 89 h 246"/>
                  <a:gd name="T24" fmla="*/ 343 w 758"/>
                  <a:gd name="T25" fmla="*/ 145 h 246"/>
                  <a:gd name="T26" fmla="*/ 454 w 758"/>
                  <a:gd name="T27" fmla="*/ 179 h 246"/>
                  <a:gd name="T28" fmla="*/ 536 w 758"/>
                  <a:gd name="T29" fmla="*/ 181 h 246"/>
                  <a:gd name="T30" fmla="*/ 635 w 758"/>
                  <a:gd name="T31" fmla="*/ 193 h 246"/>
                  <a:gd name="T32" fmla="*/ 758 w 758"/>
                  <a:gd name="T33" fmla="*/ 209 h 246"/>
                  <a:gd name="T34" fmla="*/ 579 w 758"/>
                  <a:gd name="T35" fmla="*/ 211 h 246"/>
                  <a:gd name="T36" fmla="*/ 665 w 758"/>
                  <a:gd name="T37" fmla="*/ 23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8" h="246">
                    <a:moveTo>
                      <a:pt x="667" y="236"/>
                    </a:moveTo>
                    <a:cubicBezTo>
                      <a:pt x="607" y="239"/>
                      <a:pt x="565" y="230"/>
                      <a:pt x="507" y="229"/>
                    </a:cubicBezTo>
                    <a:cubicBezTo>
                      <a:pt x="451" y="229"/>
                      <a:pt x="434" y="245"/>
                      <a:pt x="370" y="245"/>
                    </a:cubicBezTo>
                    <a:cubicBezTo>
                      <a:pt x="280" y="246"/>
                      <a:pt x="260" y="233"/>
                      <a:pt x="215" y="229"/>
                    </a:cubicBezTo>
                    <a:cubicBezTo>
                      <a:pt x="156" y="224"/>
                      <a:pt x="80" y="228"/>
                      <a:pt x="0" y="232"/>
                    </a:cubicBezTo>
                    <a:cubicBezTo>
                      <a:pt x="9" y="225"/>
                      <a:pt x="31" y="227"/>
                      <a:pt x="51" y="215"/>
                    </a:cubicBezTo>
                    <a:cubicBezTo>
                      <a:pt x="41" y="206"/>
                      <a:pt x="75" y="183"/>
                      <a:pt x="85" y="180"/>
                    </a:cubicBezTo>
                    <a:cubicBezTo>
                      <a:pt x="72" y="167"/>
                      <a:pt x="76" y="148"/>
                      <a:pt x="111" y="145"/>
                    </a:cubicBezTo>
                    <a:cubicBezTo>
                      <a:pt x="102" y="124"/>
                      <a:pt x="92" y="102"/>
                      <a:pt x="106" y="84"/>
                    </a:cubicBezTo>
                    <a:cubicBezTo>
                      <a:pt x="115" y="72"/>
                      <a:pt x="134" y="80"/>
                      <a:pt x="146" y="82"/>
                    </a:cubicBezTo>
                    <a:cubicBezTo>
                      <a:pt x="139" y="67"/>
                      <a:pt x="180" y="0"/>
                      <a:pt x="223" y="55"/>
                    </a:cubicBezTo>
                    <a:cubicBezTo>
                      <a:pt x="265" y="50"/>
                      <a:pt x="275" y="53"/>
                      <a:pt x="272" y="89"/>
                    </a:cubicBezTo>
                    <a:cubicBezTo>
                      <a:pt x="313" y="82"/>
                      <a:pt x="347" y="102"/>
                      <a:pt x="343" y="145"/>
                    </a:cubicBezTo>
                    <a:cubicBezTo>
                      <a:pt x="385" y="138"/>
                      <a:pt x="437" y="127"/>
                      <a:pt x="454" y="179"/>
                    </a:cubicBezTo>
                    <a:cubicBezTo>
                      <a:pt x="482" y="167"/>
                      <a:pt x="510" y="148"/>
                      <a:pt x="536" y="181"/>
                    </a:cubicBezTo>
                    <a:cubicBezTo>
                      <a:pt x="558" y="160"/>
                      <a:pt x="610" y="186"/>
                      <a:pt x="635" y="193"/>
                    </a:cubicBezTo>
                    <a:cubicBezTo>
                      <a:pt x="674" y="203"/>
                      <a:pt x="712" y="207"/>
                      <a:pt x="758" y="209"/>
                    </a:cubicBezTo>
                    <a:cubicBezTo>
                      <a:pt x="758" y="217"/>
                      <a:pt x="580" y="207"/>
                      <a:pt x="579" y="211"/>
                    </a:cubicBezTo>
                    <a:cubicBezTo>
                      <a:pt x="575" y="222"/>
                      <a:pt x="682" y="234"/>
                      <a:pt x="665" y="236"/>
                    </a:cubicBezTo>
                  </a:path>
                </a:pathLst>
              </a:custGeom>
              <a:solidFill>
                <a:schemeClr val="accent5">
                  <a:alpha val="46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endParaRPr lang="zh-CN" altLang="en-US" dirty="0">
                  <a:latin typeface="微软雅黑" panose="020B0503020204020204" charset="-122"/>
                  <a:ea typeface="微软雅黑" panose="020B0503020204020204" charset="-122"/>
                </a:endParaRPr>
              </a:p>
            </p:txBody>
          </p:sp>
        </p:grpSp>
        <p:grpSp>
          <p:nvGrpSpPr>
            <p:cNvPr id="8" name="Group 4"/>
            <p:cNvGrpSpPr>
              <a:grpSpLocks noChangeAspect="1"/>
            </p:cNvGrpSpPr>
            <p:nvPr/>
          </p:nvGrpSpPr>
          <p:grpSpPr bwMode="auto">
            <a:xfrm>
              <a:off x="5678592" y="2912353"/>
              <a:ext cx="5360645" cy="3328110"/>
              <a:chOff x="1473" y="692"/>
              <a:chExt cx="4779" cy="2967"/>
            </a:xfrm>
            <a:solidFill>
              <a:schemeClr val="accent5">
                <a:alpha val="35000"/>
              </a:schemeClr>
            </a:solidFill>
          </p:grpSpPr>
          <p:sp>
            <p:nvSpPr>
              <p:cNvPr id="9" name="Freeform 5"/>
              <p:cNvSpPr/>
              <p:nvPr>
                <p:custDataLst>
                  <p:tags r:id="rId5"/>
                </p:custDataLst>
              </p:nvPr>
            </p:nvSpPr>
            <p:spPr bwMode="auto">
              <a:xfrm>
                <a:off x="2452" y="692"/>
                <a:ext cx="3800" cy="2967"/>
              </a:xfrm>
              <a:custGeom>
                <a:avLst/>
                <a:gdLst>
                  <a:gd name="T0" fmla="*/ 1549 w 1606"/>
                  <a:gd name="T1" fmla="*/ 1122 h 1253"/>
                  <a:gd name="T2" fmla="*/ 1529 w 1606"/>
                  <a:gd name="T3" fmla="*/ 325 h 1253"/>
                  <a:gd name="T4" fmla="*/ 1379 w 1606"/>
                  <a:gd name="T5" fmla="*/ 88 h 1253"/>
                  <a:gd name="T6" fmla="*/ 1305 w 1606"/>
                  <a:gd name="T7" fmla="*/ 49 h 1253"/>
                  <a:gd name="T8" fmla="*/ 1280 w 1606"/>
                  <a:gd name="T9" fmla="*/ 4 h 1253"/>
                  <a:gd name="T10" fmla="*/ 1235 w 1606"/>
                  <a:gd name="T11" fmla="*/ 40 h 1253"/>
                  <a:gd name="T12" fmla="*/ 1166 w 1606"/>
                  <a:gd name="T13" fmla="*/ 91 h 1253"/>
                  <a:gd name="T14" fmla="*/ 1157 w 1606"/>
                  <a:gd name="T15" fmla="*/ 158 h 1253"/>
                  <a:gd name="T16" fmla="*/ 1129 w 1606"/>
                  <a:gd name="T17" fmla="*/ 68 h 1253"/>
                  <a:gd name="T18" fmla="*/ 1034 w 1606"/>
                  <a:gd name="T19" fmla="*/ 66 h 1253"/>
                  <a:gd name="T20" fmla="*/ 947 w 1606"/>
                  <a:gd name="T21" fmla="*/ 40 h 1253"/>
                  <a:gd name="T22" fmla="*/ 928 w 1606"/>
                  <a:gd name="T23" fmla="*/ 75 h 1253"/>
                  <a:gd name="T24" fmla="*/ 877 w 1606"/>
                  <a:gd name="T25" fmla="*/ 136 h 1253"/>
                  <a:gd name="T26" fmla="*/ 877 w 1606"/>
                  <a:gd name="T27" fmla="*/ 220 h 1253"/>
                  <a:gd name="T28" fmla="*/ 947 w 1606"/>
                  <a:gd name="T29" fmla="*/ 267 h 1253"/>
                  <a:gd name="T30" fmla="*/ 791 w 1606"/>
                  <a:gd name="T31" fmla="*/ 261 h 1253"/>
                  <a:gd name="T32" fmla="*/ 794 w 1606"/>
                  <a:gd name="T33" fmla="*/ 292 h 1253"/>
                  <a:gd name="T34" fmla="*/ 762 w 1606"/>
                  <a:gd name="T35" fmla="*/ 372 h 1253"/>
                  <a:gd name="T36" fmla="*/ 721 w 1606"/>
                  <a:gd name="T37" fmla="*/ 354 h 1253"/>
                  <a:gd name="T38" fmla="*/ 675 w 1606"/>
                  <a:gd name="T39" fmla="*/ 298 h 1253"/>
                  <a:gd name="T40" fmla="*/ 654 w 1606"/>
                  <a:gd name="T41" fmla="*/ 284 h 1253"/>
                  <a:gd name="T42" fmla="*/ 612 w 1606"/>
                  <a:gd name="T43" fmla="*/ 314 h 1253"/>
                  <a:gd name="T44" fmla="*/ 546 w 1606"/>
                  <a:gd name="T45" fmla="*/ 352 h 1253"/>
                  <a:gd name="T46" fmla="*/ 480 w 1606"/>
                  <a:gd name="T47" fmla="*/ 385 h 1253"/>
                  <a:gd name="T48" fmla="*/ 453 w 1606"/>
                  <a:gd name="T49" fmla="*/ 435 h 1253"/>
                  <a:gd name="T50" fmla="*/ 461 w 1606"/>
                  <a:gd name="T51" fmla="*/ 465 h 1253"/>
                  <a:gd name="T52" fmla="*/ 509 w 1606"/>
                  <a:gd name="T53" fmla="*/ 531 h 1253"/>
                  <a:gd name="T54" fmla="*/ 502 w 1606"/>
                  <a:gd name="T55" fmla="*/ 575 h 1253"/>
                  <a:gd name="T56" fmla="*/ 468 w 1606"/>
                  <a:gd name="T57" fmla="*/ 598 h 1253"/>
                  <a:gd name="T58" fmla="*/ 386 w 1606"/>
                  <a:gd name="T59" fmla="*/ 564 h 1253"/>
                  <a:gd name="T60" fmla="*/ 328 w 1606"/>
                  <a:gd name="T61" fmla="*/ 609 h 1253"/>
                  <a:gd name="T62" fmla="*/ 301 w 1606"/>
                  <a:gd name="T63" fmla="*/ 638 h 1253"/>
                  <a:gd name="T64" fmla="*/ 243 w 1606"/>
                  <a:gd name="T65" fmla="*/ 698 h 1253"/>
                  <a:gd name="T66" fmla="*/ 246 w 1606"/>
                  <a:gd name="T67" fmla="*/ 764 h 1253"/>
                  <a:gd name="T68" fmla="*/ 251 w 1606"/>
                  <a:gd name="T69" fmla="*/ 801 h 1253"/>
                  <a:gd name="T70" fmla="*/ 328 w 1606"/>
                  <a:gd name="T71" fmla="*/ 830 h 1253"/>
                  <a:gd name="T72" fmla="*/ 170 w 1606"/>
                  <a:gd name="T73" fmla="*/ 845 h 1253"/>
                  <a:gd name="T74" fmla="*/ 84 w 1606"/>
                  <a:gd name="T75" fmla="*/ 868 h 1253"/>
                  <a:gd name="T76" fmla="*/ 39 w 1606"/>
                  <a:gd name="T77" fmla="*/ 876 h 1253"/>
                  <a:gd name="T78" fmla="*/ 33 w 1606"/>
                  <a:gd name="T79" fmla="*/ 941 h 1253"/>
                  <a:gd name="T80" fmla="*/ 44 w 1606"/>
                  <a:gd name="T81" fmla="*/ 1024 h 1253"/>
                  <a:gd name="T82" fmla="*/ 103 w 1606"/>
                  <a:gd name="T83" fmla="*/ 1058 h 1253"/>
                  <a:gd name="T84" fmla="*/ 289 w 1606"/>
                  <a:gd name="T85" fmla="*/ 1157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6" h="1253">
                    <a:moveTo>
                      <a:pt x="710" y="1221"/>
                    </a:moveTo>
                    <a:cubicBezTo>
                      <a:pt x="934" y="1239"/>
                      <a:pt x="1158" y="1253"/>
                      <a:pt x="1377" y="1200"/>
                    </a:cubicBezTo>
                    <a:cubicBezTo>
                      <a:pt x="1432" y="1186"/>
                      <a:pt x="1514" y="1171"/>
                      <a:pt x="1549" y="1122"/>
                    </a:cubicBezTo>
                    <a:cubicBezTo>
                      <a:pt x="1606" y="1039"/>
                      <a:pt x="1585" y="907"/>
                      <a:pt x="1568" y="817"/>
                    </a:cubicBezTo>
                    <a:cubicBezTo>
                      <a:pt x="1549" y="719"/>
                      <a:pt x="1554" y="619"/>
                      <a:pt x="1556" y="521"/>
                    </a:cubicBezTo>
                    <a:cubicBezTo>
                      <a:pt x="1557" y="450"/>
                      <a:pt x="1544" y="393"/>
                      <a:pt x="1529" y="325"/>
                    </a:cubicBezTo>
                    <a:cubicBezTo>
                      <a:pt x="1515" y="262"/>
                      <a:pt x="1539" y="143"/>
                      <a:pt x="1471" y="106"/>
                    </a:cubicBezTo>
                    <a:cubicBezTo>
                      <a:pt x="1450" y="94"/>
                      <a:pt x="1425" y="90"/>
                      <a:pt x="1398" y="89"/>
                    </a:cubicBezTo>
                    <a:cubicBezTo>
                      <a:pt x="1391" y="89"/>
                      <a:pt x="1384" y="89"/>
                      <a:pt x="1379" y="88"/>
                    </a:cubicBezTo>
                    <a:cubicBezTo>
                      <a:pt x="1377" y="88"/>
                      <a:pt x="1375" y="87"/>
                      <a:pt x="1374" y="87"/>
                    </a:cubicBezTo>
                    <a:cubicBezTo>
                      <a:pt x="1383" y="68"/>
                      <a:pt x="1383" y="46"/>
                      <a:pt x="1367" y="32"/>
                    </a:cubicBezTo>
                    <a:cubicBezTo>
                      <a:pt x="1347" y="15"/>
                      <a:pt x="1316" y="26"/>
                      <a:pt x="1305" y="49"/>
                    </a:cubicBezTo>
                    <a:cubicBezTo>
                      <a:pt x="1305" y="46"/>
                      <a:pt x="1308" y="43"/>
                      <a:pt x="1309" y="40"/>
                    </a:cubicBezTo>
                    <a:cubicBezTo>
                      <a:pt x="1309" y="38"/>
                      <a:pt x="1309" y="35"/>
                      <a:pt x="1309" y="33"/>
                    </a:cubicBezTo>
                    <a:cubicBezTo>
                      <a:pt x="1306" y="19"/>
                      <a:pt x="1295" y="8"/>
                      <a:pt x="1280" y="4"/>
                    </a:cubicBezTo>
                    <a:cubicBezTo>
                      <a:pt x="1258" y="0"/>
                      <a:pt x="1239" y="13"/>
                      <a:pt x="1232" y="32"/>
                    </a:cubicBezTo>
                    <a:cubicBezTo>
                      <a:pt x="1231" y="35"/>
                      <a:pt x="1231" y="37"/>
                      <a:pt x="1231" y="38"/>
                    </a:cubicBezTo>
                    <a:cubicBezTo>
                      <a:pt x="1233" y="38"/>
                      <a:pt x="1235" y="40"/>
                      <a:pt x="1235" y="40"/>
                    </a:cubicBezTo>
                    <a:cubicBezTo>
                      <a:pt x="1221" y="29"/>
                      <a:pt x="1199" y="32"/>
                      <a:pt x="1185" y="43"/>
                    </a:cubicBezTo>
                    <a:cubicBezTo>
                      <a:pt x="1171" y="54"/>
                      <a:pt x="1174" y="71"/>
                      <a:pt x="1171" y="85"/>
                    </a:cubicBezTo>
                    <a:cubicBezTo>
                      <a:pt x="1169" y="87"/>
                      <a:pt x="1167" y="89"/>
                      <a:pt x="1166" y="91"/>
                    </a:cubicBezTo>
                    <a:cubicBezTo>
                      <a:pt x="1161" y="97"/>
                      <a:pt x="1156" y="103"/>
                      <a:pt x="1152" y="110"/>
                    </a:cubicBezTo>
                    <a:cubicBezTo>
                      <a:pt x="1148" y="117"/>
                      <a:pt x="1145" y="124"/>
                      <a:pt x="1142" y="131"/>
                    </a:cubicBezTo>
                    <a:cubicBezTo>
                      <a:pt x="1143" y="141"/>
                      <a:pt x="1151" y="149"/>
                      <a:pt x="1157" y="158"/>
                    </a:cubicBezTo>
                    <a:cubicBezTo>
                      <a:pt x="1151" y="148"/>
                      <a:pt x="1144" y="138"/>
                      <a:pt x="1137" y="129"/>
                    </a:cubicBezTo>
                    <a:cubicBezTo>
                      <a:pt x="1135" y="127"/>
                      <a:pt x="1133" y="125"/>
                      <a:pt x="1131" y="122"/>
                    </a:cubicBezTo>
                    <a:cubicBezTo>
                      <a:pt x="1137" y="105"/>
                      <a:pt x="1143" y="85"/>
                      <a:pt x="1129" y="68"/>
                    </a:cubicBezTo>
                    <a:cubicBezTo>
                      <a:pt x="1110" y="46"/>
                      <a:pt x="1073" y="43"/>
                      <a:pt x="1059" y="71"/>
                    </a:cubicBezTo>
                    <a:cubicBezTo>
                      <a:pt x="1058" y="71"/>
                      <a:pt x="1055" y="70"/>
                      <a:pt x="1052" y="69"/>
                    </a:cubicBezTo>
                    <a:cubicBezTo>
                      <a:pt x="1046" y="68"/>
                      <a:pt x="1040" y="67"/>
                      <a:pt x="1034" y="66"/>
                    </a:cubicBezTo>
                    <a:cubicBezTo>
                      <a:pt x="1029" y="65"/>
                      <a:pt x="1023" y="64"/>
                      <a:pt x="1017" y="64"/>
                    </a:cubicBezTo>
                    <a:cubicBezTo>
                      <a:pt x="1015" y="64"/>
                      <a:pt x="1012" y="64"/>
                      <a:pt x="1009" y="65"/>
                    </a:cubicBezTo>
                    <a:cubicBezTo>
                      <a:pt x="1006" y="35"/>
                      <a:pt x="970" y="26"/>
                      <a:pt x="947" y="40"/>
                    </a:cubicBezTo>
                    <a:cubicBezTo>
                      <a:pt x="936" y="52"/>
                      <a:pt x="931" y="66"/>
                      <a:pt x="933" y="82"/>
                    </a:cubicBezTo>
                    <a:cubicBezTo>
                      <a:pt x="933" y="80"/>
                      <a:pt x="933" y="80"/>
                      <a:pt x="934" y="77"/>
                    </a:cubicBezTo>
                    <a:cubicBezTo>
                      <a:pt x="932" y="76"/>
                      <a:pt x="930" y="76"/>
                      <a:pt x="928" y="75"/>
                    </a:cubicBezTo>
                    <a:cubicBezTo>
                      <a:pt x="913" y="69"/>
                      <a:pt x="897" y="67"/>
                      <a:pt x="883" y="82"/>
                    </a:cubicBezTo>
                    <a:cubicBezTo>
                      <a:pt x="872" y="99"/>
                      <a:pt x="866" y="127"/>
                      <a:pt x="883" y="141"/>
                    </a:cubicBezTo>
                    <a:cubicBezTo>
                      <a:pt x="880" y="138"/>
                      <a:pt x="880" y="138"/>
                      <a:pt x="877" y="136"/>
                    </a:cubicBezTo>
                    <a:cubicBezTo>
                      <a:pt x="875" y="136"/>
                      <a:pt x="874" y="136"/>
                      <a:pt x="872" y="137"/>
                    </a:cubicBezTo>
                    <a:cubicBezTo>
                      <a:pt x="862" y="140"/>
                      <a:pt x="854" y="148"/>
                      <a:pt x="847" y="155"/>
                    </a:cubicBezTo>
                    <a:cubicBezTo>
                      <a:pt x="830" y="183"/>
                      <a:pt x="852" y="208"/>
                      <a:pt x="877" y="220"/>
                    </a:cubicBezTo>
                    <a:cubicBezTo>
                      <a:pt x="877" y="222"/>
                      <a:pt x="877" y="223"/>
                      <a:pt x="878" y="225"/>
                    </a:cubicBezTo>
                    <a:cubicBezTo>
                      <a:pt x="879" y="231"/>
                      <a:pt x="880" y="236"/>
                      <a:pt x="881" y="241"/>
                    </a:cubicBezTo>
                    <a:cubicBezTo>
                      <a:pt x="894" y="264"/>
                      <a:pt x="925" y="256"/>
                      <a:pt x="947" y="267"/>
                    </a:cubicBezTo>
                    <a:cubicBezTo>
                      <a:pt x="919" y="255"/>
                      <a:pt x="890" y="254"/>
                      <a:pt x="865" y="262"/>
                    </a:cubicBezTo>
                    <a:cubicBezTo>
                      <a:pt x="862" y="263"/>
                      <a:pt x="859" y="264"/>
                      <a:pt x="856" y="265"/>
                    </a:cubicBezTo>
                    <a:cubicBezTo>
                      <a:pt x="841" y="239"/>
                      <a:pt x="808" y="239"/>
                      <a:pt x="791" y="261"/>
                    </a:cubicBezTo>
                    <a:cubicBezTo>
                      <a:pt x="787" y="268"/>
                      <a:pt x="785" y="274"/>
                      <a:pt x="785" y="281"/>
                    </a:cubicBezTo>
                    <a:cubicBezTo>
                      <a:pt x="785" y="283"/>
                      <a:pt x="785" y="285"/>
                      <a:pt x="786" y="288"/>
                    </a:cubicBezTo>
                    <a:cubicBezTo>
                      <a:pt x="785" y="292"/>
                      <a:pt x="788" y="292"/>
                      <a:pt x="794" y="292"/>
                    </a:cubicBezTo>
                    <a:cubicBezTo>
                      <a:pt x="777" y="289"/>
                      <a:pt x="763" y="292"/>
                      <a:pt x="752" y="306"/>
                    </a:cubicBezTo>
                    <a:cubicBezTo>
                      <a:pt x="738" y="326"/>
                      <a:pt x="752" y="348"/>
                      <a:pt x="764" y="366"/>
                    </a:cubicBezTo>
                    <a:cubicBezTo>
                      <a:pt x="763" y="368"/>
                      <a:pt x="762" y="370"/>
                      <a:pt x="762" y="372"/>
                    </a:cubicBezTo>
                    <a:cubicBezTo>
                      <a:pt x="759" y="381"/>
                      <a:pt x="757" y="390"/>
                      <a:pt x="756" y="399"/>
                    </a:cubicBezTo>
                    <a:cubicBezTo>
                      <a:pt x="748" y="383"/>
                      <a:pt x="738" y="369"/>
                      <a:pt x="725" y="358"/>
                    </a:cubicBezTo>
                    <a:cubicBezTo>
                      <a:pt x="723" y="356"/>
                      <a:pt x="721" y="355"/>
                      <a:pt x="721" y="354"/>
                    </a:cubicBezTo>
                    <a:cubicBezTo>
                      <a:pt x="738" y="328"/>
                      <a:pt x="715" y="295"/>
                      <a:pt x="687" y="295"/>
                    </a:cubicBezTo>
                    <a:cubicBezTo>
                      <a:pt x="685" y="295"/>
                      <a:pt x="683" y="296"/>
                      <a:pt x="681" y="296"/>
                    </a:cubicBezTo>
                    <a:cubicBezTo>
                      <a:pt x="679" y="296"/>
                      <a:pt x="677" y="297"/>
                      <a:pt x="675" y="298"/>
                    </a:cubicBezTo>
                    <a:cubicBezTo>
                      <a:pt x="673" y="298"/>
                      <a:pt x="671" y="298"/>
                      <a:pt x="671" y="295"/>
                    </a:cubicBezTo>
                    <a:cubicBezTo>
                      <a:pt x="679" y="303"/>
                      <a:pt x="682" y="314"/>
                      <a:pt x="682" y="326"/>
                    </a:cubicBezTo>
                    <a:cubicBezTo>
                      <a:pt x="682" y="306"/>
                      <a:pt x="671" y="289"/>
                      <a:pt x="654" y="284"/>
                    </a:cubicBezTo>
                    <a:cubicBezTo>
                      <a:pt x="634" y="277"/>
                      <a:pt x="614" y="288"/>
                      <a:pt x="606" y="307"/>
                    </a:cubicBezTo>
                    <a:cubicBezTo>
                      <a:pt x="605" y="309"/>
                      <a:pt x="605" y="311"/>
                      <a:pt x="606" y="311"/>
                    </a:cubicBezTo>
                    <a:cubicBezTo>
                      <a:pt x="606" y="314"/>
                      <a:pt x="609" y="314"/>
                      <a:pt x="612" y="314"/>
                    </a:cubicBezTo>
                    <a:cubicBezTo>
                      <a:pt x="595" y="303"/>
                      <a:pt x="573" y="303"/>
                      <a:pt x="559" y="317"/>
                    </a:cubicBezTo>
                    <a:cubicBezTo>
                      <a:pt x="553" y="326"/>
                      <a:pt x="548" y="337"/>
                      <a:pt x="548" y="347"/>
                    </a:cubicBezTo>
                    <a:cubicBezTo>
                      <a:pt x="548" y="349"/>
                      <a:pt x="548" y="350"/>
                      <a:pt x="546" y="352"/>
                    </a:cubicBezTo>
                    <a:cubicBezTo>
                      <a:pt x="543" y="354"/>
                      <a:pt x="545" y="351"/>
                      <a:pt x="545" y="351"/>
                    </a:cubicBezTo>
                    <a:cubicBezTo>
                      <a:pt x="525" y="331"/>
                      <a:pt x="492" y="342"/>
                      <a:pt x="481" y="365"/>
                    </a:cubicBezTo>
                    <a:cubicBezTo>
                      <a:pt x="479" y="372"/>
                      <a:pt x="478" y="379"/>
                      <a:pt x="480" y="385"/>
                    </a:cubicBezTo>
                    <a:cubicBezTo>
                      <a:pt x="480" y="388"/>
                      <a:pt x="481" y="390"/>
                      <a:pt x="482" y="392"/>
                    </a:cubicBezTo>
                    <a:cubicBezTo>
                      <a:pt x="489" y="398"/>
                      <a:pt x="500" y="387"/>
                      <a:pt x="506" y="395"/>
                    </a:cubicBezTo>
                    <a:cubicBezTo>
                      <a:pt x="481" y="395"/>
                      <a:pt x="458" y="412"/>
                      <a:pt x="453" y="435"/>
                    </a:cubicBezTo>
                    <a:cubicBezTo>
                      <a:pt x="452" y="443"/>
                      <a:pt x="454" y="450"/>
                      <a:pt x="457" y="456"/>
                    </a:cubicBezTo>
                    <a:cubicBezTo>
                      <a:pt x="458" y="458"/>
                      <a:pt x="459" y="460"/>
                      <a:pt x="461" y="462"/>
                    </a:cubicBezTo>
                    <a:cubicBezTo>
                      <a:pt x="461" y="462"/>
                      <a:pt x="461" y="465"/>
                      <a:pt x="461" y="465"/>
                    </a:cubicBezTo>
                    <a:cubicBezTo>
                      <a:pt x="469" y="457"/>
                      <a:pt x="475" y="446"/>
                      <a:pt x="489" y="446"/>
                    </a:cubicBezTo>
                    <a:cubicBezTo>
                      <a:pt x="472" y="446"/>
                      <a:pt x="464" y="460"/>
                      <a:pt x="458" y="474"/>
                    </a:cubicBezTo>
                    <a:cubicBezTo>
                      <a:pt x="450" y="510"/>
                      <a:pt x="486" y="518"/>
                      <a:pt x="509" y="531"/>
                    </a:cubicBezTo>
                    <a:cubicBezTo>
                      <a:pt x="509" y="533"/>
                      <a:pt x="510" y="535"/>
                      <a:pt x="511" y="537"/>
                    </a:cubicBezTo>
                    <a:cubicBezTo>
                      <a:pt x="513" y="543"/>
                      <a:pt x="516" y="550"/>
                      <a:pt x="519" y="556"/>
                    </a:cubicBezTo>
                    <a:cubicBezTo>
                      <a:pt x="513" y="562"/>
                      <a:pt x="508" y="568"/>
                      <a:pt x="502" y="575"/>
                    </a:cubicBezTo>
                    <a:cubicBezTo>
                      <a:pt x="497" y="581"/>
                      <a:pt x="492" y="587"/>
                      <a:pt x="486" y="594"/>
                    </a:cubicBezTo>
                    <a:cubicBezTo>
                      <a:pt x="483" y="597"/>
                      <a:pt x="478" y="602"/>
                      <a:pt x="475" y="602"/>
                    </a:cubicBezTo>
                    <a:cubicBezTo>
                      <a:pt x="473" y="601"/>
                      <a:pt x="470" y="600"/>
                      <a:pt x="468" y="598"/>
                    </a:cubicBezTo>
                    <a:cubicBezTo>
                      <a:pt x="465" y="597"/>
                      <a:pt x="463" y="596"/>
                      <a:pt x="460" y="595"/>
                    </a:cubicBezTo>
                    <a:cubicBezTo>
                      <a:pt x="464" y="569"/>
                      <a:pt x="447" y="549"/>
                      <a:pt x="425" y="546"/>
                    </a:cubicBezTo>
                    <a:cubicBezTo>
                      <a:pt x="411" y="545"/>
                      <a:pt x="395" y="553"/>
                      <a:pt x="386" y="564"/>
                    </a:cubicBezTo>
                    <a:cubicBezTo>
                      <a:pt x="385" y="567"/>
                      <a:pt x="383" y="569"/>
                      <a:pt x="382" y="571"/>
                    </a:cubicBezTo>
                    <a:cubicBezTo>
                      <a:pt x="383" y="574"/>
                      <a:pt x="383" y="577"/>
                      <a:pt x="386" y="577"/>
                    </a:cubicBezTo>
                    <a:cubicBezTo>
                      <a:pt x="360" y="563"/>
                      <a:pt x="330" y="583"/>
                      <a:pt x="328" y="609"/>
                    </a:cubicBezTo>
                    <a:cubicBezTo>
                      <a:pt x="328" y="611"/>
                      <a:pt x="326" y="613"/>
                      <a:pt x="324" y="615"/>
                    </a:cubicBezTo>
                    <a:cubicBezTo>
                      <a:pt x="318" y="620"/>
                      <a:pt x="312" y="626"/>
                      <a:pt x="306" y="632"/>
                    </a:cubicBezTo>
                    <a:cubicBezTo>
                      <a:pt x="304" y="634"/>
                      <a:pt x="302" y="636"/>
                      <a:pt x="301" y="638"/>
                    </a:cubicBezTo>
                    <a:cubicBezTo>
                      <a:pt x="277" y="633"/>
                      <a:pt x="246" y="616"/>
                      <a:pt x="229" y="644"/>
                    </a:cubicBezTo>
                    <a:cubicBezTo>
                      <a:pt x="214" y="668"/>
                      <a:pt x="225" y="686"/>
                      <a:pt x="243" y="699"/>
                    </a:cubicBezTo>
                    <a:cubicBezTo>
                      <a:pt x="245" y="701"/>
                      <a:pt x="243" y="698"/>
                      <a:pt x="243" y="698"/>
                    </a:cubicBezTo>
                    <a:cubicBezTo>
                      <a:pt x="243" y="692"/>
                      <a:pt x="251" y="697"/>
                      <a:pt x="251" y="692"/>
                    </a:cubicBezTo>
                    <a:cubicBezTo>
                      <a:pt x="229" y="704"/>
                      <a:pt x="229" y="737"/>
                      <a:pt x="241" y="758"/>
                    </a:cubicBezTo>
                    <a:cubicBezTo>
                      <a:pt x="243" y="760"/>
                      <a:pt x="244" y="762"/>
                      <a:pt x="246" y="764"/>
                    </a:cubicBezTo>
                    <a:cubicBezTo>
                      <a:pt x="249" y="767"/>
                      <a:pt x="249" y="767"/>
                      <a:pt x="249" y="767"/>
                    </a:cubicBezTo>
                    <a:cubicBezTo>
                      <a:pt x="254" y="762"/>
                      <a:pt x="254" y="750"/>
                      <a:pt x="263" y="748"/>
                    </a:cubicBezTo>
                    <a:cubicBezTo>
                      <a:pt x="246" y="762"/>
                      <a:pt x="240" y="781"/>
                      <a:pt x="251" y="801"/>
                    </a:cubicBezTo>
                    <a:cubicBezTo>
                      <a:pt x="265" y="829"/>
                      <a:pt x="293" y="826"/>
                      <a:pt x="318" y="826"/>
                    </a:cubicBezTo>
                    <a:cubicBezTo>
                      <a:pt x="319" y="827"/>
                      <a:pt x="322" y="827"/>
                      <a:pt x="325" y="827"/>
                    </a:cubicBezTo>
                    <a:cubicBezTo>
                      <a:pt x="327" y="827"/>
                      <a:pt x="329" y="827"/>
                      <a:pt x="328" y="830"/>
                    </a:cubicBezTo>
                    <a:cubicBezTo>
                      <a:pt x="323" y="837"/>
                      <a:pt x="318" y="845"/>
                      <a:pt x="314" y="851"/>
                    </a:cubicBezTo>
                    <a:cubicBezTo>
                      <a:pt x="309" y="858"/>
                      <a:pt x="304" y="865"/>
                      <a:pt x="299" y="872"/>
                    </a:cubicBezTo>
                    <a:cubicBezTo>
                      <a:pt x="265" y="837"/>
                      <a:pt x="214" y="832"/>
                      <a:pt x="170" y="845"/>
                    </a:cubicBezTo>
                    <a:cubicBezTo>
                      <a:pt x="168" y="846"/>
                      <a:pt x="165" y="847"/>
                      <a:pt x="163" y="848"/>
                    </a:cubicBezTo>
                    <a:cubicBezTo>
                      <a:pt x="154" y="831"/>
                      <a:pt x="134" y="826"/>
                      <a:pt x="117" y="831"/>
                    </a:cubicBezTo>
                    <a:cubicBezTo>
                      <a:pt x="100" y="837"/>
                      <a:pt x="89" y="851"/>
                      <a:pt x="84" y="868"/>
                    </a:cubicBezTo>
                    <a:cubicBezTo>
                      <a:pt x="83" y="871"/>
                      <a:pt x="83" y="874"/>
                      <a:pt x="84" y="877"/>
                    </a:cubicBezTo>
                    <a:cubicBezTo>
                      <a:pt x="85" y="880"/>
                      <a:pt x="87" y="883"/>
                      <a:pt x="89" y="885"/>
                    </a:cubicBezTo>
                    <a:cubicBezTo>
                      <a:pt x="73" y="876"/>
                      <a:pt x="56" y="865"/>
                      <a:pt x="39" y="876"/>
                    </a:cubicBezTo>
                    <a:cubicBezTo>
                      <a:pt x="22" y="887"/>
                      <a:pt x="17" y="907"/>
                      <a:pt x="22" y="924"/>
                    </a:cubicBezTo>
                    <a:cubicBezTo>
                      <a:pt x="31" y="943"/>
                      <a:pt x="47" y="952"/>
                      <a:pt x="67" y="957"/>
                    </a:cubicBezTo>
                    <a:cubicBezTo>
                      <a:pt x="56" y="954"/>
                      <a:pt x="45" y="946"/>
                      <a:pt x="33" y="941"/>
                    </a:cubicBezTo>
                    <a:cubicBezTo>
                      <a:pt x="31" y="942"/>
                      <a:pt x="29" y="943"/>
                      <a:pt x="27" y="944"/>
                    </a:cubicBezTo>
                    <a:cubicBezTo>
                      <a:pt x="23" y="947"/>
                      <a:pt x="19" y="950"/>
                      <a:pt x="17" y="954"/>
                    </a:cubicBezTo>
                    <a:cubicBezTo>
                      <a:pt x="0" y="982"/>
                      <a:pt x="14" y="1019"/>
                      <a:pt x="44" y="1024"/>
                    </a:cubicBezTo>
                    <a:cubicBezTo>
                      <a:pt x="44" y="1024"/>
                      <a:pt x="44" y="1022"/>
                      <a:pt x="44" y="1024"/>
                    </a:cubicBezTo>
                    <a:cubicBezTo>
                      <a:pt x="45" y="1029"/>
                      <a:pt x="46" y="1034"/>
                      <a:pt x="47" y="1038"/>
                    </a:cubicBezTo>
                    <a:cubicBezTo>
                      <a:pt x="59" y="1058"/>
                      <a:pt x="81" y="1063"/>
                      <a:pt x="103" y="1058"/>
                    </a:cubicBezTo>
                    <a:cubicBezTo>
                      <a:pt x="105" y="1060"/>
                      <a:pt x="107" y="1062"/>
                      <a:pt x="109" y="1065"/>
                    </a:cubicBezTo>
                    <a:cubicBezTo>
                      <a:pt x="147" y="1111"/>
                      <a:pt x="209" y="1142"/>
                      <a:pt x="265" y="1152"/>
                    </a:cubicBezTo>
                    <a:cubicBezTo>
                      <a:pt x="273" y="1153"/>
                      <a:pt x="281" y="1155"/>
                      <a:pt x="289" y="1157"/>
                    </a:cubicBezTo>
                    <a:cubicBezTo>
                      <a:pt x="330" y="1166"/>
                      <a:pt x="373" y="1170"/>
                      <a:pt x="411" y="1179"/>
                    </a:cubicBezTo>
                    <a:cubicBezTo>
                      <a:pt x="508" y="1205"/>
                      <a:pt x="610" y="1213"/>
                      <a:pt x="710" y="1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zh-CN" altLang="en-US" dirty="0">
                  <a:latin typeface="微软雅黑" panose="020B0503020204020204" charset="-122"/>
                  <a:ea typeface="微软雅黑" panose="020B0503020204020204" charset="-122"/>
                </a:endParaRPr>
              </a:p>
            </p:txBody>
          </p:sp>
          <p:sp>
            <p:nvSpPr>
              <p:cNvPr id="10" name="Freeform 6"/>
              <p:cNvSpPr/>
              <p:nvPr>
                <p:custDataLst>
                  <p:tags r:id="rId6"/>
                </p:custDataLst>
              </p:nvPr>
            </p:nvSpPr>
            <p:spPr bwMode="auto">
              <a:xfrm>
                <a:off x="1473" y="2880"/>
                <a:ext cx="1793" cy="582"/>
              </a:xfrm>
              <a:custGeom>
                <a:avLst/>
                <a:gdLst>
                  <a:gd name="T0" fmla="*/ 667 w 758"/>
                  <a:gd name="T1" fmla="*/ 236 h 246"/>
                  <a:gd name="T2" fmla="*/ 507 w 758"/>
                  <a:gd name="T3" fmla="*/ 229 h 246"/>
                  <a:gd name="T4" fmla="*/ 370 w 758"/>
                  <a:gd name="T5" fmla="*/ 245 h 246"/>
                  <a:gd name="T6" fmla="*/ 215 w 758"/>
                  <a:gd name="T7" fmla="*/ 229 h 246"/>
                  <a:gd name="T8" fmla="*/ 0 w 758"/>
                  <a:gd name="T9" fmla="*/ 232 h 246"/>
                  <a:gd name="T10" fmla="*/ 51 w 758"/>
                  <a:gd name="T11" fmla="*/ 215 h 246"/>
                  <a:gd name="T12" fmla="*/ 85 w 758"/>
                  <a:gd name="T13" fmla="*/ 180 h 246"/>
                  <a:gd name="T14" fmla="*/ 111 w 758"/>
                  <a:gd name="T15" fmla="*/ 145 h 246"/>
                  <a:gd name="T16" fmla="*/ 106 w 758"/>
                  <a:gd name="T17" fmla="*/ 84 h 246"/>
                  <a:gd name="T18" fmla="*/ 146 w 758"/>
                  <a:gd name="T19" fmla="*/ 82 h 246"/>
                  <a:gd name="T20" fmla="*/ 223 w 758"/>
                  <a:gd name="T21" fmla="*/ 55 h 246"/>
                  <a:gd name="T22" fmla="*/ 272 w 758"/>
                  <a:gd name="T23" fmla="*/ 89 h 246"/>
                  <a:gd name="T24" fmla="*/ 343 w 758"/>
                  <a:gd name="T25" fmla="*/ 145 h 246"/>
                  <a:gd name="T26" fmla="*/ 454 w 758"/>
                  <a:gd name="T27" fmla="*/ 179 h 246"/>
                  <a:gd name="T28" fmla="*/ 536 w 758"/>
                  <a:gd name="T29" fmla="*/ 181 h 246"/>
                  <a:gd name="T30" fmla="*/ 635 w 758"/>
                  <a:gd name="T31" fmla="*/ 193 h 246"/>
                  <a:gd name="T32" fmla="*/ 758 w 758"/>
                  <a:gd name="T33" fmla="*/ 209 h 246"/>
                  <a:gd name="T34" fmla="*/ 579 w 758"/>
                  <a:gd name="T35" fmla="*/ 211 h 246"/>
                  <a:gd name="T36" fmla="*/ 665 w 758"/>
                  <a:gd name="T37" fmla="*/ 23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8" h="246">
                    <a:moveTo>
                      <a:pt x="667" y="236"/>
                    </a:moveTo>
                    <a:cubicBezTo>
                      <a:pt x="607" y="239"/>
                      <a:pt x="565" y="230"/>
                      <a:pt x="507" y="229"/>
                    </a:cubicBezTo>
                    <a:cubicBezTo>
                      <a:pt x="451" y="229"/>
                      <a:pt x="434" y="245"/>
                      <a:pt x="370" y="245"/>
                    </a:cubicBezTo>
                    <a:cubicBezTo>
                      <a:pt x="280" y="246"/>
                      <a:pt x="260" y="233"/>
                      <a:pt x="215" y="229"/>
                    </a:cubicBezTo>
                    <a:cubicBezTo>
                      <a:pt x="156" y="224"/>
                      <a:pt x="80" y="228"/>
                      <a:pt x="0" y="232"/>
                    </a:cubicBezTo>
                    <a:cubicBezTo>
                      <a:pt x="9" y="225"/>
                      <a:pt x="31" y="227"/>
                      <a:pt x="51" y="215"/>
                    </a:cubicBezTo>
                    <a:cubicBezTo>
                      <a:pt x="41" y="206"/>
                      <a:pt x="75" y="183"/>
                      <a:pt x="85" y="180"/>
                    </a:cubicBezTo>
                    <a:cubicBezTo>
                      <a:pt x="72" y="167"/>
                      <a:pt x="76" y="148"/>
                      <a:pt x="111" y="145"/>
                    </a:cubicBezTo>
                    <a:cubicBezTo>
                      <a:pt x="102" y="124"/>
                      <a:pt x="92" y="102"/>
                      <a:pt x="106" y="84"/>
                    </a:cubicBezTo>
                    <a:cubicBezTo>
                      <a:pt x="115" y="72"/>
                      <a:pt x="134" y="80"/>
                      <a:pt x="146" y="82"/>
                    </a:cubicBezTo>
                    <a:cubicBezTo>
                      <a:pt x="139" y="67"/>
                      <a:pt x="180" y="0"/>
                      <a:pt x="223" y="55"/>
                    </a:cubicBezTo>
                    <a:cubicBezTo>
                      <a:pt x="265" y="50"/>
                      <a:pt x="275" y="53"/>
                      <a:pt x="272" y="89"/>
                    </a:cubicBezTo>
                    <a:cubicBezTo>
                      <a:pt x="313" y="82"/>
                      <a:pt x="347" y="102"/>
                      <a:pt x="343" y="145"/>
                    </a:cubicBezTo>
                    <a:cubicBezTo>
                      <a:pt x="385" y="138"/>
                      <a:pt x="437" y="127"/>
                      <a:pt x="454" y="179"/>
                    </a:cubicBezTo>
                    <a:cubicBezTo>
                      <a:pt x="482" y="167"/>
                      <a:pt x="510" y="148"/>
                      <a:pt x="536" y="181"/>
                    </a:cubicBezTo>
                    <a:cubicBezTo>
                      <a:pt x="558" y="160"/>
                      <a:pt x="610" y="186"/>
                      <a:pt x="635" y="193"/>
                    </a:cubicBezTo>
                    <a:cubicBezTo>
                      <a:pt x="674" y="203"/>
                      <a:pt x="712" y="207"/>
                      <a:pt x="758" y="209"/>
                    </a:cubicBezTo>
                    <a:cubicBezTo>
                      <a:pt x="758" y="217"/>
                      <a:pt x="580" y="207"/>
                      <a:pt x="579" y="211"/>
                    </a:cubicBezTo>
                    <a:cubicBezTo>
                      <a:pt x="575" y="222"/>
                      <a:pt x="682" y="234"/>
                      <a:pt x="665" y="23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77500" lnSpcReduction="20000"/>
              </a:bodyPr>
              <a:lstStyle/>
              <a:p>
                <a:endParaRPr lang="zh-CN" altLang="en-US" dirty="0">
                  <a:latin typeface="微软雅黑" panose="020B0503020204020204" charset="-122"/>
                  <a:ea typeface="微软雅黑" panose="020B0503020204020204" charset="-122"/>
                </a:endParaRPr>
              </a:p>
            </p:txBody>
          </p:sp>
        </p:grpSp>
        <p:pic>
          <p:nvPicPr>
            <p:cNvPr id="7" name="图片 6"/>
            <p:cNvPicPr>
              <a:picLocks noChangeAspect="1"/>
            </p:cNvPicPr>
            <p:nvPr>
              <p:custDataLst>
                <p:tags r:id="rId7"/>
              </p:custDataLst>
            </p:nvPr>
          </p:nvPicPr>
          <p:blipFill rotWithShape="1">
            <a:blip r:embed="rId8">
              <a:duotone>
                <a:schemeClr val="bg2">
                  <a:shade val="45000"/>
                  <a:satMod val="135000"/>
                </a:schemeClr>
                <a:prstClr val="white"/>
              </a:duotone>
            </a:blip>
            <a:srcRect r="3191" b="5810"/>
            <a:stretch>
              <a:fillRect/>
            </a:stretch>
          </p:blipFill>
          <p:spPr>
            <a:xfrm>
              <a:off x="4994166" y="1087401"/>
              <a:ext cx="7203311" cy="5770599"/>
            </a:xfrm>
            <a:prstGeom prst="rect">
              <a:avLst/>
            </a:prstGeom>
          </p:spPr>
        </p:pic>
        <p:sp>
          <p:nvSpPr>
            <p:cNvPr id="14" name="Freeform 10"/>
            <p:cNvSpPr/>
            <p:nvPr>
              <p:custDataLst>
                <p:tags r:id="rId9"/>
              </p:custDataLst>
            </p:nvPr>
          </p:nvSpPr>
          <p:spPr bwMode="auto">
            <a:xfrm>
              <a:off x="2131845" y="4129526"/>
              <a:ext cx="3449638" cy="893763"/>
            </a:xfrm>
            <a:custGeom>
              <a:avLst/>
              <a:gdLst>
                <a:gd name="T0" fmla="*/ 917 w 917"/>
                <a:gd name="T1" fmla="*/ 142 h 235"/>
                <a:gd name="T2" fmla="*/ 779 w 917"/>
                <a:gd name="T3" fmla="*/ 126 h 235"/>
                <a:gd name="T4" fmla="*/ 739 w 917"/>
                <a:gd name="T5" fmla="*/ 125 h 235"/>
                <a:gd name="T6" fmla="*/ 700 w 917"/>
                <a:gd name="T7" fmla="*/ 129 h 235"/>
                <a:gd name="T8" fmla="*/ 658 w 917"/>
                <a:gd name="T9" fmla="*/ 113 h 235"/>
                <a:gd name="T10" fmla="*/ 638 w 917"/>
                <a:gd name="T11" fmla="*/ 91 h 235"/>
                <a:gd name="T12" fmla="*/ 614 w 917"/>
                <a:gd name="T13" fmla="*/ 69 h 235"/>
                <a:gd name="T14" fmla="*/ 579 w 917"/>
                <a:gd name="T15" fmla="*/ 49 h 235"/>
                <a:gd name="T16" fmla="*/ 579 w 917"/>
                <a:gd name="T17" fmla="*/ 22 h 235"/>
                <a:gd name="T18" fmla="*/ 535 w 917"/>
                <a:gd name="T19" fmla="*/ 43 h 235"/>
                <a:gd name="T20" fmla="*/ 506 w 917"/>
                <a:gd name="T21" fmla="*/ 69 h 235"/>
                <a:gd name="T22" fmla="*/ 491 w 917"/>
                <a:gd name="T23" fmla="*/ 92 h 235"/>
                <a:gd name="T24" fmla="*/ 467 w 917"/>
                <a:gd name="T25" fmla="*/ 114 h 235"/>
                <a:gd name="T26" fmla="*/ 437 w 917"/>
                <a:gd name="T27" fmla="*/ 128 h 235"/>
                <a:gd name="T28" fmla="*/ 401 w 917"/>
                <a:gd name="T29" fmla="*/ 127 h 235"/>
                <a:gd name="T30" fmla="*/ 365 w 917"/>
                <a:gd name="T31" fmla="*/ 138 h 235"/>
                <a:gd name="T32" fmla="*/ 286 w 917"/>
                <a:gd name="T33" fmla="*/ 129 h 235"/>
                <a:gd name="T34" fmla="*/ 226 w 917"/>
                <a:gd name="T35" fmla="*/ 122 h 235"/>
                <a:gd name="T36" fmla="*/ 131 w 917"/>
                <a:gd name="T37" fmla="*/ 135 h 235"/>
                <a:gd name="T38" fmla="*/ 0 w 917"/>
                <a:gd name="T39" fmla="*/ 142 h 235"/>
                <a:gd name="T40" fmla="*/ 174 w 917"/>
                <a:gd name="T41" fmla="*/ 154 h 235"/>
                <a:gd name="T42" fmla="*/ 222 w 917"/>
                <a:gd name="T43" fmla="*/ 171 h 235"/>
                <a:gd name="T44" fmla="*/ 255 w 917"/>
                <a:gd name="T45" fmla="*/ 192 h 235"/>
                <a:gd name="T46" fmla="*/ 290 w 917"/>
                <a:gd name="T47" fmla="*/ 185 h 235"/>
                <a:gd name="T48" fmla="*/ 341 w 917"/>
                <a:gd name="T49" fmla="*/ 185 h 235"/>
                <a:gd name="T50" fmla="*/ 405 w 917"/>
                <a:gd name="T51" fmla="*/ 193 h 235"/>
                <a:gd name="T52" fmla="*/ 435 w 917"/>
                <a:gd name="T53" fmla="*/ 203 h 235"/>
                <a:gd name="T54" fmla="*/ 471 w 917"/>
                <a:gd name="T55" fmla="*/ 217 h 235"/>
                <a:gd name="T56" fmla="*/ 518 w 917"/>
                <a:gd name="T57" fmla="*/ 215 h 235"/>
                <a:gd name="T58" fmla="*/ 568 w 917"/>
                <a:gd name="T59" fmla="*/ 207 h 235"/>
                <a:gd name="T60" fmla="*/ 613 w 917"/>
                <a:gd name="T61" fmla="*/ 209 h 235"/>
                <a:gd name="T62" fmla="*/ 674 w 917"/>
                <a:gd name="T63" fmla="*/ 202 h 235"/>
                <a:gd name="T64" fmla="*/ 581 w 917"/>
                <a:gd name="T65" fmla="*/ 196 h 235"/>
                <a:gd name="T66" fmla="*/ 759 w 917"/>
                <a:gd name="T67" fmla="*/ 154 h 235"/>
                <a:gd name="T68" fmla="*/ 694 w 917"/>
                <a:gd name="T69" fmla="*/ 136 h 235"/>
                <a:gd name="T70" fmla="*/ 840 w 917"/>
                <a:gd name="T71" fmla="*/ 135 h 235"/>
                <a:gd name="T72" fmla="*/ 760 w 917"/>
                <a:gd name="T73" fmla="*/ 145 h 235"/>
                <a:gd name="T74" fmla="*/ 917 w 917"/>
                <a:gd name="T75" fmla="*/ 14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17" h="235">
                  <a:moveTo>
                    <a:pt x="917" y="142"/>
                  </a:moveTo>
                  <a:cubicBezTo>
                    <a:pt x="886" y="123"/>
                    <a:pt x="810" y="121"/>
                    <a:pt x="779" y="126"/>
                  </a:cubicBezTo>
                  <a:cubicBezTo>
                    <a:pt x="767" y="115"/>
                    <a:pt x="747" y="111"/>
                    <a:pt x="739" y="125"/>
                  </a:cubicBezTo>
                  <a:cubicBezTo>
                    <a:pt x="724" y="124"/>
                    <a:pt x="710" y="115"/>
                    <a:pt x="700" y="129"/>
                  </a:cubicBezTo>
                  <a:cubicBezTo>
                    <a:pt x="689" y="118"/>
                    <a:pt x="672" y="109"/>
                    <a:pt x="658" y="113"/>
                  </a:cubicBezTo>
                  <a:cubicBezTo>
                    <a:pt x="659" y="100"/>
                    <a:pt x="652" y="93"/>
                    <a:pt x="638" y="91"/>
                  </a:cubicBezTo>
                  <a:cubicBezTo>
                    <a:pt x="647" y="74"/>
                    <a:pt x="631" y="61"/>
                    <a:pt x="614" y="69"/>
                  </a:cubicBezTo>
                  <a:cubicBezTo>
                    <a:pt x="624" y="51"/>
                    <a:pt x="599" y="32"/>
                    <a:pt x="579" y="49"/>
                  </a:cubicBezTo>
                  <a:cubicBezTo>
                    <a:pt x="582" y="32"/>
                    <a:pt x="590" y="47"/>
                    <a:pt x="579" y="22"/>
                  </a:cubicBezTo>
                  <a:cubicBezTo>
                    <a:pt x="576" y="19"/>
                    <a:pt x="538" y="0"/>
                    <a:pt x="535" y="43"/>
                  </a:cubicBezTo>
                  <a:cubicBezTo>
                    <a:pt x="516" y="32"/>
                    <a:pt x="499" y="45"/>
                    <a:pt x="506" y="69"/>
                  </a:cubicBezTo>
                  <a:cubicBezTo>
                    <a:pt x="495" y="64"/>
                    <a:pt x="479" y="80"/>
                    <a:pt x="491" y="92"/>
                  </a:cubicBezTo>
                  <a:cubicBezTo>
                    <a:pt x="476" y="81"/>
                    <a:pt x="460" y="96"/>
                    <a:pt x="467" y="114"/>
                  </a:cubicBezTo>
                  <a:cubicBezTo>
                    <a:pt x="440" y="108"/>
                    <a:pt x="425" y="112"/>
                    <a:pt x="437" y="128"/>
                  </a:cubicBezTo>
                  <a:cubicBezTo>
                    <a:pt x="410" y="106"/>
                    <a:pt x="408" y="114"/>
                    <a:pt x="401" y="127"/>
                  </a:cubicBezTo>
                  <a:cubicBezTo>
                    <a:pt x="391" y="146"/>
                    <a:pt x="388" y="110"/>
                    <a:pt x="365" y="138"/>
                  </a:cubicBezTo>
                  <a:cubicBezTo>
                    <a:pt x="357" y="117"/>
                    <a:pt x="316" y="95"/>
                    <a:pt x="286" y="129"/>
                  </a:cubicBezTo>
                  <a:cubicBezTo>
                    <a:pt x="272" y="117"/>
                    <a:pt x="253" y="92"/>
                    <a:pt x="226" y="122"/>
                  </a:cubicBezTo>
                  <a:cubicBezTo>
                    <a:pt x="206" y="121"/>
                    <a:pt x="131" y="96"/>
                    <a:pt x="131" y="135"/>
                  </a:cubicBezTo>
                  <a:cubicBezTo>
                    <a:pt x="96" y="140"/>
                    <a:pt x="35" y="137"/>
                    <a:pt x="0" y="142"/>
                  </a:cubicBezTo>
                  <a:cubicBezTo>
                    <a:pt x="76" y="151"/>
                    <a:pt x="152" y="145"/>
                    <a:pt x="174" y="154"/>
                  </a:cubicBezTo>
                  <a:cubicBezTo>
                    <a:pt x="190" y="160"/>
                    <a:pt x="206" y="168"/>
                    <a:pt x="222" y="171"/>
                  </a:cubicBezTo>
                  <a:cubicBezTo>
                    <a:pt x="236" y="173"/>
                    <a:pt x="262" y="169"/>
                    <a:pt x="255" y="192"/>
                  </a:cubicBezTo>
                  <a:cubicBezTo>
                    <a:pt x="265" y="196"/>
                    <a:pt x="281" y="193"/>
                    <a:pt x="290" y="185"/>
                  </a:cubicBezTo>
                  <a:cubicBezTo>
                    <a:pt x="293" y="215"/>
                    <a:pt x="329" y="203"/>
                    <a:pt x="341" y="185"/>
                  </a:cubicBezTo>
                  <a:cubicBezTo>
                    <a:pt x="336" y="226"/>
                    <a:pt x="386" y="206"/>
                    <a:pt x="405" y="193"/>
                  </a:cubicBezTo>
                  <a:cubicBezTo>
                    <a:pt x="399" y="214"/>
                    <a:pt x="423" y="214"/>
                    <a:pt x="435" y="203"/>
                  </a:cubicBezTo>
                  <a:cubicBezTo>
                    <a:pt x="423" y="229"/>
                    <a:pt x="458" y="229"/>
                    <a:pt x="471" y="217"/>
                  </a:cubicBezTo>
                  <a:cubicBezTo>
                    <a:pt x="468" y="235"/>
                    <a:pt x="513" y="235"/>
                    <a:pt x="518" y="215"/>
                  </a:cubicBezTo>
                  <a:cubicBezTo>
                    <a:pt x="533" y="222"/>
                    <a:pt x="564" y="224"/>
                    <a:pt x="568" y="207"/>
                  </a:cubicBezTo>
                  <a:cubicBezTo>
                    <a:pt x="575" y="226"/>
                    <a:pt x="601" y="212"/>
                    <a:pt x="613" y="209"/>
                  </a:cubicBezTo>
                  <a:cubicBezTo>
                    <a:pt x="633" y="204"/>
                    <a:pt x="656" y="205"/>
                    <a:pt x="674" y="202"/>
                  </a:cubicBezTo>
                  <a:cubicBezTo>
                    <a:pt x="643" y="199"/>
                    <a:pt x="607" y="203"/>
                    <a:pt x="581" y="196"/>
                  </a:cubicBezTo>
                  <a:cubicBezTo>
                    <a:pt x="642" y="192"/>
                    <a:pt x="700" y="169"/>
                    <a:pt x="759" y="154"/>
                  </a:cubicBezTo>
                  <a:cubicBezTo>
                    <a:pt x="739" y="156"/>
                    <a:pt x="694" y="159"/>
                    <a:pt x="694" y="136"/>
                  </a:cubicBezTo>
                  <a:cubicBezTo>
                    <a:pt x="716" y="135"/>
                    <a:pt x="817" y="132"/>
                    <a:pt x="840" y="135"/>
                  </a:cubicBezTo>
                  <a:cubicBezTo>
                    <a:pt x="837" y="136"/>
                    <a:pt x="763" y="144"/>
                    <a:pt x="760" y="145"/>
                  </a:cubicBezTo>
                  <a:cubicBezTo>
                    <a:pt x="778" y="141"/>
                    <a:pt x="898" y="142"/>
                    <a:pt x="917" y="142"/>
                  </a:cubicBezTo>
                </a:path>
              </a:pathLst>
            </a:custGeom>
            <a:solidFill>
              <a:schemeClr val="accent5">
                <a:alpha val="21000"/>
              </a:schemeClr>
            </a:solidFill>
            <a:ln w="9525">
              <a:noFill/>
              <a:round/>
            </a:ln>
          </p:spPr>
          <p:txBody>
            <a:bodyPr vert="horz" wrap="square" lIns="91440" tIns="45720" rIns="91440" bIns="45720" numCol="1" anchor="t" anchorCtr="0" compatLnSpc="1">
              <a:normAutofit/>
            </a:bodyPr>
            <a:lstStyle/>
            <a:p>
              <a:endParaRPr lang="zh-CN" altLang="en-US" dirty="0">
                <a:latin typeface="微软雅黑" panose="020B0503020204020204" charset="-122"/>
                <a:ea typeface="微软雅黑" panose="020B0503020204020204" charset="-122"/>
              </a:endParaRPr>
            </a:p>
          </p:txBody>
        </p:sp>
      </p:grpSp>
      <p:sp>
        <p:nvSpPr>
          <p:cNvPr id="2" name="标题 1"/>
          <p:cNvSpPr>
            <a:spLocks noGrp="1"/>
          </p:cNvSpPr>
          <p:nvPr>
            <p:ph type="title"/>
            <p:custDataLst>
              <p:tags r:id="rId10"/>
            </p:custDataLst>
          </p:nvPr>
        </p:nvSpPr>
        <p:spPr>
          <a:xfrm>
            <a:off x="876000" y="334800"/>
            <a:ext cx="10440000" cy="1368000"/>
          </a:xfrm>
        </p:spPr>
        <p:txBody>
          <a:bodyPr>
            <a:normAutofit/>
          </a:bodyPr>
          <a:lstStyle>
            <a:lvl1pPr>
              <a:defRPr sz="4000">
                <a:solidFill>
                  <a:schemeClr val="tx1">
                    <a:lumMod val="85000"/>
                    <a:lumOff val="15000"/>
                  </a:schemeClr>
                </a:solidFill>
                <a:latin typeface="微软雅黑" panose="020B0503020204020204" charset="-122"/>
                <a:ea typeface="微软雅黑" panose="020B0503020204020204" charset="-122"/>
              </a:defRPr>
            </a:lvl1pPr>
          </a:lstStyle>
          <a:p>
            <a:r>
              <a:rPr lang="zh-CN" altLang="en-US" dirty="0"/>
              <a:t>单击此处编辑母版标题样式</a:t>
            </a:r>
            <a:endParaRPr lang="zh-CN" altLang="en-US" dirty="0"/>
          </a:p>
        </p:txBody>
      </p:sp>
      <p:sp>
        <p:nvSpPr>
          <p:cNvPr id="3" name="内容占位符 2"/>
          <p:cNvSpPr>
            <a:spLocks noGrp="1"/>
          </p:cNvSpPr>
          <p:nvPr>
            <p:ph idx="1"/>
            <p:custDataLst>
              <p:tags r:id="rId11"/>
            </p:custDataLst>
          </p:nvPr>
        </p:nvSpPr>
        <p:spPr>
          <a:xfrm>
            <a:off x="876000" y="1852295"/>
            <a:ext cx="10440000" cy="4320000"/>
          </a:xfrm>
        </p:spPr>
        <p:txBody>
          <a:bodyPr>
            <a:normAutofit/>
          </a:bodyPr>
          <a:lstStyle>
            <a:lvl1pPr>
              <a:defRPr>
                <a:solidFill>
                  <a:schemeClr val="tx1">
                    <a:lumMod val="85000"/>
                    <a:lumOff val="15000"/>
                  </a:schemeClr>
                </a:solidFill>
                <a:latin typeface="微软雅黑" panose="020B0503020204020204" charset="-122"/>
                <a:ea typeface="微软雅黑" panose="020B0503020204020204" charset="-122"/>
              </a:defRPr>
            </a:lvl1pPr>
            <a:lvl2pPr>
              <a:defRPr>
                <a:solidFill>
                  <a:schemeClr val="tx1">
                    <a:lumMod val="85000"/>
                    <a:lumOff val="15000"/>
                  </a:schemeClr>
                </a:solidFill>
                <a:latin typeface="微软雅黑" panose="020B0503020204020204" charset="-122"/>
                <a:ea typeface="微软雅黑" panose="020B0503020204020204" charset="-122"/>
              </a:defRPr>
            </a:lvl2pPr>
            <a:lvl3pPr>
              <a:defRPr>
                <a:solidFill>
                  <a:schemeClr val="tx1">
                    <a:lumMod val="85000"/>
                    <a:lumOff val="15000"/>
                  </a:schemeClr>
                </a:solidFill>
                <a:latin typeface="微软雅黑" panose="020B0503020204020204" charset="-122"/>
                <a:ea typeface="微软雅黑" panose="020B0503020204020204" charset="-122"/>
              </a:defRPr>
            </a:lvl3pPr>
            <a:lvl4pPr>
              <a:defRPr>
                <a:solidFill>
                  <a:schemeClr val="tx1">
                    <a:lumMod val="85000"/>
                    <a:lumOff val="15000"/>
                  </a:schemeClr>
                </a:solidFill>
                <a:latin typeface="微软雅黑" panose="020B0503020204020204" charset="-122"/>
                <a:ea typeface="微软雅黑" panose="020B0503020204020204" charset="-122"/>
              </a:defRPr>
            </a:lvl4pPr>
            <a:lvl5pPr>
              <a:defRPr>
                <a:solidFill>
                  <a:schemeClr val="tx1">
                    <a:lumMod val="85000"/>
                    <a:lumOff val="15000"/>
                  </a:schemeClr>
                </a:solidFill>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2"/>
            </p:custDataLst>
          </p:nvPr>
        </p:nvSpPr>
        <p:spPr/>
        <p:txBody>
          <a:bodyPr>
            <a:normAutofit/>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custDataLst>
              <p:tags r:id="rId13"/>
            </p:custDataLst>
          </p:nvPr>
        </p:nvSpPr>
        <p:spPr/>
        <p:txBody>
          <a:bodyPr>
            <a:normAutofit/>
          </a:bodyPr>
          <a:lstStyle>
            <a:lvl1pPr>
              <a:defRPr>
                <a:latin typeface="微软雅黑" panose="020B0503020204020204" charset="-122"/>
                <a:ea typeface="微软雅黑" panose="020B0503020204020204" charset="-122"/>
              </a:defRPr>
            </a:lvl1pPr>
          </a:lstStyle>
          <a:p>
            <a:endParaRPr lang="zh-CN" altLang="en-US" dirty="0"/>
          </a:p>
        </p:txBody>
      </p:sp>
      <p:sp>
        <p:nvSpPr>
          <p:cNvPr id="6" name="灯片编号占位符 5"/>
          <p:cNvSpPr>
            <a:spLocks noGrp="1"/>
          </p:cNvSpPr>
          <p:nvPr>
            <p:ph type="sldNum" sz="quarter" idx="12"/>
            <p:custDataLst>
              <p:tags r:id="rId14"/>
            </p:custDataLst>
          </p:nvPr>
        </p:nvSpPr>
        <p:spPr/>
        <p:txBody>
          <a:bodyPr>
            <a:normAutofit/>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3" name="组合 2"/>
          <p:cNvGrpSpPr/>
          <p:nvPr>
            <p:custDataLst>
              <p:tags r:id="rId2"/>
            </p:custDataLst>
          </p:nvPr>
        </p:nvGrpSpPr>
        <p:grpSpPr>
          <a:xfrm>
            <a:off x="0" y="2034179"/>
            <a:ext cx="12192000" cy="2562307"/>
            <a:chOff x="0" y="2034179"/>
            <a:chExt cx="12192000" cy="2562307"/>
          </a:xfrm>
        </p:grpSpPr>
        <p:sp>
          <p:nvSpPr>
            <p:cNvPr id="2" name="矩形 1"/>
            <p:cNvSpPr/>
            <p:nvPr>
              <p:custDataLst>
                <p:tags r:id="rId3"/>
              </p:custDataLst>
            </p:nvPr>
          </p:nvSpPr>
          <p:spPr>
            <a:xfrm>
              <a:off x="0" y="2129742"/>
              <a:ext cx="12192000" cy="2466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dirty="0">
                <a:latin typeface="微软雅黑" panose="020B0503020204020204" charset="-122"/>
                <a:ea typeface="微软雅黑" panose="020B0503020204020204" charset="-122"/>
              </a:endParaRPr>
            </a:p>
          </p:txBody>
        </p:sp>
        <p:pic>
          <p:nvPicPr>
            <p:cNvPr id="9" name="图片 8"/>
            <p:cNvPicPr>
              <a:picLocks noChangeAspect="1"/>
            </p:cNvPicPr>
            <p:nvPr>
              <p:custDataLst>
                <p:tags r:id="rId4"/>
              </p:custDataLst>
            </p:nvPr>
          </p:nvPicPr>
          <p:blipFill rotWithShape="1">
            <a:blip r:embed="rId5" cstate="screen">
              <a:duotone>
                <a:schemeClr val="bg2">
                  <a:shade val="45000"/>
                  <a:satMod val="135000"/>
                </a:schemeClr>
                <a:prstClr val="white"/>
              </a:duotone>
            </a:blip>
            <a:srcRect r="3191" b="5810"/>
            <a:stretch>
              <a:fillRect/>
            </a:stretch>
          </p:blipFill>
          <p:spPr>
            <a:xfrm>
              <a:off x="8610599" y="2034179"/>
              <a:ext cx="3198471" cy="2562307"/>
            </a:xfrm>
            <a:prstGeom prst="rect">
              <a:avLst/>
            </a:prstGeom>
          </p:spPr>
        </p:pic>
      </p:grpSp>
      <p:sp>
        <p:nvSpPr>
          <p:cNvPr id="20" name="标题 1"/>
          <p:cNvSpPr>
            <a:spLocks noGrp="1"/>
          </p:cNvSpPr>
          <p:nvPr>
            <p:ph type="title" hasCustomPrompt="1"/>
            <p:custDataLst>
              <p:tags r:id="rId6"/>
            </p:custDataLst>
          </p:nvPr>
        </p:nvSpPr>
        <p:spPr>
          <a:xfrm>
            <a:off x="669925" y="2371038"/>
            <a:ext cx="7432354" cy="870111"/>
          </a:xfrm>
          <a:noFill/>
        </p:spPr>
        <p:txBody>
          <a:bodyPr lIns="90000" rIns="90000" anchor="b">
            <a:normAutofit/>
          </a:bodyPr>
          <a:lstStyle>
            <a:lvl1pPr>
              <a:lnSpc>
                <a:spcPct val="90000"/>
              </a:lnSpc>
              <a:defRPr sz="3600" b="1">
                <a:solidFill>
                  <a:schemeClr val="bg1"/>
                </a:solidFill>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21" name="文本占位符 2"/>
          <p:cNvSpPr>
            <a:spLocks noGrp="1"/>
          </p:cNvSpPr>
          <p:nvPr>
            <p:ph type="body" idx="1"/>
            <p:custDataLst>
              <p:tags r:id="rId7"/>
            </p:custDataLst>
          </p:nvPr>
        </p:nvSpPr>
        <p:spPr>
          <a:xfrm>
            <a:off x="669925" y="3315332"/>
            <a:ext cx="7432354" cy="1082874"/>
          </a:xfrm>
          <a:noFill/>
        </p:spPr>
        <p:txBody>
          <a:bodyPr lIns="90000" rIns="90000" anchor="t">
            <a:normAutofit/>
          </a:bodyPr>
          <a:lstStyle>
            <a:lvl1pPr marL="0" indent="0">
              <a:lnSpc>
                <a:spcPct val="120000"/>
              </a:lnSpc>
              <a:spcBef>
                <a:spcPts val="0"/>
              </a:spcBef>
              <a:buNone/>
              <a:defRPr sz="1800">
                <a:solidFill>
                  <a:schemeClr val="bg1"/>
                </a:solidFill>
                <a:latin typeface="微软雅黑" panose="020B0503020204020204" charset="-122"/>
                <a:ea typeface="微软雅黑" panose="020B050302020402020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8"/>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custDataLst>
              <p:tags r:id="rId9"/>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6" name="灯片编号占位符 5"/>
          <p:cNvSpPr>
            <a:spLocks noGrp="1"/>
          </p:cNvSpPr>
          <p:nvPr>
            <p:ph type="sldNum" sz="quarter" idx="12"/>
            <p:custDataLst>
              <p:tags r:id="rId10"/>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ormAutofit/>
          </a:bodyPr>
          <a:lstStyle>
            <a:lvl1pPr>
              <a:defRPr sz="4000"/>
            </a:lvl1pPr>
          </a:lstStyle>
          <a:p>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874712" y="1854200"/>
            <a:ext cx="5112000" cy="4321175"/>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custDataLst>
              <p:tags r:id="rId4"/>
            </p:custDataLst>
          </p:nvPr>
        </p:nvSpPr>
        <p:spPr>
          <a:xfrm>
            <a:off x="6198600" y="1854200"/>
            <a:ext cx="5112000" cy="4321175"/>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74800" y="334800"/>
            <a:ext cx="10440000" cy="1368000"/>
          </a:xfrm>
        </p:spPr>
        <p:txBody>
          <a:bodyPr>
            <a:normAutofit/>
          </a:bodyPr>
          <a:lstStyle>
            <a:lvl1pPr>
              <a:defRPr sz="4000"/>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874713" y="1854298"/>
            <a:ext cx="5112000" cy="72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874712" y="2716271"/>
            <a:ext cx="5112000" cy="34560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custDataLst>
              <p:tags r:id="rId5"/>
            </p:custDataLst>
          </p:nvPr>
        </p:nvSpPr>
        <p:spPr>
          <a:xfrm>
            <a:off x="6195764" y="1854298"/>
            <a:ext cx="5112000" cy="72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95760" y="2716271"/>
            <a:ext cx="5112001" cy="34560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rotWithShape="1">
          <a:blip r:embed="rId3">
            <a:extLst>
              <a:ext uri="{28A0092B-C50C-407E-A947-70E740481C1C}">
                <a14:useLocalDpi xmlns:a14="http://schemas.microsoft.com/office/drawing/2010/main" val="0"/>
              </a:ext>
            </a:extLst>
          </a:blip>
          <a:srcRect l="3472" t="13" r="36111" b="-13"/>
          <a:stretch>
            <a:fillRect/>
          </a:stretch>
        </p:blipFill>
        <p:spPr>
          <a:xfrm>
            <a:off x="5593715" y="601980"/>
            <a:ext cx="6602095" cy="6264275"/>
          </a:xfrm>
          <a:prstGeom prst="rect">
            <a:avLst/>
          </a:prstGeom>
        </p:spPr>
      </p:pic>
      <p:sp>
        <p:nvSpPr>
          <p:cNvPr id="2" name="标题 1"/>
          <p:cNvSpPr>
            <a:spLocks noGrp="1"/>
          </p:cNvSpPr>
          <p:nvPr>
            <p:ph type="title"/>
            <p:custDataLst>
              <p:tags r:id="rId4"/>
            </p:custDataLst>
          </p:nvPr>
        </p:nvSpPr>
        <p:spPr/>
        <p:txBody>
          <a:bodyPr>
            <a:normAutofit/>
          </a:bodyPr>
          <a:lstStyle>
            <a:lvl1pPr>
              <a:defRPr sz="4000"/>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74800" y="334800"/>
            <a:ext cx="4176000" cy="1620000"/>
          </a:xfrm>
        </p:spPr>
        <p:txBody>
          <a:bodyPr anchor="t" anchorCtr="0">
            <a:normAutofit/>
          </a:bodyPr>
          <a:lstStyle>
            <a:lvl1pPr>
              <a:defRPr sz="4000"/>
            </a:lvl1pPr>
          </a:lstStyle>
          <a:p>
            <a:r>
              <a:rPr lang="zh-CN" altLang="en-US" dirty="0"/>
              <a:t>单击此处编辑母版标题样式</a:t>
            </a:r>
            <a:endParaRPr lang="zh-CN" altLang="en-US" dirty="0"/>
          </a:p>
        </p:txBody>
      </p:sp>
      <p:sp>
        <p:nvSpPr>
          <p:cNvPr id="3" name="图片占位符 2"/>
          <p:cNvSpPr>
            <a:spLocks noGrp="1" noChangeAspect="1"/>
          </p:cNvSpPr>
          <p:nvPr>
            <p:ph type="pic" idx="1"/>
            <p:custDataLst>
              <p:tags r:id="rId3"/>
            </p:custDataLst>
          </p:nvPr>
        </p:nvSpPr>
        <p:spPr>
          <a:xfrm>
            <a:off x="5193525" y="334800"/>
            <a:ext cx="6120000" cy="583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custDataLst>
              <p:tags r:id="rId4"/>
            </p:custDataLst>
          </p:nvPr>
        </p:nvSpPr>
        <p:spPr>
          <a:xfrm>
            <a:off x="874800" y="2111473"/>
            <a:ext cx="4176000" cy="40536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9795909" y="333375"/>
            <a:ext cx="1512000" cy="5832000"/>
          </a:xfrm>
        </p:spPr>
        <p:txBody>
          <a:bodyPr vert="eaVert">
            <a:normAutofit/>
          </a:bodyPr>
          <a:lstStyle>
            <a:lvl1pPr>
              <a:defRPr sz="3600"/>
            </a:lvl1pPr>
          </a:lstStyle>
          <a:p>
            <a:r>
              <a:rPr lang="zh-CN" altLang="en-US" dirty="0"/>
              <a:t>单击此处编辑母版标题样式</a:t>
            </a:r>
            <a:endParaRPr lang="zh-CN" altLang="en-US" dirty="0"/>
          </a:p>
        </p:txBody>
      </p:sp>
      <p:sp>
        <p:nvSpPr>
          <p:cNvPr id="3" name="竖排文字占位符 2"/>
          <p:cNvSpPr>
            <a:spLocks noGrp="1"/>
          </p:cNvSpPr>
          <p:nvPr>
            <p:ph type="body" orient="vert" idx="1"/>
            <p:custDataLst>
              <p:tags r:id="rId3"/>
            </p:custDataLst>
          </p:nvPr>
        </p:nvSpPr>
        <p:spPr>
          <a:xfrm>
            <a:off x="874800" y="334800"/>
            <a:ext cx="8784000" cy="5832000"/>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51.xml"/><Relationship Id="rId23" Type="http://schemas.openxmlformats.org/officeDocument/2006/relationships/tags" Target="../tags/tag150.xml"/><Relationship Id="rId22" Type="http://schemas.openxmlformats.org/officeDocument/2006/relationships/tags" Target="../tags/tag149.xml"/><Relationship Id="rId21" Type="http://schemas.openxmlformats.org/officeDocument/2006/relationships/tags" Target="../tags/tag148.xml"/><Relationship Id="rId20" Type="http://schemas.openxmlformats.org/officeDocument/2006/relationships/tags" Target="../tags/tag147.xml"/><Relationship Id="rId2" Type="http://schemas.openxmlformats.org/officeDocument/2006/relationships/slideLayout" Target="../slideLayouts/slideLayout2.xml"/><Relationship Id="rId19" Type="http://schemas.openxmlformats.org/officeDocument/2006/relationships/tags" Target="../tags/tag146.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876000" y="333375"/>
            <a:ext cx="10440000" cy="1366838"/>
          </a:xfrm>
          <a:prstGeom prst="rect">
            <a:avLst/>
          </a:prstGeom>
        </p:spPr>
        <p:txBody>
          <a:bodyPr vert="horz" lIns="91440" tIns="45720" rIns="91440" bIns="4680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876000" y="1854000"/>
            <a:ext cx="10440000" cy="4320000"/>
          </a:xfrm>
          <a:prstGeom prst="rect">
            <a:avLst/>
          </a:prstGeom>
        </p:spPr>
        <p:txBody>
          <a:bodyPr vert="horz" lIns="91440" tIns="45720" rIns="9144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6800" rtlCol="0" anchor="ctr">
            <a:normAutofit/>
          </a:bodyPr>
          <a:lstStyle>
            <a:lvl1pPr algn="l">
              <a:lnSpc>
                <a:spcPct val="120000"/>
              </a:lnSpc>
              <a:defRPr sz="1200">
                <a:solidFill>
                  <a:schemeClr val="tx1">
                    <a:tint val="75000"/>
                  </a:schemeClr>
                </a:solidFill>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6800" rtlCol="0" anchor="ctr">
            <a:normAutofit/>
          </a:bodyPr>
          <a:lstStyle>
            <a:lvl1pPr algn="ctr">
              <a:lnSpc>
                <a:spcPct val="120000"/>
              </a:lnSpc>
              <a:defRPr sz="1200">
                <a:solidFill>
                  <a:schemeClr val="tx1">
                    <a:tint val="75000"/>
                  </a:schemeClr>
                </a:solidFill>
                <a:latin typeface="微软雅黑" panose="020B0503020204020204" charset="-122"/>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6800" rtlCol="0" anchor="ctr">
            <a:normAutofit/>
          </a:bodyPr>
          <a:lstStyle>
            <a:lvl1pPr algn="r">
              <a:lnSpc>
                <a:spcPct val="120000"/>
              </a:lnSpc>
              <a:defRPr sz="1200">
                <a:solidFill>
                  <a:schemeClr val="tx1">
                    <a:tint val="75000"/>
                  </a:schemeClr>
                </a:solidFill>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120000"/>
        </a:lnSpc>
        <a:spcBef>
          <a:spcPct val="0"/>
        </a:spcBef>
        <a:buNone/>
        <a:defRPr sz="4000" kern="1200">
          <a:solidFill>
            <a:schemeClr val="tx1"/>
          </a:solidFill>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image" Target="../media/image6.jpeg"/><Relationship Id="rId1" Type="http://schemas.openxmlformats.org/officeDocument/2006/relationships/tags" Target="../tags/tag15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3.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8.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9.xml"/></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10.xml"/></Relationships>
</file>

<file path=ppt/slides/_rels/slide103.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3.xml"/><Relationship Id="rId4" Type="http://schemas.openxmlformats.org/officeDocument/2006/relationships/tags" Target="../tags/tag314.xml"/><Relationship Id="rId3" Type="http://schemas.openxmlformats.org/officeDocument/2006/relationships/tags" Target="../tags/tag313.xml"/><Relationship Id="rId2" Type="http://schemas.openxmlformats.org/officeDocument/2006/relationships/tags" Target="../tags/tag312.xml"/><Relationship Id="rId1" Type="http://schemas.openxmlformats.org/officeDocument/2006/relationships/tags" Target="../tags/tag311.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5.xml"/></Relationships>
</file>

<file path=ppt/slides/_rels/slide10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6.xml"/><Relationship Id="rId1" Type="http://schemas.openxmlformats.org/officeDocument/2006/relationships/image" Target="../media/image23.png"/></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7.xml"/></Relationships>
</file>

<file path=ppt/slides/_rels/slide107.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3.xml"/><Relationship Id="rId4" Type="http://schemas.openxmlformats.org/officeDocument/2006/relationships/tags" Target="../tags/tag321.xml"/><Relationship Id="rId3" Type="http://schemas.openxmlformats.org/officeDocument/2006/relationships/tags" Target="../tags/tag320.xml"/><Relationship Id="rId2" Type="http://schemas.openxmlformats.org/officeDocument/2006/relationships/tags" Target="../tags/tag319.xml"/><Relationship Id="rId1" Type="http://schemas.openxmlformats.org/officeDocument/2006/relationships/tags" Target="../tags/tag318.xml"/></Relationships>
</file>

<file path=ppt/slides/_rels/slide10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2.xml"/><Relationship Id="rId1" Type="http://schemas.openxmlformats.org/officeDocument/2006/relationships/image" Target="../media/image24.png"/></Relationships>
</file>

<file path=ppt/slides/_rels/slide10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3.xml"/><Relationship Id="rId1"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4.xml"/></Relationships>
</file>

<file path=ppt/slides/_rels/slide1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4.xml"/><Relationship Id="rId1" Type="http://schemas.openxmlformats.org/officeDocument/2006/relationships/image" Target="../media/image26.png"/></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5.xml"/></Relationships>
</file>

<file path=ppt/slides/_rels/slide112.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3.xml"/><Relationship Id="rId4" Type="http://schemas.openxmlformats.org/officeDocument/2006/relationships/tags" Target="../tags/tag329.xml"/><Relationship Id="rId3" Type="http://schemas.openxmlformats.org/officeDocument/2006/relationships/tags" Target="../tags/tag328.xml"/><Relationship Id="rId2" Type="http://schemas.openxmlformats.org/officeDocument/2006/relationships/tags" Target="../tags/tag327.xml"/><Relationship Id="rId1" Type="http://schemas.openxmlformats.org/officeDocument/2006/relationships/tags" Target="../tags/tag326.xml"/></Relationships>
</file>

<file path=ppt/slides/_rels/slide1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0.xml"/><Relationship Id="rId1" Type="http://schemas.openxmlformats.org/officeDocument/2006/relationships/image" Target="../media/image27.png"/></Relationships>
</file>

<file path=ppt/slides/_rels/slide1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331.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1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32.xml"/><Relationship Id="rId2" Type="http://schemas.openxmlformats.org/officeDocument/2006/relationships/image" Target="../media/image32.png"/><Relationship Id="rId1" Type="http://schemas.openxmlformats.org/officeDocument/2006/relationships/image" Target="../media/image31.png"/></Relationships>
</file>

<file path=ppt/slides/_rels/slide1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3.xml"/><Relationship Id="rId1" Type="http://schemas.openxmlformats.org/officeDocument/2006/relationships/image" Target="../media/image33.png"/></Relationships>
</file>

<file path=ppt/slides/_rels/slide117.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3.xml"/><Relationship Id="rId4" Type="http://schemas.openxmlformats.org/officeDocument/2006/relationships/tags" Target="../tags/tag337.xml"/><Relationship Id="rId3" Type="http://schemas.openxmlformats.org/officeDocument/2006/relationships/tags" Target="../tags/tag336.xml"/><Relationship Id="rId2" Type="http://schemas.openxmlformats.org/officeDocument/2006/relationships/tags" Target="../tags/tag335.xml"/><Relationship Id="rId1" Type="http://schemas.openxmlformats.org/officeDocument/2006/relationships/tags" Target="../tags/tag334.xml"/></Relationships>
</file>

<file path=ppt/slides/_rels/slide1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8.xml"/><Relationship Id="rId1" Type="http://schemas.openxmlformats.org/officeDocument/2006/relationships/image" Target="../media/image34.png"/></Relationships>
</file>

<file path=ppt/slides/_rels/slide1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339.xml"/><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5.xml"/></Relationships>
</file>

<file path=ppt/slides/_rels/slide1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40.xml"/><Relationship Id="rId2" Type="http://schemas.openxmlformats.org/officeDocument/2006/relationships/image" Target="../media/image39.png"/><Relationship Id="rId1" Type="http://schemas.openxmlformats.org/officeDocument/2006/relationships/image" Target="../media/image38.png"/></Relationships>
</file>

<file path=ppt/slides/_rels/slide121.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1.xml"/><Relationship Id="rId2" Type="http://schemas.openxmlformats.org/officeDocument/2006/relationships/tags" Target="../tags/tag342.xml"/><Relationship Id="rId1" Type="http://schemas.openxmlformats.org/officeDocument/2006/relationships/tags" Target="../tags/tag341.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3.xml"/><Relationship Id="rId4" Type="http://schemas.openxmlformats.org/officeDocument/2006/relationships/tags" Target="../tags/tag179.xml"/><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0.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56.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6.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3.xml"/><Relationship Id="rId4" Type="http://schemas.openxmlformats.org/officeDocument/2006/relationships/tags" Target="../tags/tag190.xml"/><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91.xml"/><Relationship Id="rId2" Type="http://schemas.openxmlformats.org/officeDocument/2006/relationships/image" Target="../media/image10.png"/><Relationship Id="rId1"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5.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8.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3.xml"/><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99.xml"/><Relationship Id="rId2" Type="http://schemas.openxmlformats.org/officeDocument/2006/relationships/image" Target="../media/image12.jpeg"/><Relationship Id="rId1" Type="http://schemas.openxmlformats.org/officeDocument/2006/relationships/image" Target="../media/image11.png"/></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00.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1.xml"/><Relationship Id="rId1" Type="http://schemas.openxmlformats.org/officeDocument/2006/relationships/image" Target="../media/image16.png"/></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3.xml"/><Relationship Id="rId4" Type="http://schemas.openxmlformats.org/officeDocument/2006/relationships/tags" Target="../tags/tag205.xml"/><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6.xml"/></Relationships>
</file>

<file path=ppt/slides/_rels/slide35.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3.xml"/><Relationship Id="rId4" Type="http://schemas.openxmlformats.org/officeDocument/2006/relationships/tags" Target="../tags/tag210.xml"/><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1.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2.xml"/><Relationship Id="rId1" Type="http://schemas.openxmlformats.org/officeDocument/2006/relationships/image" Target="../media/image17.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3.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1.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5.xml"/><Relationship Id="rId1" Type="http://schemas.openxmlformats.org/officeDocument/2006/relationships/image" Target="../media/image18.png"/></Relationships>
</file>

<file path=ppt/slides/_rels/slide41.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3.xml"/><Relationship Id="rId4" Type="http://schemas.openxmlformats.org/officeDocument/2006/relationships/tags" Target="../tags/tag219.xml"/><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0.xml"/></Relationships>
</file>

<file path=ppt/slides/_rels/slide43.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3.xml"/><Relationship Id="rId4" Type="http://schemas.openxmlformats.org/officeDocument/2006/relationships/tags" Target="../tags/tag224.xml"/><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5.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6.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8.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9.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0.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3.xml"/><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s>
</file>

<file path=ppt/slides/_rels/slide5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3.xml"/><Relationship Id="rId4" Type="http://schemas.openxmlformats.org/officeDocument/2006/relationships/tags" Target="../tags/tag234.xml"/><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5.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6.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7.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8.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9.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0.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1.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2.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4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6.xml"/><Relationship Id="rId1" Type="http://schemas.openxmlformats.org/officeDocument/2006/relationships/image" Target="../media/image7.png"/></Relationships>
</file>

<file path=ppt/slides/_rels/slide60.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3.xml"/><Relationship Id="rId4" Type="http://schemas.openxmlformats.org/officeDocument/2006/relationships/tags" Target="../tags/tag247.xml"/><Relationship Id="rId3" Type="http://schemas.openxmlformats.org/officeDocument/2006/relationships/tags" Target="../tags/tag246.xml"/><Relationship Id="rId2" Type="http://schemas.openxmlformats.org/officeDocument/2006/relationships/tags" Target="../tags/tag245.xml"/><Relationship Id="rId1" Type="http://schemas.openxmlformats.org/officeDocument/2006/relationships/tags" Target="../tags/tag244.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8.xml"/><Relationship Id="rId1" Type="http://schemas.openxmlformats.org/officeDocument/2006/relationships/image" Target="../media/image19.png"/></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9.xml"/><Relationship Id="rId1" Type="http://schemas.openxmlformats.org/officeDocument/2006/relationships/image" Target="../media/image20.pn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0.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1.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2.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3.xml"/></Relationships>
</file>

<file path=ppt/slides/_rels/slide67.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3.xml"/><Relationship Id="rId4" Type="http://schemas.openxmlformats.org/officeDocument/2006/relationships/tags" Target="../tags/tag257.xml"/><Relationship Id="rId3" Type="http://schemas.openxmlformats.org/officeDocument/2006/relationships/tags" Target="../tags/tag256.xml"/><Relationship Id="rId2" Type="http://schemas.openxmlformats.org/officeDocument/2006/relationships/tags" Target="../tags/tag255.xml"/><Relationship Id="rId1" Type="http://schemas.openxmlformats.org/officeDocument/2006/relationships/tags" Target="../tags/tag254.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8.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9.xml"/><Relationship Id="rId1"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7.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0.xml"/><Relationship Id="rId1" Type="http://schemas.openxmlformats.org/officeDocument/2006/relationships/image" Target="../media/image22.png"/></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1.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2.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3.xml"/></Relationships>
</file>

<file path=ppt/slides/_rels/slide74.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3.xml"/><Relationship Id="rId4" Type="http://schemas.openxmlformats.org/officeDocument/2006/relationships/tags" Target="../tags/tag267.xml"/><Relationship Id="rId3" Type="http://schemas.openxmlformats.org/officeDocument/2006/relationships/tags" Target="../tags/tag266.xml"/><Relationship Id="rId2" Type="http://schemas.openxmlformats.org/officeDocument/2006/relationships/tags" Target="../tags/tag265.xml"/><Relationship Id="rId1" Type="http://schemas.openxmlformats.org/officeDocument/2006/relationships/tags" Target="../tags/tag264.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8.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9.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0.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1.xml"/></Relationships>
</file>

<file path=ppt/slides/_rels/slide79.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3.xml"/><Relationship Id="rId4" Type="http://schemas.openxmlformats.org/officeDocument/2006/relationships/tags" Target="../tags/tag275.xml"/><Relationship Id="rId3" Type="http://schemas.openxmlformats.org/officeDocument/2006/relationships/tags" Target="../tags/tag274.xml"/><Relationship Id="rId2" Type="http://schemas.openxmlformats.org/officeDocument/2006/relationships/tags" Target="../tags/tag273.xml"/><Relationship Id="rId1" Type="http://schemas.openxmlformats.org/officeDocument/2006/relationships/tags" Target="../tags/tag272.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3.xml"/><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6.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7.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8.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79.xml"/></Relationships>
</file>

<file path=ppt/slides/_rels/slide84.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3.xml"/><Relationship Id="rId4" Type="http://schemas.openxmlformats.org/officeDocument/2006/relationships/tags" Target="../tags/tag283.xml"/><Relationship Id="rId3" Type="http://schemas.openxmlformats.org/officeDocument/2006/relationships/tags" Target="../tags/tag282.xml"/><Relationship Id="rId2" Type="http://schemas.openxmlformats.org/officeDocument/2006/relationships/tags" Target="../tags/tag281.xml"/><Relationship Id="rId1" Type="http://schemas.openxmlformats.org/officeDocument/2006/relationships/tags" Target="../tags/tag280.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4.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5.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6.xml"/></Relationships>
</file>

<file path=ppt/slides/_rels/slide88.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3.xml"/><Relationship Id="rId4" Type="http://schemas.openxmlformats.org/officeDocument/2006/relationships/tags" Target="../tags/tag290.xml"/><Relationship Id="rId3" Type="http://schemas.openxmlformats.org/officeDocument/2006/relationships/tags" Target="../tags/tag289.xml"/><Relationship Id="rId2" Type="http://schemas.openxmlformats.org/officeDocument/2006/relationships/tags" Target="../tags/tag288.xml"/><Relationship Id="rId1" Type="http://schemas.openxmlformats.org/officeDocument/2006/relationships/tags" Target="../tags/tag287.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2.xml"/><Relationship Id="rId1" Type="http://schemas.openxmlformats.org/officeDocument/2006/relationships/image" Target="../media/image8.png"/></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2.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3.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4.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5.xml"/></Relationships>
</file>

<file path=ppt/slides/_rels/slide94.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3.xml"/><Relationship Id="rId4" Type="http://schemas.openxmlformats.org/officeDocument/2006/relationships/tags" Target="../tags/tag299.xml"/><Relationship Id="rId3" Type="http://schemas.openxmlformats.org/officeDocument/2006/relationships/tags" Target="../tags/tag298.xml"/><Relationship Id="rId2" Type="http://schemas.openxmlformats.org/officeDocument/2006/relationships/tags" Target="../tags/tag297.xml"/><Relationship Id="rId1" Type="http://schemas.openxmlformats.org/officeDocument/2006/relationships/tags" Target="../tags/tag296.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0.xml"/></Relationships>
</file>

<file path=ppt/slides/_rels/slide96.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3.xml"/><Relationship Id="rId4" Type="http://schemas.openxmlformats.org/officeDocument/2006/relationships/tags" Target="../tags/tag304.xml"/><Relationship Id="rId3" Type="http://schemas.openxmlformats.org/officeDocument/2006/relationships/tags" Target="../tags/tag303.xml"/><Relationship Id="rId2" Type="http://schemas.openxmlformats.org/officeDocument/2006/relationships/tags" Target="../tags/tag302.xml"/><Relationship Id="rId1" Type="http://schemas.openxmlformats.org/officeDocument/2006/relationships/tags" Target="../tags/tag301.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5.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6.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矩形 13"/>
          <p:cNvSpPr/>
          <p:nvPr>
            <p:custDataLst>
              <p:tags r:id="rId3"/>
            </p:custDataLst>
          </p:nvPr>
        </p:nvSpPr>
        <p:spPr>
          <a:xfrm>
            <a:off x="0" y="0"/>
            <a:ext cx="12192000" cy="6858000"/>
          </a:xfrm>
          <a:prstGeom prst="rect">
            <a:avLst/>
          </a:prstGeom>
          <a:solidFill>
            <a:srgbClr val="000000">
              <a:alpha val="50000"/>
            </a:srgbClr>
          </a:solidFill>
          <a:ln>
            <a:noFill/>
          </a:ln>
        </p:spPr>
        <p:style>
          <a:lnRef idx="2">
            <a:srgbClr val="0DA3F9">
              <a:shade val="50000"/>
            </a:srgbClr>
          </a:lnRef>
          <a:fillRef idx="1">
            <a:srgbClr val="0DA3F9"/>
          </a:fillRef>
          <a:effectRef idx="0">
            <a:srgbClr val="0DA3F9"/>
          </a:effectRef>
          <a:fontRef idx="minor">
            <a:sysClr val="window" lastClr="FFFFFF"/>
          </a:fontRef>
        </p:style>
        <p:txBody>
          <a:bodyPr rtlCol="0" anchor="ctr"/>
          <a:p>
            <a:pPr marL="0" marR="0" lvl="0" indent="0" algn="ctr" defTabSz="457200" rtl="0" eaLnBrk="1" fontAlgn="auto" latinLnBrk="0" hangingPunct="1">
              <a:lnSpc>
                <a:spcPct val="100000"/>
              </a:lnSpc>
              <a:spcBef>
                <a:spcPts val="0"/>
              </a:spcBef>
              <a:spcAft>
                <a:spcPts val="0"/>
              </a:spcAft>
              <a:buClrTx/>
              <a:buSzTx/>
              <a:buFontTx/>
              <a:buNone/>
            </a:pPr>
            <a:endParaRPr kumimoji="1"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endParaRPr>
          </a:p>
        </p:txBody>
      </p:sp>
      <p:sp>
        <p:nvSpPr>
          <p:cNvPr id="10" name="矩形 9"/>
          <p:cNvSpPr/>
          <p:nvPr>
            <p:custDataLst>
              <p:tags r:id="rId4"/>
            </p:custDataLst>
          </p:nvPr>
        </p:nvSpPr>
        <p:spPr>
          <a:xfrm>
            <a:off x="1382975" y="2183924"/>
            <a:ext cx="9756247" cy="2017860"/>
          </a:xfrm>
          <a:prstGeom prst="rect">
            <a:avLst/>
          </a:prstGeom>
          <a:effectLst/>
        </p:spPr>
        <p:txBody>
          <a:bodyPr wrap="square" anchor="ctr" anchorCtr="0">
            <a:normAutofit/>
          </a:bodyPr>
          <a:p>
            <a:pPr marL="0" marR="0" lvl="0" indent="0" algn="ctr" defTabSz="457200" rtl="0" eaLnBrk="1" fontAlgn="auto" latinLnBrk="0" hangingPunct="1">
              <a:lnSpc>
                <a:spcPct val="120000"/>
              </a:lnSpc>
              <a:spcBef>
                <a:spcPts val="0"/>
              </a:spcBef>
              <a:spcAft>
                <a:spcPts val="0"/>
              </a:spcAft>
              <a:buSzPct val="100000"/>
              <a:buFontTx/>
              <a:buNone/>
            </a:pPr>
            <a:r>
              <a:rPr kumimoji="0" lang="zh-CN" altLang="zh-CN" sz="5400" b="1" i="0" kern="1200" cap="none" spc="300" normalizeH="0" noProof="0">
                <a:ln>
                  <a:noFill/>
                </a:ln>
                <a:solidFill>
                  <a:sysClr val="window" lastClr="FFFFFF"/>
                </a:solidFill>
                <a:effectLst/>
                <a:latin typeface="Arial" panose="020B0604020202020204" pitchFamily="34" charset="0"/>
                <a:ea typeface="微软雅黑" panose="020B0503020204020204" charset="-122"/>
                <a:cs typeface="苹方 粗体"/>
              </a:rPr>
              <a:t>第四篇  运营篇</a:t>
            </a:r>
            <a:endParaRPr kumimoji="0" lang="zh-CN" altLang="zh-CN" sz="5400" b="1" i="0" kern="1200" cap="none" spc="300" normalizeH="0" noProof="0">
              <a:ln>
                <a:noFill/>
              </a:ln>
              <a:solidFill>
                <a:sysClr val="window" lastClr="FFFFFF"/>
              </a:solidFill>
              <a:effectLst/>
              <a:latin typeface="Arial" panose="020B0604020202020204" pitchFamily="34" charset="0"/>
              <a:ea typeface="微软雅黑" panose="020B0503020204020204" charset="-122"/>
              <a:cs typeface="苹方 粗体"/>
            </a:endParaRPr>
          </a:p>
        </p:txBody>
      </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直播营销平台</a:t>
            </a:r>
            <a:endParaRPr lang="zh-CN" altLang="en-US"/>
          </a:p>
        </p:txBody>
      </p:sp>
      <p:sp>
        <p:nvSpPr>
          <p:cNvPr id="5" name="内容占位符 4"/>
          <p:cNvSpPr>
            <a:spLocks noGrp="1"/>
          </p:cNvSpPr>
          <p:nvPr>
            <p:ph idx="1"/>
          </p:nvPr>
        </p:nvSpPr>
        <p:spPr/>
        <p:txBody>
          <a:bodyPr>
            <a:normAutofit lnSpcReduction="20000"/>
          </a:bodyPr>
          <a:p>
            <a:pPr marL="0" indent="0">
              <a:buNone/>
            </a:pPr>
            <a:r>
              <a:rPr lang="zh-CN" altLang="en-US"/>
              <a:t>目前，这些平台各有优劣。主播在选择直播平台的时候，一定要充分分析考察直播平台的特性，并结合自己的实际情况开展直播。这里主要分析分析淘宝、抖音、快手、微信四个带货为主的直播平台的优劣。</a:t>
            </a:r>
            <a:endParaRPr lang="zh-CN" altLang="en-US"/>
          </a:p>
          <a:p>
            <a:pPr marL="0" indent="0">
              <a:buNone/>
            </a:pPr>
            <a:r>
              <a:rPr lang="zh-CN" altLang="en-US"/>
              <a:t>淘宝直播平台由于生态格局比较稳定，算是一个比较稳定成熟的带货直播平台。但是在淘宝做直播要考虑自己的时间和成长成本。虽然主播只要遵循平台的规则，每天播满平台要求的时间，其就能获得平台的青睐，给主播发流量。</a:t>
            </a:r>
            <a:endParaRPr lang="zh-CN" altLang="en-US"/>
          </a:p>
          <a:p>
            <a:pPr marL="0" indent="0">
              <a:buNone/>
            </a:pPr>
            <a:r>
              <a:rPr lang="zh-CN" altLang="en-US"/>
              <a:t>但这以过程需要主播消耗大量的时间和精力，比如每天需要播满8小时。这对很多主播来说比价吃力</a:t>
            </a:r>
            <a:endParaRPr lang="zh-CN" altLang="en-US"/>
          </a:p>
        </p:txBody>
      </p:sp>
    </p:spTree>
    <p:custDataLst>
      <p:tags r:id="rId1"/>
    </p:custData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影响</a:t>
            </a:r>
            <a:endParaRPr lang="zh-CN" altLang="en-US"/>
          </a:p>
        </p:txBody>
      </p:sp>
      <p:sp>
        <p:nvSpPr>
          <p:cNvPr id="5" name="内容占位符 4"/>
          <p:cNvSpPr>
            <a:spLocks noGrp="1"/>
          </p:cNvSpPr>
          <p:nvPr>
            <p:ph idx="1"/>
          </p:nvPr>
        </p:nvSpPr>
        <p:spPr>
          <a:xfrm>
            <a:off x="876300" y="1852295"/>
            <a:ext cx="10440035" cy="3924300"/>
          </a:xfrm>
        </p:spPr>
        <p:txBody>
          <a:bodyPr>
            <a:normAutofit/>
          </a:bodyPr>
          <a:p>
            <a:pPr marL="0" indent="0">
              <a:buNone/>
            </a:pPr>
            <a:r>
              <a:rPr lang="zh-CN" altLang="en-US"/>
              <a:t>“流量＋内容”的变现模式对新型的互联网经济产生了深远影响。它有力促进了经济的迅速发展。</a:t>
            </a:r>
            <a:endParaRPr lang="zh-CN" altLang="en-US"/>
          </a:p>
          <a:p>
            <a:pPr marL="0" indent="0">
              <a:buNone/>
            </a:pPr>
            <a:r>
              <a:rPr lang="zh-CN" altLang="en-US"/>
              <a:t>它为互联网衍生了很多新型经济，给互联网经济的未来提供了很多思考。它还为直播行业开启了一道大门，使得直播平台往更规范更专业的方向发展，它是以流量和内容为王的直播平台变现的必然趋势。</a:t>
            </a:r>
            <a:endParaRPr lang="zh-CN" altLang="en-US"/>
          </a:p>
          <a:p>
            <a:pPr marL="0" indent="0">
              <a:buNone/>
            </a:pPr>
            <a:r>
              <a:rPr lang="zh-CN" altLang="en-US"/>
              <a:t>当然它也给直播平台带来了全新的挑战，对于主播、流量、内容、平台新的变现模式提供了前进动力</a:t>
            </a:r>
            <a:endParaRPr lang="zh-CN" altLang="en-US"/>
          </a:p>
        </p:txBody>
      </p:sp>
    </p:spTree>
    <p:custDataLst>
      <p:tags r:id="rId1"/>
    </p:custData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未来展望</a:t>
            </a:r>
            <a:endParaRPr lang="zh-CN" altLang="en-US"/>
          </a:p>
        </p:txBody>
      </p:sp>
      <p:sp>
        <p:nvSpPr>
          <p:cNvPr id="5" name="内容占位符 4"/>
          <p:cNvSpPr>
            <a:spLocks noGrp="1"/>
          </p:cNvSpPr>
          <p:nvPr>
            <p:ph idx="1"/>
          </p:nvPr>
        </p:nvSpPr>
        <p:spPr>
          <a:xfrm>
            <a:off x="876300" y="1852295"/>
            <a:ext cx="10440035" cy="3924300"/>
          </a:xfrm>
        </p:spPr>
        <p:txBody>
          <a:bodyPr>
            <a:normAutofit/>
          </a:bodyPr>
          <a:p>
            <a:pPr marL="0" indent="0">
              <a:buNone/>
            </a:pPr>
            <a:r>
              <a:rPr lang="zh-CN" altLang="en-US"/>
              <a:t>随着直播变现模式的不断发展，流量＋内容的变现模式会有更加完善的体系，目前直播带货是一个风口，尤其是“直播＋电商”的模式会更加发展壮大。</a:t>
            </a:r>
            <a:endParaRPr lang="zh-CN" altLang="en-US"/>
          </a:p>
          <a:p>
            <a:pPr marL="0" indent="0">
              <a:buNone/>
            </a:pPr>
            <a:r>
              <a:rPr lang="zh-CN" altLang="en-US"/>
              <a:t>这种模式的未来发展前景如下:</a:t>
            </a:r>
            <a:endParaRPr lang="zh-CN" altLang="en-US"/>
          </a:p>
          <a:p>
            <a:pPr marL="0" indent="0">
              <a:buNone/>
            </a:pPr>
            <a:r>
              <a:rPr lang="en-US" altLang="zh-CN"/>
              <a:t>1.</a:t>
            </a:r>
            <a:r>
              <a:rPr lang="zh-CN" altLang="en-US"/>
              <a:t>主播大众化</a:t>
            </a:r>
            <a:endParaRPr lang="zh-CN" altLang="en-US"/>
          </a:p>
          <a:p>
            <a:pPr marL="0" indent="0">
              <a:buNone/>
            </a:pPr>
            <a:r>
              <a:rPr lang="en-US" altLang="zh-CN"/>
              <a:t>2.</a:t>
            </a:r>
            <a:r>
              <a:rPr lang="zh-CN" altLang="en-US"/>
              <a:t>直播内容优胜劣汰</a:t>
            </a:r>
            <a:endParaRPr lang="zh-CN" altLang="en-US"/>
          </a:p>
          <a:p>
            <a:pPr marL="0" indent="0">
              <a:buNone/>
            </a:pPr>
            <a:r>
              <a:rPr lang="en-US" altLang="zh-CN"/>
              <a:t>3.</a:t>
            </a:r>
            <a:r>
              <a:rPr lang="zh-CN" altLang="en-US"/>
              <a:t>运营手段趋多元化</a:t>
            </a:r>
            <a:endParaRPr lang="zh-CN" altLang="en-US"/>
          </a:p>
          <a:p>
            <a:pPr marL="0" indent="0">
              <a:buNone/>
            </a:pPr>
            <a:r>
              <a:rPr lang="en-US" altLang="zh-CN"/>
              <a:t>4.</a:t>
            </a:r>
            <a:r>
              <a:rPr lang="zh-CN" altLang="en-US"/>
              <a:t>直播电商平台化</a:t>
            </a:r>
            <a:endParaRPr lang="zh-CN" altLang="en-US"/>
          </a:p>
        </p:txBody>
      </p:sp>
    </p:spTree>
    <p:custDataLst>
      <p:tags r:id="rId1"/>
    </p:custData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022685" y="1288415"/>
            <a:ext cx="10440000" cy="1366838"/>
          </a:xfrm>
        </p:spPr>
        <p:txBody>
          <a:bodyPr>
            <a:normAutofit/>
          </a:bodyPr>
          <a:p>
            <a:r>
              <a:rPr lang="zh-CN" altLang="en-US">
                <a:solidFill>
                  <a:srgbClr val="FF0000"/>
                </a:solidFill>
              </a:rPr>
              <a:t>第</a:t>
            </a:r>
            <a:r>
              <a:rPr lang="en-US" altLang="zh-CN">
                <a:solidFill>
                  <a:srgbClr val="FF0000"/>
                </a:solidFill>
              </a:rPr>
              <a:t>4</a:t>
            </a:r>
            <a:r>
              <a:rPr lang="zh-CN" altLang="en-US">
                <a:solidFill>
                  <a:srgbClr val="FF0000"/>
                </a:solidFill>
              </a:rPr>
              <a:t>章</a:t>
            </a:r>
            <a:r>
              <a:rPr lang="en-US" altLang="zh-CN">
                <a:solidFill>
                  <a:srgbClr val="FF0000"/>
                </a:solidFill>
              </a:rPr>
              <a:t>  </a:t>
            </a:r>
            <a:r>
              <a:rPr lang="zh-CN" altLang="en-US">
                <a:solidFill>
                  <a:srgbClr val="FF0000"/>
                </a:solidFill>
              </a:rPr>
              <a:t>互联网营销的数据运营技巧</a:t>
            </a:r>
            <a:endParaRPr lang="zh-CN" altLang="en-US">
              <a:solidFill>
                <a:srgbClr val="FF0000"/>
              </a:solidFill>
            </a:endParaRPr>
          </a:p>
        </p:txBody>
      </p:sp>
      <p:sp>
        <p:nvSpPr>
          <p:cNvPr id="3" name="副标题 2"/>
          <p:cNvSpPr>
            <a:spLocks noGrp="1"/>
          </p:cNvSpPr>
          <p:nvPr>
            <p:ph type="subTitle" idx="4294967295"/>
          </p:nvPr>
        </p:nvSpPr>
        <p:spPr>
          <a:xfrm>
            <a:off x="1353820" y="2655570"/>
            <a:ext cx="6106795" cy="343535"/>
          </a:xfrm>
        </p:spPr>
        <p:txBody>
          <a:bodyPr>
            <a:normAutofit fontScale="50000"/>
          </a:bodyPr>
          <a:p>
            <a:pPr algn="ctr"/>
            <a:r>
              <a:rPr lang="zh-CN" altLang="en-US">
                <a:solidFill>
                  <a:srgbClr val="FF0000"/>
                </a:solidFill>
              </a:rPr>
              <a:t>Data operation skills of Internet Marketing</a:t>
            </a:r>
            <a:endParaRPr lang="zh-CN" altLang="en-US">
              <a:solidFill>
                <a:srgbClr val="FF0000"/>
              </a:solidFill>
            </a:endParaRPr>
          </a:p>
        </p:txBody>
      </p:sp>
    </p:spTree>
    <p:custDataLst>
      <p:tags r:id="rId1"/>
    </p:custData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custDataLst>
              <p:tags r:id="rId1"/>
            </p:custDataLst>
          </p:nvPr>
        </p:nvSpPr>
        <p:spPr>
          <a:xfrm>
            <a:off x="2819400" y="3546475"/>
            <a:ext cx="7432040" cy="527685"/>
          </a:xfrm>
        </p:spPr>
        <p:txBody>
          <a:bodyPr/>
          <a:lstStyle/>
          <a:p>
            <a:r>
              <a:rPr dirty="0"/>
              <a:t>Data analysis skills of talent</a:t>
            </a:r>
            <a:endParaRPr dirty="0"/>
          </a:p>
        </p:txBody>
      </p:sp>
      <p:sp>
        <p:nvSpPr>
          <p:cNvPr id="4" name="标题 3"/>
          <p:cNvSpPr>
            <a:spLocks noGrp="1"/>
          </p:cNvSpPr>
          <p:nvPr>
            <p:ph type="title"/>
            <p:custDataLst>
              <p:tags r:id="rId2"/>
            </p:custDataLst>
          </p:nvPr>
        </p:nvSpPr>
        <p:spPr>
          <a:xfrm>
            <a:off x="2819400" y="2602230"/>
            <a:ext cx="7502525" cy="869950"/>
          </a:xfrm>
        </p:spPr>
        <p:txBody>
          <a:bodyPr>
            <a:noAutofit/>
          </a:bodyPr>
          <a:lstStyle/>
          <a:p>
            <a:r>
              <a:rPr lang="zh-CN" altLang="en-US" spc="200" dirty="0">
                <a:solidFill>
                  <a:schemeClr val="bg1"/>
                </a:solidFill>
                <a:uFillTx/>
                <a:latin typeface="Arial" panose="020B0604020202020204" pitchFamily="34" charset="0"/>
                <a:sym typeface="Arial" panose="020B0604020202020204" pitchFamily="34" charset="0"/>
              </a:rPr>
              <a:t>达人数据分析技巧</a:t>
            </a:r>
            <a:endParaRPr lang="zh-CN" altLang="en-US" spc="200" dirty="0">
              <a:solidFill>
                <a:schemeClr val="bg1"/>
              </a:solidFill>
              <a:uFillTx/>
              <a:latin typeface="Arial" panose="020B0604020202020204" pitchFamily="34" charset="0"/>
              <a:sym typeface="Arial" panose="020B0604020202020204" pitchFamily="34" charset="0"/>
            </a:endParaRPr>
          </a:p>
        </p:txBody>
      </p:sp>
      <p:sp>
        <p:nvSpPr>
          <p:cNvPr id="5" name="文本框 4"/>
          <p:cNvSpPr txBox="1"/>
          <p:nvPr>
            <p:custDataLst>
              <p:tags r:id="rId3"/>
            </p:custDataLst>
          </p:nvPr>
        </p:nvSpPr>
        <p:spPr>
          <a:xfrm>
            <a:off x="579381" y="2481397"/>
            <a:ext cx="1896110" cy="1861185"/>
          </a:xfrm>
          <a:prstGeom prst="rect">
            <a:avLst/>
          </a:prstGeom>
          <a:noFill/>
        </p:spPr>
        <p:txBody>
          <a:bodyPr wrap="none" rtlCol="0" anchor="ctr">
            <a:spAutoFit/>
          </a:bodyPr>
          <a:lstStyle>
            <a:defPPr>
              <a:defRPr lang="zh-CN"/>
            </a:defPPr>
          </a:lstStyle>
          <a:p>
            <a:pPr algn="ctr"/>
            <a:r>
              <a:rPr lang="en-US" altLang="zh-CN" sz="11500" dirty="0">
                <a:solidFill>
                  <a:srgbClr val="FFFFFF"/>
                </a:solidFill>
                <a:latin typeface="微软雅黑" panose="020B0503020204020204" charset="-122"/>
                <a:ea typeface="微软雅黑" panose="020B0503020204020204" charset="-122"/>
              </a:rPr>
              <a:t>01</a:t>
            </a:r>
            <a:endParaRPr lang="en-US" altLang="zh-CN" sz="11500" dirty="0">
              <a:solidFill>
                <a:srgbClr val="FFFFFF"/>
              </a:solidFill>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达人数据分析技巧</a:t>
            </a:r>
            <a:endParaRPr lang="zh-CN" altLang="en-US"/>
          </a:p>
        </p:txBody>
      </p:sp>
      <p:sp>
        <p:nvSpPr>
          <p:cNvPr id="5" name="内容占位符 4"/>
          <p:cNvSpPr>
            <a:spLocks noGrp="1"/>
          </p:cNvSpPr>
          <p:nvPr>
            <p:ph idx="1"/>
          </p:nvPr>
        </p:nvSpPr>
        <p:spPr/>
        <p:txBody>
          <a:bodyPr>
            <a:normAutofit lnSpcReduction="20000"/>
          </a:bodyPr>
          <a:p>
            <a:pPr marL="0" indent="0">
              <a:buNone/>
            </a:pPr>
            <a:r>
              <a:rPr lang="zh-CN" altLang="en-US"/>
              <a:t>如何正确的选择带货达人是互联网营销师的主要任务之一。相信在选取达人时，各位读者都会有以下困惑：这个达人是否适合我的产品、他的数据是否真实以及从哪些数据进行分析</a:t>
            </a:r>
            <a:endParaRPr lang="zh-CN" altLang="en-US"/>
          </a:p>
          <a:p>
            <a:pPr marL="0" indent="0">
              <a:buNone/>
            </a:pPr>
            <a:r>
              <a:rPr lang="zh-CN" altLang="en-US"/>
              <a:t>抖音拥有一个任务推广平台——抖音星图，商家和达人可以通过星图来快速找到合作伙伴，形成双赢的局面，同时对于商家、达人和MCN机构来说也是一个提高收益的主要手段方式</a:t>
            </a:r>
            <a:endParaRPr lang="zh-CN" altLang="en-US"/>
          </a:p>
          <a:p>
            <a:pPr marL="0" indent="0">
              <a:buNone/>
            </a:pPr>
            <a:r>
              <a:rPr lang="zh-CN" altLang="en-US"/>
              <a:t>星图登录途径有三种，分别为客户、达人或创作者以及MCN；作为互联网营销师，初次登录星图平台可通过客户或者MCN登录进入自动注册界面。当完成“账号注册、资质证明、对公验证”三个步骤后，平台会提示其注册成功，然后就可以正式进入专属于客户的后台管理页面</a:t>
            </a:r>
            <a:endParaRPr lang="zh-CN" altLang="en-US"/>
          </a:p>
        </p:txBody>
      </p:sp>
    </p:spTree>
    <p:custDataLst>
      <p:tags r:id="rId1"/>
    </p:custData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达人数据分析技巧</a:t>
            </a:r>
            <a:endParaRPr lang="zh-CN" altLang="en-US"/>
          </a:p>
        </p:txBody>
      </p:sp>
      <p:sp>
        <p:nvSpPr>
          <p:cNvPr id="5" name="内容占位符 4"/>
          <p:cNvSpPr>
            <a:spLocks noGrp="1"/>
          </p:cNvSpPr>
          <p:nvPr>
            <p:ph idx="1"/>
          </p:nvPr>
        </p:nvSpPr>
        <p:spPr/>
        <p:txBody>
          <a:bodyPr>
            <a:normAutofit lnSpcReduction="20000"/>
          </a:bodyPr>
          <a:p>
            <a:pPr marL="0" indent="0">
              <a:buNone/>
            </a:pPr>
            <a:r>
              <a:rPr lang="zh-CN" altLang="en-US"/>
              <a:t>进入星图平台后，可以初步了解达人的核心数据如：达人介绍、账号标签、达人指数、广告报价、代表作品、作品数据、粉丝画像以及所属MCN机构等。其中最为重要的是账号标签，账号标签与产品关联度越高，带货转化率越高。其次达人指数则表示综合商业能力如下图，这些数值越高，证明其可选择比例越高</a:t>
            </a:r>
            <a:endParaRPr lang="zh-CN" altLang="en-US"/>
          </a:p>
        </p:txBody>
      </p:sp>
      <p:pic>
        <p:nvPicPr>
          <p:cNvPr id="68" name="图片 68"/>
          <p:cNvPicPr>
            <a:picLocks noChangeAspect="1"/>
          </p:cNvPicPr>
          <p:nvPr/>
        </p:nvPicPr>
        <p:blipFill>
          <a:blip r:embed="rId1"/>
          <a:stretch>
            <a:fillRect/>
          </a:stretch>
        </p:blipFill>
        <p:spPr>
          <a:xfrm>
            <a:off x="3422650" y="3780155"/>
            <a:ext cx="5346700" cy="2392045"/>
          </a:xfrm>
          <a:prstGeom prst="rect">
            <a:avLst/>
          </a:prstGeom>
          <a:noFill/>
          <a:ln>
            <a:noFill/>
          </a:ln>
        </p:spPr>
      </p:pic>
    </p:spTree>
    <p:custDataLst>
      <p:tags r:id="rId2"/>
    </p:custData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达人数据分析技巧</a:t>
            </a:r>
            <a:endParaRPr lang="zh-CN" altLang="en-US"/>
          </a:p>
        </p:txBody>
      </p:sp>
      <p:sp>
        <p:nvSpPr>
          <p:cNvPr id="5" name="内容占位符 4"/>
          <p:cNvSpPr>
            <a:spLocks noGrp="1"/>
          </p:cNvSpPr>
          <p:nvPr>
            <p:ph idx="1"/>
          </p:nvPr>
        </p:nvSpPr>
        <p:spPr/>
        <p:txBody>
          <a:bodyPr>
            <a:normAutofit fontScale="80000"/>
          </a:bodyPr>
          <a:p>
            <a:pPr marL="0" indent="0">
              <a:buNone/>
            </a:pPr>
            <a:r>
              <a:rPr lang="zh-CN" altLang="en-US"/>
              <a:t>达人的重点数据则分别是：①任务完成数：通过星图平台接单的历史数量；②预期播放量：根据账号发布满30天的视频数据推断得出；③平均制作周期：合作所需的时间周期；④预期CPM：基于账号预计播放量与当前报价计算的千次播放量费用预估。</a:t>
            </a:r>
            <a:endParaRPr lang="zh-CN" altLang="en-US"/>
          </a:p>
          <a:p>
            <a:pPr marL="0" indent="0">
              <a:buNone/>
            </a:pPr>
            <a:r>
              <a:rPr lang="zh-CN" altLang="en-US"/>
              <a:t>根据上述数据，营销师可以初步判断该达人是否符合产品需求，他的制作周期能否达到计划推广进度需求，根据预期CPM值可以同其他电商平台对比以选取性价比占有优势的达人。</a:t>
            </a:r>
            <a:endParaRPr lang="zh-CN" altLang="en-US"/>
          </a:p>
          <a:p>
            <a:pPr marL="0" indent="0">
              <a:buNone/>
            </a:pPr>
            <a:r>
              <a:rPr lang="zh-CN" altLang="en-US"/>
              <a:t>播放趋势则是另一个需要关注的数据，从这个数据可以了解到达人账号最近15个作品的播放量、点赞、评论、分享的数据，根据平均的一个数据来分析账号的粉丝活跃度和粉丝真实性。根据账号作品的评论分析可以了解达人账号的粉丝最大的关注在哪里。当达人账号的这些数据与其粉丝量有较大差距时，可以初步判断其数据真实性较低，可能存在买粉行为。</a:t>
            </a:r>
            <a:endParaRPr lang="zh-CN" altLang="en-US"/>
          </a:p>
          <a:p>
            <a:pPr marL="0" indent="0">
              <a:buNone/>
            </a:pPr>
            <a:r>
              <a:rPr lang="zh-CN" altLang="en-US"/>
              <a:t>根据上述数据筛选结果，相信营销师对达人数据分析有了较清晰的认知，可以明确地找到与需求相匹配的达人</a:t>
            </a:r>
            <a:endParaRPr lang="zh-CN" altLang="en-US"/>
          </a:p>
        </p:txBody>
      </p:sp>
    </p:spTree>
    <p:custDataLst>
      <p:tags r:id="rId1"/>
    </p:custData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custDataLst>
              <p:tags r:id="rId1"/>
            </p:custDataLst>
          </p:nvPr>
        </p:nvSpPr>
        <p:spPr>
          <a:xfrm>
            <a:off x="2819400" y="3546475"/>
            <a:ext cx="7432040" cy="527685"/>
          </a:xfrm>
        </p:spPr>
        <p:txBody>
          <a:bodyPr/>
          <a:lstStyle/>
          <a:p>
            <a:r>
              <a:rPr dirty="0">
                <a:sym typeface="+mn-ea"/>
              </a:rPr>
              <a:t>Data analysis skills of </a:t>
            </a:r>
            <a:r>
              <a:rPr lang="en-US" dirty="0">
                <a:sym typeface="+mn-ea"/>
              </a:rPr>
              <a:t>fan</a:t>
            </a:r>
            <a:endParaRPr lang="en-US" dirty="0">
              <a:sym typeface="+mn-ea"/>
            </a:endParaRPr>
          </a:p>
        </p:txBody>
      </p:sp>
      <p:sp>
        <p:nvSpPr>
          <p:cNvPr id="4" name="标题 3"/>
          <p:cNvSpPr>
            <a:spLocks noGrp="1"/>
          </p:cNvSpPr>
          <p:nvPr>
            <p:ph type="title"/>
            <p:custDataLst>
              <p:tags r:id="rId2"/>
            </p:custDataLst>
          </p:nvPr>
        </p:nvSpPr>
        <p:spPr>
          <a:xfrm>
            <a:off x="2819400" y="2602230"/>
            <a:ext cx="7502525" cy="869950"/>
          </a:xfrm>
        </p:spPr>
        <p:txBody>
          <a:bodyPr>
            <a:noAutofit/>
          </a:bodyPr>
          <a:lstStyle/>
          <a:p>
            <a:r>
              <a:rPr lang="zh-CN" altLang="en-US" spc="200" dirty="0">
                <a:solidFill>
                  <a:schemeClr val="bg1"/>
                </a:solidFill>
                <a:uFillTx/>
                <a:latin typeface="Arial" panose="020B0604020202020204" pitchFamily="34" charset="0"/>
                <a:sym typeface="Arial" panose="020B0604020202020204" pitchFamily="34" charset="0"/>
              </a:rPr>
              <a:t>粉丝数据分析技巧</a:t>
            </a:r>
            <a:endParaRPr lang="zh-CN" altLang="en-US" spc="200" dirty="0">
              <a:solidFill>
                <a:schemeClr val="bg1"/>
              </a:solidFill>
              <a:uFillTx/>
              <a:latin typeface="Arial" panose="020B0604020202020204" pitchFamily="34" charset="0"/>
              <a:sym typeface="Arial" panose="020B0604020202020204" pitchFamily="34" charset="0"/>
            </a:endParaRPr>
          </a:p>
        </p:txBody>
      </p:sp>
      <p:sp>
        <p:nvSpPr>
          <p:cNvPr id="5" name="文本框 4"/>
          <p:cNvSpPr txBox="1"/>
          <p:nvPr>
            <p:custDataLst>
              <p:tags r:id="rId3"/>
            </p:custDataLst>
          </p:nvPr>
        </p:nvSpPr>
        <p:spPr>
          <a:xfrm>
            <a:off x="579381" y="2481397"/>
            <a:ext cx="1896110" cy="1861185"/>
          </a:xfrm>
          <a:prstGeom prst="rect">
            <a:avLst/>
          </a:prstGeom>
          <a:noFill/>
        </p:spPr>
        <p:txBody>
          <a:bodyPr wrap="none" rtlCol="0" anchor="ctr">
            <a:spAutoFit/>
          </a:bodyPr>
          <a:lstStyle>
            <a:defPPr>
              <a:defRPr lang="zh-CN"/>
            </a:defPPr>
          </a:lstStyle>
          <a:p>
            <a:pPr algn="ctr"/>
            <a:r>
              <a:rPr lang="en-US" altLang="zh-CN" sz="11500" dirty="0">
                <a:solidFill>
                  <a:srgbClr val="FFFFFF"/>
                </a:solidFill>
                <a:latin typeface="微软雅黑" panose="020B0503020204020204" charset="-122"/>
                <a:ea typeface="微软雅黑" panose="020B0503020204020204" charset="-122"/>
              </a:rPr>
              <a:t>02</a:t>
            </a:r>
            <a:endParaRPr lang="en-US" altLang="zh-CN" sz="11500" dirty="0">
              <a:solidFill>
                <a:srgbClr val="FFFFFF"/>
              </a:solidFill>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粉丝数据分析技巧</a:t>
            </a:r>
            <a:endParaRPr lang="zh-CN" altLang="en-US"/>
          </a:p>
        </p:txBody>
      </p:sp>
      <p:sp>
        <p:nvSpPr>
          <p:cNvPr id="5" name="内容占位符 4"/>
          <p:cNvSpPr>
            <a:spLocks noGrp="1"/>
          </p:cNvSpPr>
          <p:nvPr>
            <p:ph idx="1"/>
          </p:nvPr>
        </p:nvSpPr>
        <p:spPr/>
        <p:txBody>
          <a:bodyPr>
            <a:normAutofit/>
          </a:bodyPr>
          <a:p>
            <a:pPr marL="0" indent="0">
              <a:buNone/>
            </a:pPr>
            <a:r>
              <a:rPr lang="zh-CN" altLang="en-US"/>
              <a:t>通过对关联的播主数据进行分析，对播主的粉丝观众进行数据分析，可以得到很直观的用户画像。用户画像我们可以从性别、年龄、地域、购买需求、喜好价格区间、活跃时间段、视频喜好等来进行分析。</a:t>
            </a:r>
            <a:endParaRPr lang="zh-CN" altLang="en-US"/>
          </a:p>
        </p:txBody>
      </p:sp>
      <p:pic>
        <p:nvPicPr>
          <p:cNvPr id="69" name="图片 2"/>
          <p:cNvPicPr>
            <a:picLocks noChangeAspect="1"/>
          </p:cNvPicPr>
          <p:nvPr/>
        </p:nvPicPr>
        <p:blipFill>
          <a:blip r:embed="rId1"/>
          <a:stretch>
            <a:fillRect/>
          </a:stretch>
        </p:blipFill>
        <p:spPr>
          <a:xfrm>
            <a:off x="2462530" y="3314065"/>
            <a:ext cx="7266940" cy="2228215"/>
          </a:xfrm>
          <a:prstGeom prst="rect">
            <a:avLst/>
          </a:prstGeom>
          <a:noFill/>
          <a:ln>
            <a:noFill/>
          </a:ln>
        </p:spPr>
      </p:pic>
    </p:spTree>
    <p:custDataLst>
      <p:tags r:id="rId2"/>
    </p:custData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粉丝数据分析技巧</a:t>
            </a:r>
            <a:endParaRPr lang="zh-CN" altLang="en-US"/>
          </a:p>
        </p:txBody>
      </p:sp>
      <p:sp>
        <p:nvSpPr>
          <p:cNvPr id="5" name="内容占位符 4"/>
          <p:cNvSpPr>
            <a:spLocks noGrp="1"/>
          </p:cNvSpPr>
          <p:nvPr>
            <p:ph idx="1"/>
          </p:nvPr>
        </p:nvSpPr>
        <p:spPr>
          <a:xfrm>
            <a:off x="876300" y="1852295"/>
            <a:ext cx="4285615" cy="4319905"/>
          </a:xfrm>
        </p:spPr>
        <p:txBody>
          <a:bodyPr>
            <a:normAutofit/>
          </a:bodyPr>
          <a:p>
            <a:pPr marL="0" indent="0">
              <a:buNone/>
            </a:pPr>
            <a:r>
              <a:rPr lang="zh-CN" altLang="en-US"/>
              <a:t>在账号粉丝画像中可以看到账号粉丝性别、年龄、地区、手机类型、平台活跃度大概总结，以此可以初步判断达人粉丝群体与产品受众是否相匹配</a:t>
            </a:r>
            <a:endParaRPr lang="zh-CN" altLang="en-US"/>
          </a:p>
        </p:txBody>
      </p:sp>
      <p:pic>
        <p:nvPicPr>
          <p:cNvPr id="70" name="图片 70"/>
          <p:cNvPicPr>
            <a:picLocks noChangeAspect="1"/>
          </p:cNvPicPr>
          <p:nvPr/>
        </p:nvPicPr>
        <p:blipFill>
          <a:blip r:embed="rId1"/>
          <a:srcRect l="892" t="1380" r="2613" b="2061"/>
          <a:stretch>
            <a:fillRect/>
          </a:stretch>
        </p:blipFill>
        <p:spPr>
          <a:xfrm>
            <a:off x="5989320" y="1703070"/>
            <a:ext cx="4897755" cy="4357370"/>
          </a:xfrm>
          <a:prstGeom prst="rect">
            <a:avLst/>
          </a:prstGeom>
          <a:noFill/>
          <a:ln>
            <a:noFill/>
          </a:ln>
        </p:spPr>
      </p:pic>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直播营销平台</a:t>
            </a:r>
            <a:endParaRPr lang="zh-CN" altLang="en-US"/>
          </a:p>
        </p:txBody>
      </p:sp>
      <p:sp>
        <p:nvSpPr>
          <p:cNvPr id="5" name="内容占位符 4"/>
          <p:cNvSpPr>
            <a:spLocks noGrp="1"/>
          </p:cNvSpPr>
          <p:nvPr>
            <p:ph idx="1"/>
          </p:nvPr>
        </p:nvSpPr>
        <p:spPr/>
        <p:txBody>
          <a:bodyPr>
            <a:normAutofit lnSpcReduction="20000"/>
          </a:bodyPr>
          <a:p>
            <a:pPr marL="0" indent="0">
              <a:buNone/>
            </a:pPr>
            <a:r>
              <a:rPr lang="zh-CN" altLang="en-US"/>
              <a:t>与淘宝不一样，抖音作为这两年迅猛生长的直播平台，其拥有巨大的用户群体和流量潜力。据中国网络视听节目服务协会发布的《2018 中国网络视听发展研究报告》显示，2018年，网络视频用户规模继续增长，比整体网民增速高了1.4%。截至2018年6月，我国网络视频用户6. 09亿，占网民总体的76%，半年增长率5.2%。其中，手机视频用户数量达到5.78亿，短视频用户达到5.94亿，直播用户4.25亿。</a:t>
            </a:r>
            <a:endParaRPr lang="zh-CN" altLang="en-US"/>
          </a:p>
          <a:p>
            <a:pPr marL="0" indent="0">
              <a:buNone/>
            </a:pPr>
            <a:r>
              <a:rPr lang="zh-CN" altLang="en-US"/>
              <a:t>因此，对新人来说，这是一个充满机会的直播平台。其服务商、供应商、选品人等角色还没有完全锁定，很多角色处在萌芽状态，所以新人主播完全可以去尝试。而且，抖音直播遵循的是爆款逻辑，其不但注重内容，还注重质量,从而促使人们从差异化的内容找突破点</a:t>
            </a:r>
            <a:endParaRPr lang="zh-CN" altLang="en-US"/>
          </a:p>
        </p:txBody>
      </p:sp>
    </p:spTree>
    <p:custDataLst>
      <p:tags r:id="rId1"/>
    </p:custData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粉丝数据分析技巧</a:t>
            </a:r>
            <a:endParaRPr lang="zh-CN" altLang="en-US"/>
          </a:p>
        </p:txBody>
      </p:sp>
      <p:sp>
        <p:nvSpPr>
          <p:cNvPr id="5" name="内容占位符 4"/>
          <p:cNvSpPr>
            <a:spLocks noGrp="1"/>
          </p:cNvSpPr>
          <p:nvPr>
            <p:ph idx="1"/>
          </p:nvPr>
        </p:nvSpPr>
        <p:spPr>
          <a:xfrm>
            <a:off x="876300" y="1852295"/>
            <a:ext cx="4285615" cy="4319905"/>
          </a:xfrm>
        </p:spPr>
        <p:txBody>
          <a:bodyPr>
            <a:normAutofit/>
          </a:bodyPr>
          <a:p>
            <a:pPr marL="0" indent="0">
              <a:buNone/>
            </a:pPr>
            <a:r>
              <a:rPr lang="zh-CN" altLang="en-US"/>
              <a:t>假设产品为酒类，那么就要筛选出男性占大比例以及位于山东或者东北的粉丝群体，带货转化率才可以达到预期；反之，哪怕达人粉丝量再大，但是与产品受众极大的不匹配，那么转化率也是极低的。</a:t>
            </a:r>
            <a:endParaRPr lang="zh-CN" altLang="en-US"/>
          </a:p>
        </p:txBody>
      </p:sp>
      <p:pic>
        <p:nvPicPr>
          <p:cNvPr id="71" name="图片 71"/>
          <p:cNvPicPr>
            <a:picLocks noChangeAspect="1"/>
          </p:cNvPicPr>
          <p:nvPr/>
        </p:nvPicPr>
        <p:blipFill>
          <a:blip r:embed="rId1"/>
          <a:srcRect l="-59" t="1305"/>
          <a:stretch>
            <a:fillRect/>
          </a:stretch>
        </p:blipFill>
        <p:spPr>
          <a:xfrm>
            <a:off x="5655310" y="1852295"/>
            <a:ext cx="6079490" cy="3161665"/>
          </a:xfrm>
          <a:prstGeom prst="rect">
            <a:avLst/>
          </a:prstGeom>
          <a:noFill/>
          <a:ln>
            <a:noFill/>
          </a:ln>
        </p:spPr>
      </p:pic>
    </p:spTree>
    <p:custDataLst>
      <p:tags r:id="rId2"/>
    </p:custData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粉丝数据分析技巧</a:t>
            </a:r>
            <a:endParaRPr lang="zh-CN" altLang="en-US"/>
          </a:p>
        </p:txBody>
      </p:sp>
      <p:sp>
        <p:nvSpPr>
          <p:cNvPr id="5" name="内容占位符 4"/>
          <p:cNvSpPr>
            <a:spLocks noGrp="1"/>
          </p:cNvSpPr>
          <p:nvPr>
            <p:ph idx="1"/>
          </p:nvPr>
        </p:nvSpPr>
        <p:spPr>
          <a:xfrm>
            <a:off x="876300" y="1852295"/>
            <a:ext cx="10438765" cy="4319905"/>
          </a:xfrm>
        </p:spPr>
        <p:txBody>
          <a:bodyPr>
            <a:normAutofit fontScale="90000"/>
          </a:bodyPr>
          <a:p>
            <a:pPr marL="0" indent="0">
              <a:buNone/>
            </a:pPr>
            <a:r>
              <a:rPr lang="zh-CN" altLang="en-US"/>
              <a:t>其次，当你的预算足够充足时，需要多个达人帮助推广产品，该如何选择。例如，在选择了A达人和B达人之后，还要判断其之间的粉丝重合度，若A达人与B达人之间的粉丝重合度很高，其实就相当于花费更多的资金推广给相同的用户，这种行为当然是不可取的。因此根据粉丝重合度分析可以最大程度的避免选择到粉丝重合度过高的账号，让你的推广费可以得到最高性价比的展现。</a:t>
            </a:r>
            <a:endParaRPr lang="zh-CN" altLang="en-US"/>
          </a:p>
          <a:p>
            <a:pPr marL="0" indent="0">
              <a:buNone/>
            </a:pPr>
            <a:r>
              <a:rPr lang="zh-CN" altLang="en-US"/>
              <a:t>在选择达人账号过程中，担心其数据真实性，即可以参考粉丝趋势分析。根据粉丝的总量和增量的趋势可以判断一个账号的健康度，如果都是整体稳定保持向上是比较正常的，如果都是往下的多半是含有水分或者停更的账号。</a:t>
            </a:r>
            <a:endParaRPr lang="zh-CN" altLang="en-US"/>
          </a:p>
          <a:p>
            <a:pPr marL="0" indent="0">
              <a:buNone/>
            </a:pPr>
            <a:r>
              <a:rPr lang="zh-CN" altLang="en-US"/>
              <a:t>根据上述内容，可以较为轻松的筛选出拥有与产品受众相契合粉丝群体的达人账号</a:t>
            </a:r>
            <a:endParaRPr lang="zh-CN" altLang="en-US"/>
          </a:p>
        </p:txBody>
      </p:sp>
    </p:spTree>
    <p:custDataLst>
      <p:tags r:id="rId1"/>
    </p:custData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custDataLst>
              <p:tags r:id="rId1"/>
            </p:custDataLst>
          </p:nvPr>
        </p:nvSpPr>
        <p:spPr>
          <a:xfrm>
            <a:off x="2819400" y="3546475"/>
            <a:ext cx="7432040" cy="527685"/>
          </a:xfrm>
        </p:spPr>
        <p:txBody>
          <a:bodyPr/>
          <a:lstStyle/>
          <a:p>
            <a:r>
              <a:rPr dirty="0">
                <a:sym typeface="+mn-ea"/>
              </a:rPr>
              <a:t>Data analysis skills of </a:t>
            </a:r>
            <a:r>
              <a:rPr lang="en-US" dirty="0">
                <a:sym typeface="+mn-ea"/>
              </a:rPr>
              <a:t>selection</a:t>
            </a:r>
            <a:endParaRPr lang="en-US" dirty="0">
              <a:sym typeface="+mn-ea"/>
            </a:endParaRPr>
          </a:p>
        </p:txBody>
      </p:sp>
      <p:sp>
        <p:nvSpPr>
          <p:cNvPr id="4" name="标题 3"/>
          <p:cNvSpPr>
            <a:spLocks noGrp="1"/>
          </p:cNvSpPr>
          <p:nvPr>
            <p:ph type="title"/>
            <p:custDataLst>
              <p:tags r:id="rId2"/>
            </p:custDataLst>
          </p:nvPr>
        </p:nvSpPr>
        <p:spPr>
          <a:xfrm>
            <a:off x="2819400" y="2602230"/>
            <a:ext cx="7502525" cy="869950"/>
          </a:xfrm>
        </p:spPr>
        <p:txBody>
          <a:bodyPr>
            <a:noAutofit/>
          </a:bodyPr>
          <a:lstStyle/>
          <a:p>
            <a:r>
              <a:rPr lang="zh-CN" altLang="en-US" spc="200" dirty="0">
                <a:solidFill>
                  <a:schemeClr val="bg1"/>
                </a:solidFill>
                <a:uFillTx/>
                <a:latin typeface="Arial" panose="020B0604020202020204" pitchFamily="34" charset="0"/>
                <a:sym typeface="Arial" panose="020B0604020202020204" pitchFamily="34" charset="0"/>
              </a:rPr>
              <a:t>选品数据分析技巧</a:t>
            </a:r>
            <a:endParaRPr lang="zh-CN" altLang="en-US" spc="200" dirty="0">
              <a:solidFill>
                <a:schemeClr val="bg1"/>
              </a:solidFill>
              <a:uFillTx/>
              <a:latin typeface="Arial" panose="020B0604020202020204" pitchFamily="34" charset="0"/>
              <a:sym typeface="Arial" panose="020B0604020202020204" pitchFamily="34" charset="0"/>
            </a:endParaRPr>
          </a:p>
        </p:txBody>
      </p:sp>
      <p:sp>
        <p:nvSpPr>
          <p:cNvPr id="5" name="文本框 4"/>
          <p:cNvSpPr txBox="1"/>
          <p:nvPr>
            <p:custDataLst>
              <p:tags r:id="rId3"/>
            </p:custDataLst>
          </p:nvPr>
        </p:nvSpPr>
        <p:spPr>
          <a:xfrm>
            <a:off x="579381" y="2481397"/>
            <a:ext cx="1896110" cy="1861185"/>
          </a:xfrm>
          <a:prstGeom prst="rect">
            <a:avLst/>
          </a:prstGeom>
          <a:noFill/>
        </p:spPr>
        <p:txBody>
          <a:bodyPr wrap="none" rtlCol="0" anchor="ctr">
            <a:spAutoFit/>
          </a:bodyPr>
          <a:lstStyle>
            <a:defPPr>
              <a:defRPr lang="zh-CN"/>
            </a:defPPr>
          </a:lstStyle>
          <a:p>
            <a:pPr algn="ctr"/>
            <a:r>
              <a:rPr lang="en-US" altLang="zh-CN" sz="11500" dirty="0">
                <a:solidFill>
                  <a:srgbClr val="FFFFFF"/>
                </a:solidFill>
                <a:latin typeface="微软雅黑" panose="020B0503020204020204" charset="-122"/>
                <a:ea typeface="微软雅黑" panose="020B0503020204020204" charset="-122"/>
              </a:rPr>
              <a:t>03</a:t>
            </a:r>
            <a:endParaRPr lang="en-US" altLang="zh-CN" sz="11500" dirty="0">
              <a:solidFill>
                <a:srgbClr val="FFFFFF"/>
              </a:solidFill>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粉丝数据分析技巧</a:t>
            </a:r>
            <a:endParaRPr lang="zh-CN" altLang="en-US"/>
          </a:p>
        </p:txBody>
      </p:sp>
      <p:sp>
        <p:nvSpPr>
          <p:cNvPr id="5" name="内容占位符 4"/>
          <p:cNvSpPr>
            <a:spLocks noGrp="1"/>
          </p:cNvSpPr>
          <p:nvPr>
            <p:ph idx="1"/>
          </p:nvPr>
        </p:nvSpPr>
        <p:spPr>
          <a:xfrm>
            <a:off x="876300" y="1852295"/>
            <a:ext cx="10438765" cy="4319905"/>
          </a:xfrm>
        </p:spPr>
        <p:txBody>
          <a:bodyPr>
            <a:normAutofit/>
          </a:bodyPr>
          <a:p>
            <a:pPr marL="0" indent="0">
              <a:buNone/>
            </a:pPr>
            <a:r>
              <a:rPr lang="zh-CN" altLang="en-US"/>
              <a:t>我们以抖音商品销量排行榜为例，排行榜可按月榜、周榜、日榜查看相应时间段的销量排行榜。还可以选择商品所属行业和分类，也可以按照直播带货和视频带货两种带货方式进行查看</a:t>
            </a:r>
            <a:endParaRPr lang="zh-CN" altLang="en-US"/>
          </a:p>
        </p:txBody>
      </p:sp>
      <p:pic>
        <p:nvPicPr>
          <p:cNvPr id="72" name="图片 4"/>
          <p:cNvPicPr>
            <a:picLocks noChangeAspect="1"/>
          </p:cNvPicPr>
          <p:nvPr/>
        </p:nvPicPr>
        <p:blipFill>
          <a:blip r:embed="rId1"/>
          <a:stretch>
            <a:fillRect/>
          </a:stretch>
        </p:blipFill>
        <p:spPr>
          <a:xfrm>
            <a:off x="1904365" y="3356610"/>
            <a:ext cx="8383905" cy="2274570"/>
          </a:xfrm>
          <a:prstGeom prst="rect">
            <a:avLst/>
          </a:prstGeom>
          <a:noFill/>
          <a:ln>
            <a:noFill/>
          </a:ln>
        </p:spPr>
      </p:pic>
    </p:spTree>
    <p:custDataLst>
      <p:tags r:id="rId2"/>
    </p:custData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粉丝数据分析技巧</a:t>
            </a:r>
            <a:endParaRPr lang="zh-CN" altLang="en-US"/>
          </a:p>
        </p:txBody>
      </p:sp>
      <p:sp>
        <p:nvSpPr>
          <p:cNvPr id="5" name="内容占位符 4"/>
          <p:cNvSpPr>
            <a:spLocks noGrp="1"/>
          </p:cNvSpPr>
          <p:nvPr>
            <p:ph idx="1"/>
          </p:nvPr>
        </p:nvSpPr>
        <p:spPr>
          <a:xfrm>
            <a:off x="876300" y="1852295"/>
            <a:ext cx="4669155" cy="4319905"/>
          </a:xfrm>
        </p:spPr>
        <p:txBody>
          <a:bodyPr>
            <a:normAutofit fontScale="70000"/>
          </a:bodyPr>
          <a:p>
            <a:pPr marL="0" indent="0">
              <a:buNone/>
            </a:pPr>
            <a:r>
              <a:rPr lang="zh-CN" altLang="en-US"/>
              <a:t>2021年4月份宠物行业里商品的销量情况，我们可以看到排行第1的是一款宠物猫狗专用的一款可水洗可重复使用的刷毛器，这款刷毛器在4月份的销量达到了惊人的4.8万销量，远超排行第2的麦富迪的一款肉松狗粮，销售额更是达到了95.6万元，浏览曝光度为38.6万，然后我们在看一下该商品关联的直播数和视频数，我们发现数据也是遥遥领先，数据分别为1620和141，再看其他属性，该商品在30天内得到291位达人的热推，可见该商品在这个月是进行了极大的推广，因此销量如此之高</a:t>
            </a:r>
            <a:endParaRPr lang="zh-CN" altLang="en-US"/>
          </a:p>
        </p:txBody>
      </p:sp>
      <p:pic>
        <p:nvPicPr>
          <p:cNvPr id="73" name="图片 5"/>
          <p:cNvPicPr>
            <a:picLocks noChangeAspect="1"/>
          </p:cNvPicPr>
          <p:nvPr/>
        </p:nvPicPr>
        <p:blipFill>
          <a:blip r:embed="rId1"/>
          <a:stretch>
            <a:fillRect/>
          </a:stretch>
        </p:blipFill>
        <p:spPr>
          <a:xfrm>
            <a:off x="5808980" y="570865"/>
            <a:ext cx="5712460" cy="2859405"/>
          </a:xfrm>
          <a:prstGeom prst="rect">
            <a:avLst/>
          </a:prstGeom>
          <a:noFill/>
          <a:ln>
            <a:noFill/>
          </a:ln>
        </p:spPr>
      </p:pic>
      <p:pic>
        <p:nvPicPr>
          <p:cNvPr id="74" name="图片 7"/>
          <p:cNvPicPr>
            <a:picLocks noChangeAspect="1"/>
          </p:cNvPicPr>
          <p:nvPr/>
        </p:nvPicPr>
        <p:blipFill>
          <a:blip r:embed="rId2"/>
          <a:stretch>
            <a:fillRect/>
          </a:stretch>
        </p:blipFill>
        <p:spPr>
          <a:xfrm>
            <a:off x="5808980" y="3588703"/>
            <a:ext cx="3028950" cy="2676525"/>
          </a:xfrm>
          <a:prstGeom prst="rect">
            <a:avLst/>
          </a:prstGeom>
          <a:noFill/>
          <a:ln>
            <a:noFill/>
          </a:ln>
        </p:spPr>
      </p:pic>
      <p:pic>
        <p:nvPicPr>
          <p:cNvPr id="64" name="图片 8"/>
          <p:cNvPicPr>
            <a:picLocks noChangeAspect="1"/>
          </p:cNvPicPr>
          <p:nvPr/>
        </p:nvPicPr>
        <p:blipFill>
          <a:blip r:embed="rId3"/>
          <a:srcRect r="9236"/>
          <a:stretch>
            <a:fillRect/>
          </a:stretch>
        </p:blipFill>
        <p:spPr>
          <a:xfrm>
            <a:off x="9101455" y="3726498"/>
            <a:ext cx="2228850" cy="2400935"/>
          </a:xfrm>
          <a:prstGeom prst="rect">
            <a:avLst/>
          </a:prstGeom>
          <a:noFill/>
          <a:ln>
            <a:noFill/>
          </a:ln>
        </p:spPr>
      </p:pic>
    </p:spTree>
    <p:custDataLst>
      <p:tags r:id="rId4"/>
    </p:custData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粉丝数据分析技巧</a:t>
            </a:r>
            <a:endParaRPr lang="zh-CN" altLang="en-US"/>
          </a:p>
        </p:txBody>
      </p:sp>
      <p:sp>
        <p:nvSpPr>
          <p:cNvPr id="5" name="内容占位符 4"/>
          <p:cNvSpPr>
            <a:spLocks noGrp="1"/>
          </p:cNvSpPr>
          <p:nvPr>
            <p:ph idx="1"/>
          </p:nvPr>
        </p:nvSpPr>
        <p:spPr>
          <a:xfrm>
            <a:off x="876300" y="1852295"/>
            <a:ext cx="4669155" cy="1468755"/>
          </a:xfrm>
        </p:spPr>
        <p:txBody>
          <a:bodyPr>
            <a:normAutofit/>
          </a:bodyPr>
          <a:p>
            <a:pPr marL="0" indent="0">
              <a:buNone/>
            </a:pPr>
            <a:r>
              <a:rPr lang="zh-CN" altLang="en-US"/>
              <a:t>商品销量和浏览曲线图查看该商品在这个月的趋势走向</a:t>
            </a:r>
            <a:endParaRPr lang="zh-CN" altLang="en-US"/>
          </a:p>
        </p:txBody>
      </p:sp>
      <p:pic>
        <p:nvPicPr>
          <p:cNvPr id="76" name="图片 9"/>
          <p:cNvPicPr>
            <a:picLocks noChangeAspect="1"/>
          </p:cNvPicPr>
          <p:nvPr/>
        </p:nvPicPr>
        <p:blipFill>
          <a:blip r:embed="rId1"/>
          <a:stretch>
            <a:fillRect/>
          </a:stretch>
        </p:blipFill>
        <p:spPr>
          <a:xfrm>
            <a:off x="6278880" y="1702753"/>
            <a:ext cx="5264150" cy="1617345"/>
          </a:xfrm>
          <a:prstGeom prst="rect">
            <a:avLst/>
          </a:prstGeom>
          <a:noFill/>
          <a:ln>
            <a:noFill/>
          </a:ln>
        </p:spPr>
      </p:pic>
      <p:sp>
        <p:nvSpPr>
          <p:cNvPr id="2" name="内容占位符 4"/>
          <p:cNvSpPr>
            <a:spLocks noGrp="1"/>
          </p:cNvSpPr>
          <p:nvPr/>
        </p:nvSpPr>
        <p:spPr>
          <a:xfrm>
            <a:off x="876300" y="3702685"/>
            <a:ext cx="4669155" cy="1468755"/>
          </a:xfrm>
          <a:prstGeom prst="rect">
            <a:avLst/>
          </a:prstGeom>
        </p:spPr>
        <p:txBody>
          <a:bodyPr vert="horz" lIns="91440" tIns="45720" rIns="91440" bIns="46800" rtlCol="0">
            <a:normAutofit fontScale="90000"/>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lumMod val="85000"/>
                    <a:lumOff val="15000"/>
                  </a:schemeClr>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lumMod val="85000"/>
                    <a:lumOff val="15000"/>
                  </a:schemeClr>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lumMod val="85000"/>
                    <a:lumOff val="15000"/>
                  </a:schemeClr>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lumMod val="85000"/>
                    <a:lumOff val="15000"/>
                  </a:schemeClr>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lumMod val="85000"/>
                    <a:lumOff val="15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a:t>商品关联的视频和直播对比柱状图查看该商品在这个月的推广比例，是通过视频推广的多，还是直播推广的多</a:t>
            </a:r>
            <a:endParaRPr lang="zh-CN" altLang="en-US"/>
          </a:p>
        </p:txBody>
      </p:sp>
      <p:pic>
        <p:nvPicPr>
          <p:cNvPr id="77" name="图片 10"/>
          <p:cNvPicPr>
            <a:picLocks noChangeAspect="1"/>
          </p:cNvPicPr>
          <p:nvPr/>
        </p:nvPicPr>
        <p:blipFill>
          <a:blip r:embed="rId2"/>
          <a:stretch>
            <a:fillRect/>
          </a:stretch>
        </p:blipFill>
        <p:spPr>
          <a:xfrm>
            <a:off x="6278880" y="3779203"/>
            <a:ext cx="5274310" cy="1718945"/>
          </a:xfrm>
          <a:prstGeom prst="rect">
            <a:avLst/>
          </a:prstGeom>
          <a:noFill/>
          <a:ln>
            <a:noFill/>
          </a:ln>
        </p:spPr>
      </p:pic>
    </p:spTree>
    <p:custDataLst>
      <p:tags r:id="rId3"/>
    </p:custData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粉丝数据分析技巧</a:t>
            </a:r>
            <a:endParaRPr lang="zh-CN" altLang="en-US"/>
          </a:p>
        </p:txBody>
      </p:sp>
      <p:sp>
        <p:nvSpPr>
          <p:cNvPr id="5" name="内容占位符 4"/>
          <p:cNvSpPr>
            <a:spLocks noGrp="1"/>
          </p:cNvSpPr>
          <p:nvPr>
            <p:ph idx="1"/>
          </p:nvPr>
        </p:nvSpPr>
        <p:spPr>
          <a:xfrm>
            <a:off x="876300" y="1852295"/>
            <a:ext cx="10438765" cy="1468755"/>
          </a:xfrm>
        </p:spPr>
        <p:txBody>
          <a:bodyPr>
            <a:noAutofit/>
          </a:bodyPr>
          <a:p>
            <a:pPr marL="0" indent="0">
              <a:buNone/>
            </a:pPr>
            <a:r>
              <a:rPr lang="zh-CN" altLang="en-US" sz="2000"/>
              <a:t>所有推广达人的粉丝分布，从下图可得，大部分推广达人粉丝都在1w粉以下，10w粉以下的达人占比79.22%，且达人多为宠物行业，且宠物行业的达人更能够将宠物用品卖出去；还可以查看每日的销量和销售额，以及哪个主播买的商品更多，哪个视频带动商品销量更好，进而我们可以找到对标视频学习</a:t>
            </a:r>
            <a:endParaRPr lang="zh-CN" altLang="en-US" sz="2000"/>
          </a:p>
        </p:txBody>
      </p:sp>
      <p:pic>
        <p:nvPicPr>
          <p:cNvPr id="78" name="图片 11"/>
          <p:cNvPicPr>
            <a:picLocks noChangeAspect="1"/>
          </p:cNvPicPr>
          <p:nvPr/>
        </p:nvPicPr>
        <p:blipFill>
          <a:blip r:embed="rId1"/>
          <a:stretch>
            <a:fillRect/>
          </a:stretch>
        </p:blipFill>
        <p:spPr>
          <a:xfrm>
            <a:off x="1855470" y="3321050"/>
            <a:ext cx="8480425" cy="2597785"/>
          </a:xfrm>
          <a:prstGeom prst="rect">
            <a:avLst/>
          </a:prstGeom>
          <a:noFill/>
          <a:ln>
            <a:noFill/>
          </a:ln>
        </p:spPr>
      </p:pic>
    </p:spTree>
    <p:custDataLst>
      <p:tags r:id="rId2"/>
    </p:custData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custDataLst>
              <p:tags r:id="rId1"/>
            </p:custDataLst>
          </p:nvPr>
        </p:nvSpPr>
        <p:spPr>
          <a:xfrm>
            <a:off x="2819400" y="3546475"/>
            <a:ext cx="7432040" cy="527685"/>
          </a:xfrm>
        </p:spPr>
        <p:txBody>
          <a:bodyPr/>
          <a:lstStyle/>
          <a:p>
            <a:r>
              <a:rPr dirty="0">
                <a:sym typeface="+mn-ea"/>
              </a:rPr>
              <a:t>Data analysis skills of </a:t>
            </a:r>
            <a:r>
              <a:rPr lang="en-US" dirty="0">
                <a:sym typeface="+mn-ea"/>
              </a:rPr>
              <a:t>douyin shop</a:t>
            </a:r>
            <a:endParaRPr lang="en-US" dirty="0">
              <a:sym typeface="+mn-ea"/>
            </a:endParaRPr>
          </a:p>
        </p:txBody>
      </p:sp>
      <p:sp>
        <p:nvSpPr>
          <p:cNvPr id="4" name="标题 3"/>
          <p:cNvSpPr>
            <a:spLocks noGrp="1"/>
          </p:cNvSpPr>
          <p:nvPr>
            <p:ph type="title"/>
            <p:custDataLst>
              <p:tags r:id="rId2"/>
            </p:custDataLst>
          </p:nvPr>
        </p:nvSpPr>
        <p:spPr>
          <a:xfrm>
            <a:off x="2819400" y="2602230"/>
            <a:ext cx="7502525" cy="869950"/>
          </a:xfrm>
        </p:spPr>
        <p:txBody>
          <a:bodyPr>
            <a:noAutofit/>
          </a:bodyPr>
          <a:lstStyle/>
          <a:p>
            <a:r>
              <a:rPr lang="zh-CN" altLang="en-US" spc="200" dirty="0">
                <a:solidFill>
                  <a:schemeClr val="bg1"/>
                </a:solidFill>
                <a:uFillTx/>
                <a:latin typeface="Arial" panose="020B0604020202020204" pitchFamily="34" charset="0"/>
                <a:sym typeface="Arial" panose="020B0604020202020204" pitchFamily="34" charset="0"/>
              </a:rPr>
              <a:t>抖店数据分析技巧</a:t>
            </a:r>
            <a:endParaRPr lang="zh-CN" altLang="en-US" spc="200" dirty="0">
              <a:solidFill>
                <a:schemeClr val="bg1"/>
              </a:solidFill>
              <a:uFillTx/>
              <a:latin typeface="Arial" panose="020B0604020202020204" pitchFamily="34" charset="0"/>
              <a:sym typeface="Arial" panose="020B0604020202020204" pitchFamily="34" charset="0"/>
            </a:endParaRPr>
          </a:p>
        </p:txBody>
      </p:sp>
      <p:sp>
        <p:nvSpPr>
          <p:cNvPr id="5" name="文本框 4"/>
          <p:cNvSpPr txBox="1"/>
          <p:nvPr>
            <p:custDataLst>
              <p:tags r:id="rId3"/>
            </p:custDataLst>
          </p:nvPr>
        </p:nvSpPr>
        <p:spPr>
          <a:xfrm>
            <a:off x="579381" y="2481397"/>
            <a:ext cx="1896110" cy="1861185"/>
          </a:xfrm>
          <a:prstGeom prst="rect">
            <a:avLst/>
          </a:prstGeom>
          <a:noFill/>
        </p:spPr>
        <p:txBody>
          <a:bodyPr wrap="none" rtlCol="0" anchor="ctr">
            <a:spAutoFit/>
          </a:bodyPr>
          <a:lstStyle>
            <a:defPPr>
              <a:defRPr lang="zh-CN"/>
            </a:defPPr>
          </a:lstStyle>
          <a:p>
            <a:pPr algn="ctr"/>
            <a:r>
              <a:rPr lang="en-US" altLang="zh-CN" sz="11500" dirty="0">
                <a:solidFill>
                  <a:srgbClr val="FFFFFF"/>
                </a:solidFill>
                <a:latin typeface="微软雅黑" panose="020B0503020204020204" charset="-122"/>
                <a:ea typeface="微软雅黑" panose="020B0503020204020204" charset="-122"/>
              </a:rPr>
              <a:t>04</a:t>
            </a:r>
            <a:endParaRPr lang="en-US" altLang="zh-CN" sz="11500" dirty="0">
              <a:solidFill>
                <a:srgbClr val="FFFFFF"/>
              </a:solidFill>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抖店数据分析技巧</a:t>
            </a:r>
            <a:endParaRPr lang="zh-CN" altLang="en-US"/>
          </a:p>
        </p:txBody>
      </p:sp>
      <p:sp>
        <p:nvSpPr>
          <p:cNvPr id="5" name="内容占位符 4"/>
          <p:cNvSpPr>
            <a:spLocks noGrp="1"/>
          </p:cNvSpPr>
          <p:nvPr>
            <p:ph idx="1"/>
          </p:nvPr>
        </p:nvSpPr>
        <p:spPr>
          <a:xfrm>
            <a:off x="876300" y="1852295"/>
            <a:ext cx="10438765" cy="1468755"/>
          </a:xfrm>
        </p:spPr>
        <p:txBody>
          <a:bodyPr>
            <a:noAutofit/>
          </a:bodyPr>
          <a:p>
            <a:pPr marL="0" indent="0">
              <a:buNone/>
            </a:pPr>
            <a:r>
              <a:rPr lang="zh-CN" altLang="en-US"/>
              <a:t>以抖音抖店销售排行榜为例，抖店排行榜也可按月榜、周榜、日榜查看相应时间段的销量排行榜。还可以选择商品所属行业和分类</a:t>
            </a:r>
            <a:endParaRPr lang="zh-CN" altLang="en-US"/>
          </a:p>
        </p:txBody>
      </p:sp>
      <p:pic>
        <p:nvPicPr>
          <p:cNvPr id="79" name="图片 13"/>
          <p:cNvPicPr>
            <a:picLocks noChangeAspect="1"/>
          </p:cNvPicPr>
          <p:nvPr/>
        </p:nvPicPr>
        <p:blipFill>
          <a:blip r:embed="rId1"/>
          <a:stretch>
            <a:fillRect/>
          </a:stretch>
        </p:blipFill>
        <p:spPr>
          <a:xfrm>
            <a:off x="1200785" y="3470275"/>
            <a:ext cx="9789795" cy="2659380"/>
          </a:xfrm>
          <a:prstGeom prst="rect">
            <a:avLst/>
          </a:prstGeom>
          <a:noFill/>
          <a:ln>
            <a:noFill/>
          </a:ln>
        </p:spPr>
      </p:pic>
    </p:spTree>
    <p:custDataLst>
      <p:tags r:id="rId2"/>
    </p:custData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sym typeface="+mn-ea"/>
              </a:rPr>
              <a:t>抖店数据分析技巧</a:t>
            </a:r>
            <a:endParaRPr lang="zh-CN" altLang="en-US"/>
          </a:p>
        </p:txBody>
      </p:sp>
      <p:sp>
        <p:nvSpPr>
          <p:cNvPr id="5" name="内容占位符 4"/>
          <p:cNvSpPr>
            <a:spLocks noGrp="1"/>
          </p:cNvSpPr>
          <p:nvPr>
            <p:ph idx="1"/>
          </p:nvPr>
        </p:nvSpPr>
        <p:spPr>
          <a:xfrm>
            <a:off x="876300" y="1852295"/>
            <a:ext cx="4669155" cy="4319905"/>
          </a:xfrm>
        </p:spPr>
        <p:txBody>
          <a:bodyPr>
            <a:normAutofit fontScale="90000" lnSpcReduction="20000"/>
          </a:bodyPr>
          <a:p>
            <a:pPr marL="0" indent="0">
              <a:buNone/>
            </a:pPr>
            <a:r>
              <a:rPr lang="zh-CN" altLang="en-US"/>
              <a:t>2021年4月份护肤行业里抖店的排行榜情况，我们可以看到排行第1的是珀莱雅的一个美妆旗舰店，销售额4700多万，销量28万多，店铺推广的商品有370多款，关联视频4个，关联直播间255个。可见，珀莱雅美妆旗舰店大部分商品都是通过直播销售出去的。</a:t>
            </a:r>
            <a:endParaRPr lang="zh-CN" altLang="en-US"/>
          </a:p>
          <a:p>
            <a:pPr marL="0" indent="0">
              <a:buNone/>
            </a:pPr>
            <a:r>
              <a:rPr lang="zh-CN" altLang="en-US"/>
              <a:t>另外，该直播间关联的播主67个，30天内推广了540多款商品，该店铺总销量250多万，总销售额更是达到了3.9亿之多</a:t>
            </a:r>
            <a:endParaRPr lang="zh-CN" altLang="en-US"/>
          </a:p>
        </p:txBody>
      </p:sp>
      <p:pic>
        <p:nvPicPr>
          <p:cNvPr id="80" name="图片 14"/>
          <p:cNvPicPr>
            <a:picLocks noChangeAspect="1"/>
          </p:cNvPicPr>
          <p:nvPr/>
        </p:nvPicPr>
        <p:blipFill>
          <a:blip r:embed="rId1"/>
          <a:stretch>
            <a:fillRect/>
          </a:stretch>
        </p:blipFill>
        <p:spPr>
          <a:xfrm>
            <a:off x="5663565" y="895985"/>
            <a:ext cx="6433185" cy="2186305"/>
          </a:xfrm>
          <a:prstGeom prst="rect">
            <a:avLst/>
          </a:prstGeom>
          <a:noFill/>
          <a:ln>
            <a:noFill/>
          </a:ln>
        </p:spPr>
      </p:pic>
      <p:pic>
        <p:nvPicPr>
          <p:cNvPr id="81" name="图片 15"/>
          <p:cNvPicPr>
            <a:picLocks noChangeAspect="1"/>
          </p:cNvPicPr>
          <p:nvPr/>
        </p:nvPicPr>
        <p:blipFill>
          <a:blip r:embed="rId2"/>
          <a:stretch>
            <a:fillRect/>
          </a:stretch>
        </p:blipFill>
        <p:spPr>
          <a:xfrm>
            <a:off x="5663565" y="3251835"/>
            <a:ext cx="3643630" cy="2398395"/>
          </a:xfrm>
          <a:prstGeom prst="rect">
            <a:avLst/>
          </a:prstGeom>
          <a:noFill/>
          <a:ln>
            <a:noFill/>
          </a:ln>
        </p:spPr>
      </p:pic>
      <p:pic>
        <p:nvPicPr>
          <p:cNvPr id="82" name="图片 16"/>
          <p:cNvPicPr>
            <a:picLocks noChangeAspect="1"/>
          </p:cNvPicPr>
          <p:nvPr/>
        </p:nvPicPr>
        <p:blipFill>
          <a:blip r:embed="rId3"/>
          <a:srcRect r="7947"/>
          <a:stretch>
            <a:fillRect/>
          </a:stretch>
        </p:blipFill>
        <p:spPr>
          <a:xfrm>
            <a:off x="9425305" y="3251835"/>
            <a:ext cx="2491105" cy="2985135"/>
          </a:xfrm>
          <a:prstGeom prst="rect">
            <a:avLst/>
          </a:prstGeom>
          <a:noFill/>
          <a:ln>
            <a:noFill/>
          </a:ln>
        </p:spPr>
      </p:pic>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直播营销平台</a:t>
            </a:r>
            <a:endParaRPr lang="zh-CN" altLang="en-US"/>
          </a:p>
        </p:txBody>
      </p:sp>
      <p:sp>
        <p:nvSpPr>
          <p:cNvPr id="5" name="内容占位符 4"/>
          <p:cNvSpPr>
            <a:spLocks noGrp="1"/>
          </p:cNvSpPr>
          <p:nvPr>
            <p:ph idx="1"/>
          </p:nvPr>
        </p:nvSpPr>
        <p:spPr/>
        <p:txBody>
          <a:bodyPr>
            <a:normAutofit lnSpcReduction="20000"/>
          </a:bodyPr>
          <a:p>
            <a:pPr marL="0" indent="0">
              <a:buNone/>
            </a:pPr>
            <a:r>
              <a:rPr lang="zh-CN" altLang="en-US"/>
              <a:t>快手直播这两年正处于粗暴生长和高速发展期。快手直播是一种在秀场直播+电商直播的直播模式。这种模式诞生了很多挂榜、甩榜等秀场直播的玩法。对新人主播来说，在直播初期可以通过这样的方式获得初始粉丝的积累。而且，快手直播是向所有人开放的星光舞台，只要你有自己独特的特点，认为自己足够优秀，那么你就能站在这个舞台中央，秀出你的精彩。快手直播和其他平台的区别在于，你要了解快手这个全程的用户特点，融入这个全程，和他们建立共同话语，取得他们的信任，才能贏得他们支持。</a:t>
            </a:r>
            <a:endParaRPr lang="zh-CN" altLang="en-US"/>
          </a:p>
          <a:p>
            <a:pPr marL="0" indent="0">
              <a:buNone/>
            </a:pPr>
            <a:r>
              <a:rPr lang="zh-CN" altLang="en-US"/>
              <a:t>目前，微信直播和抖音一样成为一种新兴的直播平台，在这个平台，由于用户群体超级庞大，可以作为新人主播取得“第一桶金” 的重要机会。</a:t>
            </a:r>
            <a:endParaRPr lang="zh-CN" altLang="en-US"/>
          </a:p>
        </p:txBody>
      </p:sp>
    </p:spTree>
    <p:custDataLst>
      <p:tags r:id="rId1"/>
    </p:custData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sym typeface="+mn-ea"/>
              </a:rPr>
              <a:t>抖店数据分析技巧</a:t>
            </a:r>
            <a:endParaRPr lang="zh-CN" altLang="en-US"/>
          </a:p>
        </p:txBody>
      </p:sp>
      <p:sp>
        <p:nvSpPr>
          <p:cNvPr id="5" name="内容占位符 4"/>
          <p:cNvSpPr>
            <a:spLocks noGrp="1"/>
          </p:cNvSpPr>
          <p:nvPr>
            <p:ph idx="1"/>
          </p:nvPr>
        </p:nvSpPr>
        <p:spPr>
          <a:xfrm>
            <a:off x="876300" y="1852295"/>
            <a:ext cx="10438765" cy="1506220"/>
          </a:xfrm>
        </p:spPr>
        <p:txBody>
          <a:bodyPr>
            <a:normAutofit/>
          </a:bodyPr>
          <a:p>
            <a:pPr marL="0" indent="0">
              <a:buNone/>
            </a:pPr>
            <a:r>
              <a:rPr lang="zh-CN" altLang="en-US"/>
              <a:t>小店的销量趋势图和关联直播/视频柱状图进行分析，还可以查看小店每日的销量和销售额，分析哪个带货主播直播效果更好，买的商品更多，哪个视频带动商品销量更好，进而我们可以找到对标视频学习</a:t>
            </a:r>
            <a:endParaRPr lang="zh-CN" altLang="en-US"/>
          </a:p>
        </p:txBody>
      </p:sp>
      <p:pic>
        <p:nvPicPr>
          <p:cNvPr id="83" name="图片 17"/>
          <p:cNvPicPr>
            <a:picLocks noChangeAspect="1"/>
          </p:cNvPicPr>
          <p:nvPr/>
        </p:nvPicPr>
        <p:blipFill>
          <a:blip r:embed="rId1"/>
          <a:stretch>
            <a:fillRect/>
          </a:stretch>
        </p:blipFill>
        <p:spPr>
          <a:xfrm>
            <a:off x="611505" y="3507423"/>
            <a:ext cx="5265420" cy="1772285"/>
          </a:xfrm>
          <a:prstGeom prst="rect">
            <a:avLst/>
          </a:prstGeom>
          <a:noFill/>
          <a:ln>
            <a:noFill/>
          </a:ln>
        </p:spPr>
      </p:pic>
      <p:pic>
        <p:nvPicPr>
          <p:cNvPr id="84" name="图片 18"/>
          <p:cNvPicPr>
            <a:picLocks noChangeAspect="1"/>
          </p:cNvPicPr>
          <p:nvPr/>
        </p:nvPicPr>
        <p:blipFill>
          <a:blip r:embed="rId2"/>
          <a:stretch>
            <a:fillRect/>
          </a:stretch>
        </p:blipFill>
        <p:spPr>
          <a:xfrm>
            <a:off x="5876608" y="3622993"/>
            <a:ext cx="5272405" cy="1656715"/>
          </a:xfrm>
          <a:prstGeom prst="rect">
            <a:avLst/>
          </a:prstGeom>
          <a:noFill/>
          <a:ln>
            <a:noFill/>
          </a:ln>
        </p:spPr>
      </p:pic>
    </p:spTree>
    <p:custDataLst>
      <p:tags r:id="rId3"/>
    </p:custData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lstStyle/>
          <a:p>
            <a:r>
              <a:rPr lang="en-US" altLang="zh-CN"/>
              <a:t>THANKS</a:t>
            </a:r>
            <a:endParaRPr lang="en-US" altLang="zh-CN"/>
          </a:p>
        </p:txBody>
      </p:sp>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custDataLst>
              <p:tags r:id="rId1"/>
            </p:custDataLst>
          </p:nvPr>
        </p:nvSpPr>
        <p:spPr>
          <a:xfrm>
            <a:off x="2819400" y="3546475"/>
            <a:ext cx="7432040" cy="527685"/>
          </a:xfrm>
        </p:spPr>
        <p:txBody>
          <a:bodyPr/>
          <a:lstStyle/>
          <a:p>
            <a:r>
              <a:rPr dirty="0"/>
              <a:t>Mainstream classification of live broadcast marketing</a:t>
            </a:r>
            <a:endParaRPr dirty="0"/>
          </a:p>
        </p:txBody>
      </p:sp>
      <p:sp>
        <p:nvSpPr>
          <p:cNvPr id="4" name="标题 3"/>
          <p:cNvSpPr>
            <a:spLocks noGrp="1"/>
          </p:cNvSpPr>
          <p:nvPr>
            <p:ph type="title"/>
            <p:custDataLst>
              <p:tags r:id="rId2"/>
            </p:custDataLst>
          </p:nvPr>
        </p:nvSpPr>
        <p:spPr>
          <a:xfrm>
            <a:off x="2819400" y="2602230"/>
            <a:ext cx="7502525" cy="869950"/>
          </a:xfrm>
        </p:spPr>
        <p:txBody>
          <a:bodyPr>
            <a:noAutofit/>
          </a:bodyPr>
          <a:lstStyle/>
          <a:p>
            <a:r>
              <a:rPr lang="zh-CN" altLang="en-US" spc="200" dirty="0">
                <a:solidFill>
                  <a:schemeClr val="bg1"/>
                </a:solidFill>
                <a:uFillTx/>
                <a:latin typeface="Arial" panose="020B0604020202020204" pitchFamily="34" charset="0"/>
                <a:sym typeface="Arial" panose="020B0604020202020204" pitchFamily="34" charset="0"/>
              </a:rPr>
              <a:t>直播营销主流分类</a:t>
            </a:r>
            <a:endParaRPr lang="zh-CN" altLang="en-US" spc="200" dirty="0">
              <a:solidFill>
                <a:schemeClr val="bg1"/>
              </a:solidFill>
              <a:uFillTx/>
              <a:latin typeface="Arial" panose="020B0604020202020204" pitchFamily="34" charset="0"/>
              <a:sym typeface="Arial" panose="020B0604020202020204" pitchFamily="34" charset="0"/>
            </a:endParaRPr>
          </a:p>
        </p:txBody>
      </p:sp>
      <p:sp>
        <p:nvSpPr>
          <p:cNvPr id="5" name="文本框 4"/>
          <p:cNvSpPr txBox="1"/>
          <p:nvPr>
            <p:custDataLst>
              <p:tags r:id="rId3"/>
            </p:custDataLst>
          </p:nvPr>
        </p:nvSpPr>
        <p:spPr>
          <a:xfrm>
            <a:off x="579381" y="2481397"/>
            <a:ext cx="1896110" cy="1861185"/>
          </a:xfrm>
          <a:prstGeom prst="rect">
            <a:avLst/>
          </a:prstGeom>
          <a:noFill/>
        </p:spPr>
        <p:txBody>
          <a:bodyPr wrap="none" rtlCol="0" anchor="ctr">
            <a:spAutoFit/>
          </a:bodyPr>
          <a:lstStyle>
            <a:defPPr>
              <a:defRPr lang="zh-CN"/>
            </a:defPPr>
          </a:lstStyle>
          <a:p>
            <a:pPr algn="ctr"/>
            <a:r>
              <a:rPr lang="en-US" altLang="zh-CN" sz="11500" dirty="0">
                <a:solidFill>
                  <a:srgbClr val="FFFFFF"/>
                </a:solidFill>
                <a:latin typeface="微软雅黑" panose="020B0503020204020204" charset="-122"/>
                <a:ea typeface="微软雅黑" panose="020B0503020204020204" charset="-122"/>
              </a:rPr>
              <a:t>04</a:t>
            </a:r>
            <a:endParaRPr lang="en-US" altLang="zh-CN" sz="11500" dirty="0">
              <a:solidFill>
                <a:srgbClr val="FFFFFF"/>
              </a:solidFill>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新闻信息报道型直播</a:t>
            </a:r>
            <a:endParaRPr lang="zh-CN" altLang="en-US"/>
          </a:p>
        </p:txBody>
      </p:sp>
      <p:sp>
        <p:nvSpPr>
          <p:cNvPr id="5" name="内容占位符 4"/>
          <p:cNvSpPr>
            <a:spLocks noGrp="1"/>
          </p:cNvSpPr>
          <p:nvPr>
            <p:ph idx="1"/>
          </p:nvPr>
        </p:nvSpPr>
        <p:spPr/>
        <p:txBody>
          <a:bodyPr>
            <a:normAutofit lnSpcReduction="20000"/>
          </a:bodyPr>
          <a:p>
            <a:pPr marL="0" indent="0">
              <a:buNone/>
            </a:pPr>
            <a:r>
              <a:rPr lang="zh-CN" altLang="en-US"/>
              <a:t>随着互联网技术和直播技术的结合，已经深远改变了之前人们对新闻信息的获取方式。人们不再热衷和习惯于从报纸、电视等获取资讯。因为这些新闻受到“议程设置”和“新闻把关人”的控制，呈现在读者面前已经不是事件的原貌。而随着直播技术的发展，许多事件发生就以直播的形式在网上迅速传播。从而为观众提供了这一种即时性的观看体验。特别那种对体育赛事的现场主播，对突发事件的现场直播，为人们第一时间了解真实事件</a:t>
            </a:r>
            <a:endParaRPr lang="zh-CN" altLang="en-US"/>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产品线上发布会型直播</a:t>
            </a:r>
            <a:endParaRPr lang="zh-CN" altLang="en-US"/>
          </a:p>
        </p:txBody>
      </p:sp>
      <p:sp>
        <p:nvSpPr>
          <p:cNvPr id="5" name="内容占位符 4"/>
          <p:cNvSpPr>
            <a:spLocks noGrp="1"/>
          </p:cNvSpPr>
          <p:nvPr>
            <p:ph idx="1"/>
          </p:nvPr>
        </p:nvSpPr>
        <p:spPr/>
        <p:txBody>
          <a:bodyPr>
            <a:normAutofit lnSpcReduction="20000"/>
          </a:bodyPr>
          <a:p>
            <a:pPr marL="0" indent="0">
              <a:buNone/>
            </a:pPr>
            <a:r>
              <a:rPr lang="zh-CN" altLang="en-US"/>
              <a:t>当今时代，企业对产品的宜传推广，已经越来越重视利用直播这一形式开展线上发布会。目前，苹果、三星、乐视.小米、魅族、华为、锤子等手机品牌都会定期举行新品发布会。这种新品发布会，在第一时间向客户实时介绍产品，并进行推广。例如，2020年10月14日凌晨，苹果就用新品线上发布会的形式，发布了新的iPhone 12系列手机和HomePod mini</a:t>
            </a:r>
            <a:endParaRPr lang="zh-CN" altLang="en-US"/>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知识传授型直播</a:t>
            </a:r>
            <a:endParaRPr lang="zh-CN" altLang="en-US"/>
          </a:p>
        </p:txBody>
      </p:sp>
      <p:sp>
        <p:nvSpPr>
          <p:cNvPr id="5" name="内容占位符 4"/>
          <p:cNvSpPr>
            <a:spLocks noGrp="1"/>
          </p:cNvSpPr>
          <p:nvPr>
            <p:ph idx="1"/>
          </p:nvPr>
        </p:nvSpPr>
        <p:spPr/>
        <p:txBody>
          <a:bodyPr>
            <a:normAutofit lnSpcReduction="20000"/>
          </a:bodyPr>
          <a:p>
            <a:pPr marL="0" indent="0">
              <a:buNone/>
            </a:pPr>
            <a:r>
              <a:rPr lang="zh-CN" altLang="en-US"/>
              <a:t>在这个知识就是力量的时代，主播在直播中讲授各种知识，可以吸引大量需要获取知识的粉丝进入直播间。特别是近年来，“直播+教育”的模式发展得如火如茶，而各大教育机构也在不断探索更精细的教育直播模式，推动营销的实现。比如学而思网校就大力开拓直播教育新模式，将传统的“双师课堂”发展为“双师直播课”，即“直播+录播+辅导老师”的模式</a:t>
            </a:r>
            <a:endParaRPr lang="zh-CN" altLang="en-US"/>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明星代言型直播</a:t>
            </a:r>
            <a:endParaRPr lang="zh-CN" altLang="en-US"/>
          </a:p>
        </p:txBody>
      </p:sp>
      <p:sp>
        <p:nvSpPr>
          <p:cNvPr id="5" name="内容占位符 4"/>
          <p:cNvSpPr>
            <a:spLocks noGrp="1"/>
          </p:cNvSpPr>
          <p:nvPr>
            <p:ph idx="1"/>
          </p:nvPr>
        </p:nvSpPr>
        <p:spPr/>
        <p:txBody>
          <a:bodyPr>
            <a:normAutofit lnSpcReduction="20000"/>
          </a:bodyPr>
          <a:p>
            <a:pPr marL="0" indent="0">
              <a:buNone/>
            </a:pPr>
            <a:r>
              <a:rPr lang="zh-CN" altLang="en-US"/>
              <a:t>如今，普通网店那种简单的商品罗列已经很难打动消费者，因为消费者看不到他们想要的东西，网红代言成为新的网店热点。随着泛娱乐产业的迅速发展，打造明星IP成为推动营销实现的重中之重。只要有一明星IP为核心，无论是公司还是个人，无论在什么领域，都能够实现营销的最佳效果。</a:t>
            </a:r>
            <a:endParaRPr lang="zh-CN" altLang="en-US"/>
          </a:p>
          <a:p>
            <a:pPr marL="0" indent="0">
              <a:buNone/>
            </a:pPr>
            <a:r>
              <a:rPr lang="zh-CN" altLang="en-US"/>
              <a:t>对带货直播来说，塑造属于自己的IP和品牌，才能“收割”粉丝注意力,并将其变现。因为IP有一大属性，即粉丝会因为喜欢你而购买产品，而不是因为有产品使用需求。因此，主播要想实现商品的顺利成交，需要将自己变成一个超级IP,将自己打造成粉丝眼中的“男神”“女神”和“大神”，并以此吸引粉丝的关注和喜爱。一旦主播成为网红，其将成为一个收割网民注意力的IP中心，具备了将粉丝注意力变现的可能</a:t>
            </a:r>
            <a:endParaRPr lang="zh-CN" altLang="en-US"/>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娱乐型直播</a:t>
            </a:r>
            <a:endParaRPr lang="zh-CN" altLang="en-US"/>
          </a:p>
        </p:txBody>
      </p:sp>
      <p:sp>
        <p:nvSpPr>
          <p:cNvPr id="5" name="内容占位符 4"/>
          <p:cNvSpPr>
            <a:spLocks noGrp="1"/>
          </p:cNvSpPr>
          <p:nvPr>
            <p:ph idx="1"/>
          </p:nvPr>
        </p:nvSpPr>
        <p:spPr/>
        <p:txBody>
          <a:bodyPr/>
          <a:p>
            <a:pPr marL="0" indent="0">
              <a:buNone/>
            </a:pPr>
            <a:r>
              <a:rPr lang="zh-CN" altLang="en-US" sz="1800"/>
              <a:t>通过开展与直播相关的娱乐活动，能促进提高企业影响力，娱乐活动的直播将成为新的直播热点。不只是局限于公司企业,“明星”“网红”甚至普通人，也可以通过开展娱乐活动的直播来为自己积累人气，这也正是直播活动的魅力所在，对于品牌的推广有很大的借鉴意义。</a:t>
            </a:r>
            <a:endParaRPr lang="zh-CN" altLang="en-US" sz="1800"/>
          </a:p>
          <a:p>
            <a:pPr marL="0" indent="0">
              <a:buNone/>
            </a:pPr>
            <a:r>
              <a:rPr lang="zh-CN" altLang="en-US" sz="1800"/>
              <a:t>例如，2016年3月22日，由王宝强自导自演的喜剧电影《大闹天竺》在北京举行“西征饯行会”，同时邀请了陈凯歌、冯小刚、徐峥、陈思诚、曹保平、韩杰、李杨等诸多一线导演助阵。王宝强表示，希望在电影拍摄时，将片场那些搞笑的、有趣的以及感动的画面在第一时间分享给用户。为了更好地宜传自己首次导演的新片，王宝强还在斗鱼平台直播共计900分钟的片场趣事。</a:t>
            </a:r>
            <a:endParaRPr lang="zh-CN" altLang="en-US" sz="1800"/>
          </a:p>
          <a:p>
            <a:pPr marL="0" indent="0">
              <a:buNone/>
            </a:pPr>
            <a:r>
              <a:rPr lang="zh-CN" altLang="en-US" sz="1800"/>
              <a:t>通过与斗鱼直播平台的强强联合，王宝强的《大闹天竺》直播间在线人数一度突破500万人次大关，此举同时也为电影行业带来了一种 全新的营销模式一“网络直播+电影模式”。直播类新媒体平台具有较高的互动性，这些强大的粉丝经济为竞争激烈的电影行业带来新的曙光。网络是拉近品牌与粉丝距离的重要途径，通过网络上的直播互动能使粉丝更加熟悉了解品牌，这对品牌的营销具有非常重要的意义。</a:t>
            </a:r>
            <a:endParaRPr lang="zh-CN" altLang="en-US" sz="1800"/>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淘宝店铺型直播</a:t>
            </a:r>
            <a:endParaRPr lang="zh-CN" altLang="en-US"/>
          </a:p>
        </p:txBody>
      </p:sp>
      <p:sp>
        <p:nvSpPr>
          <p:cNvPr id="5" name="内容占位符 4"/>
          <p:cNvSpPr>
            <a:spLocks noGrp="1"/>
          </p:cNvSpPr>
          <p:nvPr>
            <p:ph idx="1"/>
          </p:nvPr>
        </p:nvSpPr>
        <p:spPr/>
        <p:txBody>
          <a:bodyPr>
            <a:noAutofit/>
          </a:bodyPr>
          <a:p>
            <a:pPr marL="0" indent="0">
              <a:buNone/>
            </a:pPr>
            <a:r>
              <a:rPr lang="zh-CN" altLang="en-US" sz="1600"/>
              <a:t>自从淘宝直播开播以来，直播机构、商家和主播从观望到跟进，热情一浪高过一浪。然而，时而升起，时而跌破谷底的直播数据，让主播的每一步都如履薄冰，之前的流量思维似乎在打着“内容生态旗号”的直播间里不怎么好用了。</a:t>
            </a:r>
            <a:endParaRPr lang="zh-CN" altLang="en-US" sz="1600"/>
          </a:p>
          <a:p>
            <a:pPr marL="0" indent="0">
              <a:buNone/>
            </a:pPr>
            <a:r>
              <a:rPr lang="zh-CN" altLang="en-US" sz="1600"/>
              <a:t>很多商家和主播发现，那些看似简单的直播内容，自己亲手做的时候，反而处处掣肘，不那么容易。淘播生态圈，一半是海水，一半是火焰。有人从足底主播一路熬到头部主播，成为拥有几十万忠粉的“红人”;也有人入不敷出，养活自己都成问题。</a:t>
            </a:r>
            <a:endParaRPr lang="zh-CN" altLang="en-US" sz="1600"/>
          </a:p>
          <a:p>
            <a:pPr marL="0" indent="0">
              <a:buNone/>
            </a:pPr>
            <a:r>
              <a:rPr lang="zh-CN" altLang="en-US" sz="1600"/>
              <a:t>其中，数量众多的中腰部主播的压力最大，是人数最多的一个群体。未来平台有哪些扶持政策?商家、主播未来该怎样规划?什么样的直播间最吸引人?针对粉丝数在2万以下的“新晋主播"，淘宝直播有45天的扫盲班，手把手教你做直播，还有各种实践任务，同时给予流量扶持，帮助主播完成初期成长。腰部主播则可以通过每个月26日的“排位賽”来学习头部主播的直播间玩法和套路，因为打榜赛，每一位头部主播都会“放大招”。</a:t>
            </a:r>
            <a:endParaRPr lang="zh-CN" altLang="en-US" sz="1600"/>
          </a:p>
          <a:p>
            <a:pPr marL="0" indent="0">
              <a:buNone/>
            </a:pPr>
            <a:r>
              <a:rPr lang="zh-CN" altLang="en-US" sz="1600"/>
              <a:t>2016年7月，淘宝“造物节”正式开幕，随之而来的还有阿里VR实验室研发的Buy+虚拟现实购物体验产品。此次Buy+体验呈现的两个主要购物场景，产品分别为女包和男女内衣，用户只要戴上“头盔”，进入体验空间，就能亲身体验琳琅满目的虚拟商店。此外，用户还可以通过手柄设备与朋友一同在虚拟购物空间进行交流。在这里，用户不仅可以360度观察产品，还可以让模特展示服装效果。淘宝将目光投向直播，一方面利用技术提升了用户的购物体验，另一方面也推动了营销的实现，并促使淘宝直播不断向前发展</a:t>
            </a:r>
            <a:endParaRPr lang="zh-CN" altLang="en-US" sz="1600"/>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37615" y="1565910"/>
            <a:ext cx="7859395" cy="1367155"/>
          </a:xfrm>
        </p:spPr>
        <p:txBody>
          <a:bodyPr/>
          <a:p>
            <a:r>
              <a:rPr lang="zh-CN" altLang="en-US">
                <a:solidFill>
                  <a:srgbClr val="FF0000"/>
                </a:solidFill>
              </a:rPr>
              <a:t>第</a:t>
            </a:r>
            <a:r>
              <a:rPr lang="en-US" altLang="zh-CN">
                <a:solidFill>
                  <a:srgbClr val="FF0000"/>
                </a:solidFill>
              </a:rPr>
              <a:t>1</a:t>
            </a:r>
            <a:r>
              <a:rPr lang="zh-CN" altLang="en-US">
                <a:solidFill>
                  <a:srgbClr val="FF0000"/>
                </a:solidFill>
              </a:rPr>
              <a:t>章</a:t>
            </a:r>
            <a:r>
              <a:rPr lang="en-US" altLang="zh-CN">
                <a:solidFill>
                  <a:srgbClr val="FF0000"/>
                </a:solidFill>
              </a:rPr>
              <a:t>  </a:t>
            </a:r>
            <a:r>
              <a:rPr lang="zh-CN" altLang="en-US">
                <a:solidFill>
                  <a:srgbClr val="FF0000"/>
                </a:solidFill>
              </a:rPr>
              <a:t>运营基础知识</a:t>
            </a:r>
            <a:endParaRPr lang="zh-CN" altLang="en-US">
              <a:solidFill>
                <a:srgbClr val="FF0000"/>
              </a:solidFill>
            </a:endParaRPr>
          </a:p>
        </p:txBody>
      </p:sp>
      <p:sp>
        <p:nvSpPr>
          <p:cNvPr id="3" name="副标题 2"/>
          <p:cNvSpPr>
            <a:spLocks noGrp="1"/>
          </p:cNvSpPr>
          <p:nvPr>
            <p:ph type="subTitle" idx="4294967295"/>
          </p:nvPr>
        </p:nvSpPr>
        <p:spPr>
          <a:xfrm>
            <a:off x="2701925" y="3079750"/>
            <a:ext cx="6106795" cy="343535"/>
          </a:xfrm>
        </p:spPr>
        <p:txBody>
          <a:bodyPr>
            <a:normAutofit fontScale="50000"/>
          </a:bodyPr>
          <a:p>
            <a:r>
              <a:rPr lang="zh-CN" altLang="en-US">
                <a:solidFill>
                  <a:srgbClr val="FF0000"/>
                </a:solidFill>
              </a:rPr>
              <a:t>Basic knowledge of operation</a:t>
            </a:r>
            <a:endParaRPr lang="zh-CN" altLang="en-US">
              <a:solidFill>
                <a:srgbClr val="FF0000"/>
              </a:solidFill>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“素人”型直播</a:t>
            </a:r>
            <a:endParaRPr lang="zh-CN" altLang="en-US"/>
          </a:p>
        </p:txBody>
      </p:sp>
      <p:sp>
        <p:nvSpPr>
          <p:cNvPr id="5" name="内容占位符 4"/>
          <p:cNvSpPr>
            <a:spLocks noGrp="1"/>
          </p:cNvSpPr>
          <p:nvPr>
            <p:ph idx="1"/>
          </p:nvPr>
        </p:nvSpPr>
        <p:spPr/>
        <p:txBody>
          <a:bodyPr>
            <a:noAutofit/>
          </a:bodyPr>
          <a:p>
            <a:pPr marL="0" indent="0">
              <a:buNone/>
            </a:pPr>
            <a:r>
              <a:rPr lang="zh-CN" altLang="en-US"/>
              <a:t>“素人直播”意思就是路人的直播，普通人的直播，与明星、网红、名人不同，“素人”直播更能体现一种“真实.感”。因此，素人主播的直播内容多为日常生活中的日常之事，如上班、养花、做饭、遛宠物等。这种素人直播，在“抖音”这一直播平台中，表现得最为明显。以抖音为代表的短视频在虚拟的社群中，已经成为许多普通人表达观点、表现自我、情感参与和信息分享的重要媒介与手段。普通人生产、分享短视频是一个目的性行为过程。当下流行的大多数短视频应用里，用户可以上传自己拍摄的短视频。买菜做饭、体有训练、舞蹈教学、家庭聚会任何内容都可以“搬”到网上被陌生人“观赏”</a:t>
            </a:r>
            <a:endParaRPr lang="zh-CN" altLang="en-US"/>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custDataLst>
              <p:tags r:id="rId1"/>
            </p:custDataLst>
          </p:nvPr>
        </p:nvSpPr>
        <p:spPr>
          <a:xfrm>
            <a:off x="2819400" y="3546475"/>
            <a:ext cx="7432040" cy="527685"/>
          </a:xfrm>
        </p:spPr>
        <p:txBody>
          <a:bodyPr/>
          <a:lstStyle/>
          <a:p>
            <a:r>
              <a:rPr dirty="0"/>
              <a:t>Ten rules of live broadcasting with goods</a:t>
            </a:r>
            <a:endParaRPr dirty="0"/>
          </a:p>
        </p:txBody>
      </p:sp>
      <p:sp>
        <p:nvSpPr>
          <p:cNvPr id="4" name="标题 3"/>
          <p:cNvSpPr>
            <a:spLocks noGrp="1"/>
          </p:cNvSpPr>
          <p:nvPr>
            <p:ph type="title"/>
            <p:custDataLst>
              <p:tags r:id="rId2"/>
            </p:custDataLst>
          </p:nvPr>
        </p:nvSpPr>
        <p:spPr>
          <a:xfrm>
            <a:off x="2819400" y="2602230"/>
            <a:ext cx="7502525" cy="869950"/>
          </a:xfrm>
        </p:spPr>
        <p:txBody>
          <a:bodyPr>
            <a:noAutofit/>
          </a:bodyPr>
          <a:lstStyle/>
          <a:p>
            <a:r>
              <a:rPr lang="zh-CN" altLang="en-US" spc="200" dirty="0">
                <a:solidFill>
                  <a:schemeClr val="bg1"/>
                </a:solidFill>
                <a:uFillTx/>
                <a:latin typeface="Arial" panose="020B0604020202020204" pitchFamily="34" charset="0"/>
                <a:sym typeface="Arial" panose="020B0604020202020204" pitchFamily="34" charset="0"/>
              </a:rPr>
              <a:t>直播带货的十大法则</a:t>
            </a:r>
            <a:endParaRPr lang="zh-CN" altLang="en-US" spc="200" dirty="0">
              <a:solidFill>
                <a:schemeClr val="bg1"/>
              </a:solidFill>
              <a:uFillTx/>
              <a:latin typeface="Arial" panose="020B0604020202020204" pitchFamily="34" charset="0"/>
              <a:sym typeface="Arial" panose="020B0604020202020204" pitchFamily="34" charset="0"/>
            </a:endParaRPr>
          </a:p>
        </p:txBody>
      </p:sp>
      <p:sp>
        <p:nvSpPr>
          <p:cNvPr id="5" name="文本框 4"/>
          <p:cNvSpPr txBox="1"/>
          <p:nvPr>
            <p:custDataLst>
              <p:tags r:id="rId3"/>
            </p:custDataLst>
          </p:nvPr>
        </p:nvSpPr>
        <p:spPr>
          <a:xfrm>
            <a:off x="579381" y="2481397"/>
            <a:ext cx="1896110" cy="1861185"/>
          </a:xfrm>
          <a:prstGeom prst="rect">
            <a:avLst/>
          </a:prstGeom>
          <a:noFill/>
        </p:spPr>
        <p:txBody>
          <a:bodyPr wrap="none" rtlCol="0" anchor="ctr">
            <a:spAutoFit/>
          </a:bodyPr>
          <a:lstStyle>
            <a:defPPr>
              <a:defRPr lang="zh-CN"/>
            </a:defPPr>
          </a:lstStyle>
          <a:p>
            <a:pPr algn="ctr"/>
            <a:r>
              <a:rPr lang="en-US" altLang="zh-CN" sz="11500" dirty="0">
                <a:solidFill>
                  <a:srgbClr val="FFFFFF"/>
                </a:solidFill>
                <a:latin typeface="微软雅黑" panose="020B0503020204020204" charset="-122"/>
                <a:ea typeface="微软雅黑" panose="020B0503020204020204" charset="-122"/>
              </a:rPr>
              <a:t>05</a:t>
            </a:r>
            <a:endParaRPr lang="en-US" altLang="zh-CN" sz="11500" dirty="0">
              <a:solidFill>
                <a:srgbClr val="FFFFFF"/>
              </a:solidFill>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法则一：鲜明人设</a:t>
            </a:r>
            <a:endParaRPr lang="zh-CN" altLang="en-US"/>
          </a:p>
        </p:txBody>
      </p:sp>
      <p:sp>
        <p:nvSpPr>
          <p:cNvPr id="5" name="内容占位符 4"/>
          <p:cNvSpPr>
            <a:spLocks noGrp="1"/>
          </p:cNvSpPr>
          <p:nvPr>
            <p:ph idx="1"/>
          </p:nvPr>
        </p:nvSpPr>
        <p:spPr>
          <a:xfrm>
            <a:off x="876300" y="2290445"/>
            <a:ext cx="4980305" cy="3881755"/>
          </a:xfrm>
        </p:spPr>
        <p:txBody>
          <a:bodyPr>
            <a:noAutofit/>
          </a:bodyPr>
          <a:p>
            <a:pPr marL="0" indent="0">
              <a:buNone/>
            </a:pPr>
            <a:r>
              <a:rPr lang="zh-CN" altLang="en-US"/>
              <a:t>薇娅，邻家大姐姐的人设形象，带货同 时与粉丝聊家常，亲和力强，给用户很强的信任感。直播卖火箭第一人</a:t>
            </a:r>
            <a:endParaRPr lang="zh-CN" altLang="en-US"/>
          </a:p>
        </p:txBody>
      </p:sp>
      <p:pic>
        <p:nvPicPr>
          <p:cNvPr id="112" name="图片 3"/>
          <p:cNvPicPr>
            <a:picLocks noChangeAspect="1"/>
          </p:cNvPicPr>
          <p:nvPr/>
        </p:nvPicPr>
        <p:blipFill>
          <a:blip r:embed="rId1"/>
          <a:stretch>
            <a:fillRect/>
          </a:stretch>
        </p:blipFill>
        <p:spPr>
          <a:xfrm>
            <a:off x="1506855" y="4254818"/>
            <a:ext cx="3718560" cy="2308225"/>
          </a:xfrm>
          <a:prstGeom prst="rect">
            <a:avLst/>
          </a:prstGeom>
          <a:noFill/>
          <a:ln>
            <a:noFill/>
          </a:ln>
        </p:spPr>
      </p:pic>
      <p:sp>
        <p:nvSpPr>
          <p:cNvPr id="2" name="文本框 1"/>
          <p:cNvSpPr txBox="1"/>
          <p:nvPr/>
        </p:nvSpPr>
        <p:spPr>
          <a:xfrm>
            <a:off x="6832600" y="2290445"/>
            <a:ext cx="4362450" cy="1568450"/>
          </a:xfrm>
          <a:prstGeom prst="rect">
            <a:avLst/>
          </a:prstGeom>
          <a:noFill/>
        </p:spPr>
        <p:txBody>
          <a:bodyPr wrap="square" rtlCol="0">
            <a:spAutoFit/>
          </a:bodyPr>
          <a:p>
            <a:r>
              <a:rPr lang="zh-CN" altLang="en-US" sz="2400">
                <a:solidFill>
                  <a:schemeClr val="tx1">
                    <a:lumMod val="85000"/>
                    <a:lumOff val="15000"/>
                  </a:schemeClr>
                </a:solidFill>
                <a:latin typeface="微软雅黑" panose="020B0503020204020204" charset="-122"/>
                <a:ea typeface="微软雅黑" panose="020B0503020204020204" charset="-122"/>
              </a:rPr>
              <a:t>李佳琪，口红一哥，对美妆产品的专业性让用户信服，直播时的小傲娇深得年轻女用户的喜爱</a:t>
            </a:r>
            <a:endParaRPr lang="zh-CN" altLang="en-US" sz="2400">
              <a:solidFill>
                <a:schemeClr val="tx1">
                  <a:lumMod val="85000"/>
                  <a:lumOff val="15000"/>
                </a:schemeClr>
              </a:solidFill>
              <a:latin typeface="微软雅黑" panose="020B0503020204020204" charset="-122"/>
              <a:ea typeface="微软雅黑" panose="020B0503020204020204" charset="-122"/>
            </a:endParaRPr>
          </a:p>
        </p:txBody>
      </p:sp>
      <p:sp>
        <p:nvSpPr>
          <p:cNvPr id="3" name="文本框 2"/>
          <p:cNvSpPr txBox="1"/>
          <p:nvPr/>
        </p:nvSpPr>
        <p:spPr>
          <a:xfrm>
            <a:off x="3682365" y="1830070"/>
            <a:ext cx="4826635" cy="460375"/>
          </a:xfrm>
          <a:prstGeom prst="rect">
            <a:avLst/>
          </a:prstGeom>
          <a:noFill/>
        </p:spPr>
        <p:txBody>
          <a:bodyPr wrap="square" rtlCol="0">
            <a:spAutoFit/>
          </a:bodyPr>
          <a:p>
            <a:pPr marL="0" indent="0">
              <a:buNone/>
            </a:pPr>
            <a:r>
              <a:rPr lang="zh-CN" altLang="en-US" sz="2400">
                <a:solidFill>
                  <a:schemeClr val="tx1">
                    <a:lumMod val="85000"/>
                    <a:lumOff val="15000"/>
                  </a:schemeClr>
                </a:solidFill>
                <a:latin typeface="微软雅黑" panose="020B0503020204020204" charset="-122"/>
                <a:ea typeface="微软雅黑" panose="020B0503020204020204" charset="-122"/>
                <a:sym typeface="+mn-ea"/>
              </a:rPr>
              <a:t>鲜明的人设是直播带货的首要条件。</a:t>
            </a:r>
            <a:endParaRPr lang="zh-CN" altLang="en-US" sz="2400">
              <a:solidFill>
                <a:schemeClr val="tx1">
                  <a:lumMod val="85000"/>
                  <a:lumOff val="15000"/>
                </a:schemeClr>
              </a:solidFill>
              <a:latin typeface="微软雅黑" panose="020B0503020204020204" charset="-122"/>
              <a:ea typeface="微软雅黑" panose="020B0503020204020204" charset="-122"/>
            </a:endParaRPr>
          </a:p>
        </p:txBody>
      </p:sp>
      <p:pic>
        <p:nvPicPr>
          <p:cNvPr id="111" name="图片 2"/>
          <p:cNvPicPr>
            <a:picLocks noChangeAspect="1"/>
          </p:cNvPicPr>
          <p:nvPr/>
        </p:nvPicPr>
        <p:blipFill>
          <a:blip r:embed="rId2"/>
          <a:stretch>
            <a:fillRect/>
          </a:stretch>
        </p:blipFill>
        <p:spPr>
          <a:xfrm>
            <a:off x="6831648" y="4036060"/>
            <a:ext cx="4457065" cy="2527300"/>
          </a:xfrm>
          <a:prstGeom prst="rect">
            <a:avLst/>
          </a:prstGeom>
          <a:noFill/>
          <a:ln>
            <a:noFill/>
          </a:ln>
        </p:spPr>
      </p:pic>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4645"/>
            <a:ext cx="10440035" cy="939800"/>
          </a:xfrm>
        </p:spPr>
        <p:txBody>
          <a:bodyPr/>
          <a:p>
            <a:r>
              <a:rPr lang="zh-CN" altLang="en-US"/>
              <a:t>法则二：依托平台</a:t>
            </a:r>
            <a:endParaRPr lang="zh-CN" altLang="en-US"/>
          </a:p>
        </p:txBody>
      </p:sp>
      <p:sp>
        <p:nvSpPr>
          <p:cNvPr id="5" name="内容占位符 4"/>
          <p:cNvSpPr>
            <a:spLocks noGrp="1"/>
          </p:cNvSpPr>
          <p:nvPr>
            <p:ph idx="1"/>
          </p:nvPr>
        </p:nvSpPr>
        <p:spPr>
          <a:xfrm>
            <a:off x="875665" y="1369695"/>
            <a:ext cx="10440035" cy="3881755"/>
          </a:xfrm>
        </p:spPr>
        <p:txBody>
          <a:bodyPr>
            <a:noAutofit/>
          </a:bodyPr>
          <a:p>
            <a:pPr marL="0" indent="0">
              <a:buNone/>
            </a:pPr>
            <a:r>
              <a:rPr lang="zh-CN" altLang="en-US" sz="1600"/>
              <a:t>找到与自身匹配的直播平台至关重要。</a:t>
            </a:r>
            <a:endParaRPr lang="zh-CN" altLang="en-US" sz="1600"/>
          </a:p>
          <a:p>
            <a:pPr marL="0" indent="0">
              <a:buNone/>
            </a:pPr>
            <a:r>
              <a:rPr lang="zh-CN" altLang="en-US" sz="1600"/>
              <a:t>淘宝直播</a:t>
            </a:r>
            <a:endParaRPr lang="zh-CN" altLang="en-US" sz="1600"/>
          </a:p>
          <a:p>
            <a:pPr marL="0" indent="0">
              <a:buNone/>
            </a:pPr>
            <a:r>
              <a:rPr lang="zh-CN" altLang="en-US" sz="1600"/>
              <a:t>平台特点：交易场景、供应链、物流成熟、信用保障体系强。</a:t>
            </a:r>
            <a:endParaRPr lang="zh-CN" altLang="en-US" sz="1600"/>
          </a:p>
          <a:p>
            <a:pPr marL="0" indent="0">
              <a:buNone/>
            </a:pPr>
            <a:r>
              <a:rPr lang="zh-CN" altLang="en-US" sz="1600"/>
              <a:t>适合类型：品牌商家、带货主播。</a:t>
            </a:r>
            <a:endParaRPr lang="zh-CN" altLang="en-US" sz="1600"/>
          </a:p>
          <a:p>
            <a:pPr marL="0" indent="0">
              <a:buNone/>
            </a:pPr>
            <a:r>
              <a:rPr lang="zh-CN" altLang="en-US" sz="1600"/>
              <a:t>京东直播</a:t>
            </a:r>
            <a:endParaRPr lang="zh-CN" altLang="en-US" sz="1600"/>
          </a:p>
          <a:p>
            <a:pPr marL="0" indent="0">
              <a:buNone/>
            </a:pPr>
            <a:r>
              <a:rPr lang="zh-CN" altLang="en-US" sz="1600"/>
              <a:t>平台特点：1.交易场景；2.物流速度优势；3.售后服务完善</a:t>
            </a:r>
            <a:endParaRPr lang="zh-CN" altLang="en-US" sz="1600"/>
          </a:p>
          <a:p>
            <a:pPr marL="0" indent="0">
              <a:buNone/>
            </a:pPr>
            <a:r>
              <a:rPr lang="zh-CN" altLang="en-US" sz="1600"/>
              <a:t>适合类型：品牌商家、带货主播</a:t>
            </a:r>
            <a:endParaRPr lang="zh-CN" altLang="en-US" sz="1600"/>
          </a:p>
          <a:p>
            <a:pPr marL="0" indent="0">
              <a:buNone/>
            </a:pPr>
            <a:r>
              <a:rPr lang="zh-CN" altLang="en-US" sz="1600"/>
              <a:t>快手直播</a:t>
            </a:r>
            <a:endParaRPr lang="zh-CN" altLang="en-US" sz="1600"/>
          </a:p>
          <a:p>
            <a:pPr marL="0" indent="0">
              <a:buNone/>
            </a:pPr>
            <a:r>
              <a:rPr lang="zh-CN" altLang="en-US" sz="1600"/>
              <a:t>平台特点：1.用户下沉；2.粉丝关注关系强；3.老铁文化，信任度高。适合类型：KOC、KOL</a:t>
            </a:r>
            <a:endParaRPr lang="zh-CN" altLang="en-US" sz="1600"/>
          </a:p>
          <a:p>
            <a:pPr marL="0" indent="0">
              <a:buNone/>
            </a:pPr>
            <a:r>
              <a:rPr lang="zh-CN" altLang="en-US" sz="1600"/>
              <a:t>抖音</a:t>
            </a:r>
            <a:endParaRPr lang="zh-CN" altLang="en-US" sz="1600"/>
          </a:p>
          <a:p>
            <a:pPr marL="0" indent="0">
              <a:buNone/>
            </a:pPr>
            <a:r>
              <a:rPr lang="zh-CN" altLang="en-US" sz="1600"/>
              <a:t>平台特点：1.短视频种草吸粉；2.算法推荐流量高；3.内容优质，日活量大。适合类型：KOL</a:t>
            </a:r>
            <a:endParaRPr lang="zh-CN" altLang="en-US" sz="1600"/>
          </a:p>
          <a:p>
            <a:pPr marL="0" indent="0">
              <a:buNone/>
            </a:pPr>
            <a:r>
              <a:rPr lang="zh-CN" altLang="en-US" sz="1600"/>
              <a:t>小红书</a:t>
            </a:r>
            <a:endParaRPr lang="zh-CN" altLang="en-US" sz="1600"/>
          </a:p>
          <a:p>
            <a:pPr marL="0" indent="0">
              <a:buNone/>
            </a:pPr>
            <a:r>
              <a:rPr lang="zh-CN" altLang="en-US" sz="1600"/>
              <a:t>平台特点：1.笔记种草转化好；2.女性用户占比高。适合类型：KOC</a:t>
            </a:r>
            <a:endParaRPr lang="zh-CN" altLang="en-US" sz="1600"/>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4645"/>
            <a:ext cx="10440035" cy="939800"/>
          </a:xfrm>
        </p:spPr>
        <p:txBody>
          <a:bodyPr/>
          <a:p>
            <a:r>
              <a:rPr lang="zh-CN" altLang="en-US"/>
              <a:t>法则三：粉丝积累</a:t>
            </a:r>
            <a:endParaRPr lang="zh-CN" altLang="en-US"/>
          </a:p>
        </p:txBody>
      </p:sp>
      <p:sp>
        <p:nvSpPr>
          <p:cNvPr id="5" name="内容占位符 4"/>
          <p:cNvSpPr>
            <a:spLocks noGrp="1"/>
          </p:cNvSpPr>
          <p:nvPr>
            <p:ph idx="1"/>
          </p:nvPr>
        </p:nvSpPr>
        <p:spPr>
          <a:xfrm>
            <a:off x="875665" y="1369695"/>
            <a:ext cx="10440035" cy="3881755"/>
          </a:xfrm>
        </p:spPr>
        <p:txBody>
          <a:bodyPr>
            <a:noAutofit/>
          </a:bodyPr>
          <a:p>
            <a:pPr marL="0" indent="0">
              <a:buNone/>
            </a:pPr>
            <a:r>
              <a:rPr lang="zh-CN" altLang="en-US"/>
              <a:t>具备一定数量的粉丝基础，有利于快速完成冷启动。</a:t>
            </a:r>
            <a:endParaRPr lang="zh-CN" altLang="en-US"/>
          </a:p>
          <a:p>
            <a:pPr marL="0" indent="0">
              <a:buNone/>
            </a:pPr>
            <a:r>
              <a:rPr lang="zh-CN" altLang="en-US"/>
              <a:t>罗永浩在准备进军直播带货之前作为一个具备很强影响力的名人，  其拥有大量的忠实铁粉，因此，其开通抖音账号3小时粉丝量即破百万，其背后大量的粉丝有助于老罗快速完成冷启动</a:t>
            </a:r>
            <a:endParaRPr lang="zh-CN" altLang="en-US"/>
          </a:p>
          <a:p>
            <a:pPr marL="0" indent="0">
              <a:buNone/>
            </a:pPr>
            <a:r>
              <a:rPr lang="zh-CN" altLang="en-US"/>
              <a:t>快手说车达人“二哥评车”在2019年5月通过快手直播汽车团购 活动，一次卖出288辆新车。其在直播卖车之前在快手已经积累 了200万+的粉丝，其中不少是有购车意愿的准车主。</a:t>
            </a:r>
            <a:endParaRPr lang="zh-CN" altLang="en-US"/>
          </a:p>
          <a:p>
            <a:pPr marL="0" indent="0">
              <a:buNone/>
            </a:pPr>
            <a:r>
              <a:rPr lang="zh-CN" altLang="en-US"/>
              <a:t>王祖蓝在各社交平台拥有大量粉丝。在快手，王祖蓝通过持续更 新的短视频内容成为快手粉丝量最多的明星，粉丝数超2700万，  这些粉丝助其在2019年快手双十一达人带货榜中排名第十</a:t>
            </a:r>
            <a:endParaRPr lang="zh-CN" altLang="en-US"/>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4645"/>
            <a:ext cx="10440035" cy="939800"/>
          </a:xfrm>
        </p:spPr>
        <p:txBody>
          <a:bodyPr/>
          <a:p>
            <a:r>
              <a:rPr lang="zh-CN" altLang="en-US"/>
              <a:t>法则四：专业过硬</a:t>
            </a:r>
            <a:endParaRPr lang="zh-CN" altLang="en-US"/>
          </a:p>
        </p:txBody>
      </p:sp>
      <p:sp>
        <p:nvSpPr>
          <p:cNvPr id="5" name="内容占位符 4"/>
          <p:cNvSpPr>
            <a:spLocks noGrp="1"/>
          </p:cNvSpPr>
          <p:nvPr>
            <p:ph idx="1"/>
          </p:nvPr>
        </p:nvSpPr>
        <p:spPr>
          <a:xfrm>
            <a:off x="875665" y="1369695"/>
            <a:ext cx="10440035" cy="3881755"/>
          </a:xfrm>
        </p:spPr>
        <p:txBody>
          <a:bodyPr>
            <a:noAutofit/>
          </a:bodyPr>
          <a:p>
            <a:pPr marL="0" indent="0">
              <a:buNone/>
            </a:pPr>
            <a:r>
              <a:rPr lang="zh-CN" altLang="en-US">
                <a:latin typeface="宋体" panose="02010600030101010101" pitchFamily="2" charset="-122"/>
                <a:ea typeface="宋体" panose="02010600030101010101" pitchFamily="2" charset="-122"/>
              </a:rPr>
              <a:t>·</a:t>
            </a:r>
            <a:r>
              <a:rPr lang="zh-CN" altLang="en-US"/>
              <a:t>商品讲解专业，产品卖点清晰</a:t>
            </a:r>
            <a:endParaRPr lang="zh-CN" altLang="en-US"/>
          </a:p>
          <a:p>
            <a:pPr marL="0" indent="0">
              <a:buNone/>
            </a:pPr>
            <a:r>
              <a:rPr lang="zh-CN" altLang="en-US">
                <a:latin typeface="宋体" panose="02010600030101010101" pitchFamily="2" charset="-122"/>
                <a:ea typeface="宋体" panose="02010600030101010101" pitchFamily="2" charset="-122"/>
                <a:sym typeface="+mn-ea"/>
              </a:rPr>
              <a:t>·</a:t>
            </a:r>
            <a:r>
              <a:rPr lang="zh-CN" altLang="en-US"/>
              <a:t>口播能力强，洞察用户心理</a:t>
            </a:r>
            <a:endParaRPr lang="zh-CN" altLang="en-US"/>
          </a:p>
          <a:p>
            <a:pPr marL="0" indent="0">
              <a:buNone/>
            </a:pPr>
            <a:r>
              <a:rPr lang="zh-CN" altLang="en-US">
                <a:latin typeface="宋体" panose="02010600030101010101" pitchFamily="2" charset="-122"/>
                <a:ea typeface="宋体" panose="02010600030101010101" pitchFamily="2" charset="-122"/>
                <a:sym typeface="+mn-ea"/>
              </a:rPr>
              <a:t>·</a:t>
            </a:r>
            <a:r>
              <a:rPr lang="zh-CN" altLang="en-US"/>
              <a:t>种草型KOL，直播带货成功率高</a:t>
            </a:r>
            <a:endParaRPr lang="zh-CN" altLang="en-US"/>
          </a:p>
          <a:p>
            <a:pPr marL="0" indent="0">
              <a:buNone/>
            </a:pPr>
            <a:r>
              <a:rPr lang="zh-CN" altLang="en-US"/>
              <a:t>主播带货的专业能力尤为重要，能讲段子的主播未必能带货</a:t>
            </a:r>
            <a:endParaRPr lang="zh-CN" altLang="en-US"/>
          </a:p>
          <a:p>
            <a:pPr marL="0" indent="0">
              <a:buNone/>
            </a:pPr>
            <a:r>
              <a:rPr lang="zh-CN" altLang="en-US"/>
              <a:t>淘宝直播带货一姐薇娅的专业积累，一方面是来自早 期经营线下服装店和淘宝店的经验，另一方面则是其 每天坚持对所有将直播商品的熟悉和学习</a:t>
            </a:r>
            <a:endParaRPr lang="zh-CN" altLang="en-US"/>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4645"/>
            <a:ext cx="10440035" cy="939800"/>
          </a:xfrm>
        </p:spPr>
        <p:txBody>
          <a:bodyPr/>
          <a:p>
            <a:r>
              <a:rPr lang="zh-CN" altLang="en-US"/>
              <a:t>法则五：高能团队</a:t>
            </a:r>
            <a:endParaRPr lang="zh-CN" altLang="en-US"/>
          </a:p>
        </p:txBody>
      </p:sp>
      <p:sp>
        <p:nvSpPr>
          <p:cNvPr id="5" name="内容占位符 4"/>
          <p:cNvSpPr>
            <a:spLocks noGrp="1"/>
          </p:cNvSpPr>
          <p:nvPr>
            <p:ph idx="1"/>
          </p:nvPr>
        </p:nvSpPr>
        <p:spPr>
          <a:xfrm>
            <a:off x="876300" y="1488440"/>
            <a:ext cx="10718800" cy="3881755"/>
          </a:xfrm>
        </p:spPr>
        <p:txBody>
          <a:bodyPr>
            <a:noAutofit/>
          </a:bodyPr>
          <a:p>
            <a:pPr marL="0" indent="0">
              <a:buNone/>
            </a:pPr>
            <a:r>
              <a:rPr lang="zh-CN" altLang="en-US" sz="2000"/>
              <a:t>直播带货想做大做强，背后必须有强大的运营团队，直播带货主播向上进阶需要强大团队支持。</a:t>
            </a:r>
            <a:endParaRPr lang="zh-CN" altLang="en-US" sz="2000"/>
          </a:p>
          <a:p>
            <a:pPr marL="0" indent="0">
              <a:buNone/>
            </a:pPr>
            <a:r>
              <a:rPr lang="zh-CN" altLang="en-US" sz="2000"/>
              <a:t>团队能力要求：</a:t>
            </a:r>
            <a:endParaRPr lang="zh-CN" altLang="en-US" sz="2000"/>
          </a:p>
          <a:p>
            <a:pPr marL="0" indent="0">
              <a:buNone/>
            </a:pPr>
            <a:r>
              <a:rPr lang="zh-CN" altLang="en-US" sz="2000">
                <a:latin typeface="宋体" panose="02010600030101010101" pitchFamily="2" charset="-122"/>
                <a:ea typeface="宋体" panose="02010600030101010101" pitchFamily="2" charset="-122"/>
                <a:sym typeface="+mn-ea"/>
              </a:rPr>
              <a:t>·</a:t>
            </a:r>
            <a:r>
              <a:rPr lang="zh-CN" altLang="en-US" sz="2000"/>
              <a:t>选品能力：直播带货的商品选择十 分重要，团队具备筛选 商品的能力，保障商品 最优品质</a:t>
            </a:r>
            <a:endParaRPr lang="zh-CN" altLang="en-US" sz="2000"/>
          </a:p>
          <a:p>
            <a:pPr marL="0" indent="0">
              <a:buNone/>
            </a:pPr>
            <a:r>
              <a:rPr lang="zh-CN" altLang="en-US" sz="2000">
                <a:latin typeface="宋体" panose="02010600030101010101" pitchFamily="2" charset="-122"/>
                <a:ea typeface="宋体" panose="02010600030101010101" pitchFamily="2" charset="-122"/>
                <a:sym typeface="+mn-ea"/>
              </a:rPr>
              <a:t>·</a:t>
            </a:r>
            <a:r>
              <a:rPr lang="zh-CN" altLang="en-US" sz="2000"/>
              <a:t>招商能力：只有保证售卖价格具备  “高福利”，才能激发 用户的购买欲望</a:t>
            </a:r>
            <a:endParaRPr lang="zh-CN" altLang="en-US" sz="2000"/>
          </a:p>
          <a:p>
            <a:pPr marL="0" indent="0">
              <a:buNone/>
            </a:pPr>
            <a:r>
              <a:rPr lang="zh-CN" altLang="en-US" sz="2000">
                <a:latin typeface="宋体" panose="02010600030101010101" pitchFamily="2" charset="-122"/>
                <a:ea typeface="宋体" panose="02010600030101010101" pitchFamily="2" charset="-122"/>
                <a:sym typeface="+mn-ea"/>
              </a:rPr>
              <a:t>·</a:t>
            </a:r>
            <a:r>
              <a:rPr lang="zh-CN" altLang="en-US" sz="2000"/>
              <a:t>供应链能力：商品的供应链每个环节都 至关重要，良好的供应链 是直播带货成功的保障</a:t>
            </a:r>
            <a:endParaRPr lang="zh-CN" altLang="en-US" sz="2000"/>
          </a:p>
          <a:p>
            <a:pPr marL="0" indent="0">
              <a:buNone/>
            </a:pPr>
            <a:r>
              <a:rPr lang="zh-CN" altLang="en-US" sz="2000">
                <a:latin typeface="宋体" panose="02010600030101010101" pitchFamily="2" charset="-122"/>
                <a:ea typeface="宋体" panose="02010600030101010101" pitchFamily="2" charset="-122"/>
                <a:sym typeface="+mn-ea"/>
              </a:rPr>
              <a:t>·</a:t>
            </a:r>
            <a:r>
              <a:rPr lang="zh-CN" altLang="en-US" sz="2000"/>
              <a:t>管控能力：团队有细化的分工，明确 的职责，团队的管理要正 规化、体系化</a:t>
            </a:r>
            <a:endParaRPr lang="zh-CN" altLang="en-US" sz="2000"/>
          </a:p>
          <a:p>
            <a:pPr marL="0" indent="0">
              <a:buNone/>
            </a:pPr>
            <a:r>
              <a:rPr lang="zh-CN" altLang="en-US" sz="2000">
                <a:latin typeface="宋体" panose="02010600030101010101" pitchFamily="2" charset="-122"/>
                <a:ea typeface="宋体" panose="02010600030101010101" pitchFamily="2" charset="-122"/>
                <a:sym typeface="+mn-ea"/>
              </a:rPr>
              <a:t>·</a:t>
            </a:r>
            <a:r>
              <a:rPr lang="zh-CN" altLang="en-US" sz="2000"/>
              <a:t>客服团队：售前、售后各环节都考 验客服的应变能力，客 服的好坏影响整个团队美誉度</a:t>
            </a:r>
            <a:endParaRPr lang="zh-CN" altLang="en-US" sz="2000"/>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4645"/>
            <a:ext cx="10440035" cy="939800"/>
          </a:xfrm>
        </p:spPr>
        <p:txBody>
          <a:bodyPr/>
          <a:p>
            <a:r>
              <a:rPr lang="zh-CN" altLang="en-US"/>
              <a:t>法则六：话“风”独特，带动节奏</a:t>
            </a:r>
            <a:endParaRPr lang="zh-CN" altLang="en-US"/>
          </a:p>
        </p:txBody>
      </p:sp>
      <p:sp>
        <p:nvSpPr>
          <p:cNvPr id="5" name="内容占位符 4"/>
          <p:cNvSpPr>
            <a:spLocks noGrp="1"/>
          </p:cNvSpPr>
          <p:nvPr>
            <p:ph idx="1"/>
          </p:nvPr>
        </p:nvSpPr>
        <p:spPr>
          <a:xfrm>
            <a:off x="876300" y="1488440"/>
            <a:ext cx="10718800" cy="3881755"/>
          </a:xfrm>
        </p:spPr>
        <p:txBody>
          <a:bodyPr>
            <a:noAutofit/>
          </a:bodyPr>
          <a:p>
            <a:pPr marL="0" indent="0">
              <a:buNone/>
            </a:pPr>
            <a:r>
              <a:rPr lang="zh-CN" altLang="en-US" sz="2000"/>
              <a:t>主播需具备“标签化”的语言风格</a:t>
            </a:r>
            <a:endParaRPr lang="zh-CN" altLang="en-US" sz="2000"/>
          </a:p>
          <a:p>
            <a:pPr marL="0" indent="0">
              <a:buNone/>
            </a:pPr>
            <a:r>
              <a:rPr lang="zh-CN" altLang="en-US" sz="2000"/>
              <a:t>李佳琦直播中金句频出，如：“Oh my god！” 、“Amazing！”、“颜色也太好看了吧！”，有特色的语 言风格，帮助其影响力迅速放大，加深用户的印象，放大主播在用户群体、媒体间 的传播，让主播有更多话题，利于涨粉。</a:t>
            </a:r>
            <a:endParaRPr lang="zh-CN" altLang="en-US" sz="2000"/>
          </a:p>
          <a:p>
            <a:pPr marL="0" indent="0">
              <a:buNone/>
            </a:pPr>
            <a:endParaRPr lang="zh-CN" altLang="en-US" sz="2000"/>
          </a:p>
          <a:p>
            <a:pPr marL="0" indent="0">
              <a:buNone/>
            </a:pPr>
            <a:r>
              <a:rPr lang="zh-CN" altLang="en-US" sz="2000">
                <a:latin typeface="宋体" panose="02010600030101010101" pitchFamily="2" charset="-122"/>
                <a:ea typeface="宋体" panose="02010600030101010101" pitchFamily="2" charset="-122"/>
                <a:sym typeface="+mn-ea"/>
              </a:rPr>
              <a:t>·</a:t>
            </a:r>
            <a:r>
              <a:rPr lang="zh-CN" altLang="en-US" sz="2000"/>
              <a:t>主播与粉丝高频互动，有助于保持粉丝持久粘性</a:t>
            </a:r>
            <a:endParaRPr lang="zh-CN" altLang="en-US" sz="2000"/>
          </a:p>
          <a:p>
            <a:pPr marL="0" indent="0">
              <a:buNone/>
            </a:pPr>
            <a:r>
              <a:rPr lang="zh-CN" altLang="en-US" sz="2000">
                <a:latin typeface="宋体" panose="02010600030101010101" pitchFamily="2" charset="-122"/>
                <a:ea typeface="宋体" panose="02010600030101010101" pitchFamily="2" charset="-122"/>
                <a:sym typeface="+mn-ea"/>
              </a:rPr>
              <a:t>·</a:t>
            </a:r>
            <a:r>
              <a:rPr lang="zh-CN" altLang="en-US" sz="2000"/>
              <a:t>主播需具备“标签化”的语言风格</a:t>
            </a:r>
            <a:endParaRPr lang="zh-CN" altLang="en-US" sz="2000"/>
          </a:p>
          <a:p>
            <a:pPr marL="0" indent="0">
              <a:buNone/>
            </a:pPr>
            <a:r>
              <a:rPr lang="zh-CN" altLang="en-US" sz="2000">
                <a:latin typeface="宋体" panose="02010600030101010101" pitchFamily="2" charset="-122"/>
                <a:ea typeface="宋体" panose="02010600030101010101" pitchFamily="2" charset="-122"/>
                <a:sym typeface="+mn-ea"/>
              </a:rPr>
              <a:t>·</a:t>
            </a:r>
            <a:r>
              <a:rPr lang="zh-CN" altLang="en-US" sz="2000"/>
              <a:t>主播高频出现的“标签化”的金句，有助于影响力的提升</a:t>
            </a:r>
            <a:endParaRPr lang="zh-CN" altLang="en-US" sz="2000"/>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4645"/>
            <a:ext cx="10440035" cy="939800"/>
          </a:xfrm>
        </p:spPr>
        <p:txBody>
          <a:bodyPr/>
          <a:p>
            <a:r>
              <a:rPr lang="zh-CN" altLang="en-US"/>
              <a:t>法则七：高频互动，爱粉宠粉</a:t>
            </a:r>
            <a:endParaRPr lang="zh-CN" altLang="en-US"/>
          </a:p>
        </p:txBody>
      </p:sp>
      <p:sp>
        <p:nvSpPr>
          <p:cNvPr id="5" name="内容占位符 4"/>
          <p:cNvSpPr>
            <a:spLocks noGrp="1"/>
          </p:cNvSpPr>
          <p:nvPr>
            <p:ph idx="1"/>
          </p:nvPr>
        </p:nvSpPr>
        <p:spPr>
          <a:xfrm>
            <a:off x="876300" y="1488440"/>
            <a:ext cx="10718800" cy="3881755"/>
          </a:xfrm>
        </p:spPr>
        <p:txBody>
          <a:bodyPr>
            <a:noAutofit/>
          </a:bodyPr>
          <a:p>
            <a:pPr marL="0" indent="0">
              <a:buNone/>
            </a:pPr>
            <a:r>
              <a:rPr lang="zh-CN" altLang="en-US" sz="2000"/>
              <a:t>主播与粉丝高效互动，有助于保持粉丝持久粘性 </a:t>
            </a:r>
            <a:endParaRPr lang="zh-CN" altLang="en-US" sz="2000"/>
          </a:p>
          <a:p>
            <a:pPr marL="0" indent="0">
              <a:buNone/>
            </a:pPr>
            <a:r>
              <a:rPr lang="zh-CN" altLang="en-US" sz="2000"/>
              <a:t>互动形式：商品抽奖、随时解答粉丝问题、超低价商品限时抢购、商品亲身体验（试用、试吃），问题解答。</a:t>
            </a:r>
            <a:endParaRPr lang="zh-CN" altLang="en-US" sz="2000"/>
          </a:p>
          <a:p>
            <a:pPr marL="0" indent="0">
              <a:buNone/>
            </a:pPr>
            <a:r>
              <a:rPr lang="zh-CN" altLang="en-US" sz="2000"/>
              <a:t>互动内容：拉家常贴近粉丝、讲段子吸引粉丝、聊八卦融入粉丝生活。</a:t>
            </a:r>
            <a:endParaRPr lang="zh-CN" altLang="en-US" sz="2000"/>
          </a:p>
          <a:p>
            <a:pPr marL="0" indent="0">
              <a:buNone/>
            </a:pPr>
            <a:r>
              <a:rPr lang="zh-CN" altLang="en-US" sz="2000"/>
              <a:t>直播场景十分利于主播与粉丝间的互动，粉丝对商品的问题可以得到及时的解答，主播也 可以通过粉丝的想法指导后期选品</a:t>
            </a:r>
            <a:endParaRPr lang="zh-CN" altLang="en-US" sz="2000"/>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4645"/>
            <a:ext cx="10440035" cy="939800"/>
          </a:xfrm>
        </p:spPr>
        <p:txBody>
          <a:bodyPr/>
          <a:p>
            <a:r>
              <a:rPr lang="zh-CN" altLang="en-US"/>
              <a:t>法则八：合作增流，明星助播</a:t>
            </a:r>
            <a:endParaRPr lang="zh-CN" altLang="en-US"/>
          </a:p>
        </p:txBody>
      </p:sp>
      <p:sp>
        <p:nvSpPr>
          <p:cNvPr id="5" name="内容占位符 4"/>
          <p:cNvSpPr>
            <a:spLocks noGrp="1"/>
          </p:cNvSpPr>
          <p:nvPr>
            <p:ph idx="1"/>
          </p:nvPr>
        </p:nvSpPr>
        <p:spPr>
          <a:xfrm>
            <a:off x="694055" y="1488440"/>
            <a:ext cx="10901045" cy="3881755"/>
          </a:xfrm>
        </p:spPr>
        <p:txBody>
          <a:bodyPr>
            <a:noAutofit/>
          </a:bodyPr>
          <a:p>
            <a:pPr marL="0" indent="0">
              <a:buNone/>
            </a:pPr>
            <a:r>
              <a:rPr lang="zh-CN" altLang="en-US" sz="1600"/>
              <a:t>主播要常与其他KOL、明星合作增流</a:t>
            </a:r>
            <a:endParaRPr lang="zh-CN" altLang="en-US" sz="1600"/>
          </a:p>
          <a:p>
            <a:pPr marL="0" indent="0">
              <a:buNone/>
            </a:pPr>
            <a:r>
              <a:rPr lang="zh-CN" altLang="en-US" sz="1600"/>
              <a:t>与KOL连麦增流</a:t>
            </a:r>
            <a:endParaRPr lang="zh-CN" altLang="en-US" sz="1600"/>
          </a:p>
          <a:p>
            <a:pPr marL="0" indent="0">
              <a:buNone/>
            </a:pPr>
            <a:r>
              <a:rPr lang="zh-CN" altLang="en-US" sz="1600"/>
              <a:t>连麦主要平台：在抖音、快手中连麦是直播带货中的主要玩法之一，在电商平台淘宝直播中也已经在内测连麦功能。</a:t>
            </a:r>
            <a:endParaRPr lang="zh-CN" altLang="en-US" sz="1600"/>
          </a:p>
          <a:p>
            <a:pPr marL="0" indent="0">
              <a:buNone/>
            </a:pPr>
            <a:r>
              <a:rPr lang="zh-CN" altLang="en-US" sz="1600"/>
              <a:t>连麦核心玩法：连麦主要是直播中的两个主播进行连线，主要分两种形式：</a:t>
            </a:r>
            <a:endParaRPr lang="zh-CN" altLang="en-US" sz="1600"/>
          </a:p>
          <a:p>
            <a:pPr marL="0" indent="0">
              <a:buNone/>
            </a:pPr>
            <a:r>
              <a:rPr lang="zh-CN" altLang="en-US" sz="1600"/>
              <a:t>1、连线互动，粉丝量大的主播给刷礼物打榜靠前的主播进行粉丝增流。</a:t>
            </a:r>
            <a:endParaRPr lang="zh-CN" altLang="en-US" sz="1600"/>
          </a:p>
          <a:p>
            <a:pPr marL="0" indent="0">
              <a:buNone/>
            </a:pPr>
            <a:r>
              <a:rPr lang="zh-CN" altLang="en-US" sz="1600"/>
              <a:t>2、两个主播连线PK，通过两个直播间的粉丝 刷礼物的金额数决胜负，PK的方式更能刺激粉丝消费，提升主播人气。</a:t>
            </a:r>
            <a:endParaRPr lang="zh-CN" altLang="en-US" sz="1600"/>
          </a:p>
          <a:p>
            <a:pPr marL="0" indent="0">
              <a:buNone/>
            </a:pPr>
            <a:r>
              <a:rPr lang="zh-CN" altLang="en-US" sz="1600"/>
              <a:t>邀请明星进直播间</a:t>
            </a:r>
            <a:endParaRPr lang="zh-CN" altLang="en-US" sz="1600"/>
          </a:p>
          <a:p>
            <a:pPr marL="0" indent="0">
              <a:buNone/>
            </a:pPr>
            <a:r>
              <a:rPr lang="zh-CN" altLang="en-US" sz="1600"/>
              <a:t>头部主播请明星：能请到明星进入直播间的通常也是有影响力的头部主播，明星进入主播直播间与其品牌宣传息息相关。</a:t>
            </a:r>
            <a:endParaRPr lang="zh-CN" altLang="en-US" sz="1600"/>
          </a:p>
          <a:p>
            <a:pPr marL="0" indent="0">
              <a:buNone/>
            </a:pPr>
            <a:r>
              <a:rPr lang="zh-CN" altLang="en-US" sz="1600"/>
              <a:t>明星增加主播人气：明星的到来可以进一步为大主播增加粉丝量， 并且通过明星、主播的共同宣传快速提升主播 的影响力。主播也为明星代言的商品进行了推 广和销售，实现了双方的共赢。对于头部主播来说邀请明星进入直播间是其社交资产积累的重要一环</a:t>
            </a:r>
            <a:endParaRPr lang="zh-CN" altLang="en-US" sz="1600"/>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custDataLst>
              <p:tags r:id="rId1"/>
            </p:custDataLst>
          </p:nvPr>
        </p:nvSpPr>
        <p:spPr>
          <a:xfrm>
            <a:off x="2819400" y="3546475"/>
            <a:ext cx="7432040" cy="527685"/>
          </a:xfrm>
        </p:spPr>
        <p:txBody>
          <a:bodyPr/>
          <a:lstStyle/>
          <a:p>
            <a:r>
              <a:rPr dirty="0"/>
              <a:t>What is live marketing</a:t>
            </a:r>
            <a:endParaRPr dirty="0"/>
          </a:p>
        </p:txBody>
      </p:sp>
      <p:sp>
        <p:nvSpPr>
          <p:cNvPr id="4" name="标题 3"/>
          <p:cNvSpPr>
            <a:spLocks noGrp="1"/>
          </p:cNvSpPr>
          <p:nvPr>
            <p:ph type="title"/>
            <p:custDataLst>
              <p:tags r:id="rId2"/>
            </p:custDataLst>
          </p:nvPr>
        </p:nvSpPr>
        <p:spPr>
          <a:xfrm>
            <a:off x="2819400" y="2602230"/>
            <a:ext cx="7502525" cy="869950"/>
          </a:xfrm>
        </p:spPr>
        <p:txBody>
          <a:bodyPr>
            <a:noAutofit/>
          </a:bodyPr>
          <a:lstStyle/>
          <a:p>
            <a:r>
              <a:rPr lang="zh-CN" altLang="en-US" spc="200" dirty="0">
                <a:solidFill>
                  <a:schemeClr val="bg1"/>
                </a:solidFill>
                <a:uFillTx/>
                <a:latin typeface="Arial" panose="020B0604020202020204" pitchFamily="34" charset="0"/>
                <a:sym typeface="Arial" panose="020B0604020202020204" pitchFamily="34" charset="0"/>
              </a:rPr>
              <a:t>什么是直播营销</a:t>
            </a:r>
            <a:endParaRPr lang="zh-CN" altLang="en-US" spc="200" dirty="0">
              <a:solidFill>
                <a:schemeClr val="bg1"/>
              </a:solidFill>
              <a:uFillTx/>
              <a:latin typeface="Arial" panose="020B0604020202020204" pitchFamily="34" charset="0"/>
              <a:sym typeface="Arial" panose="020B0604020202020204" pitchFamily="34" charset="0"/>
            </a:endParaRPr>
          </a:p>
        </p:txBody>
      </p:sp>
      <p:sp>
        <p:nvSpPr>
          <p:cNvPr id="5" name="文本框 4"/>
          <p:cNvSpPr txBox="1"/>
          <p:nvPr>
            <p:custDataLst>
              <p:tags r:id="rId3"/>
            </p:custDataLst>
          </p:nvPr>
        </p:nvSpPr>
        <p:spPr>
          <a:xfrm>
            <a:off x="579381" y="2481397"/>
            <a:ext cx="1896110" cy="1861185"/>
          </a:xfrm>
          <a:prstGeom prst="rect">
            <a:avLst/>
          </a:prstGeom>
          <a:noFill/>
        </p:spPr>
        <p:txBody>
          <a:bodyPr wrap="none" rtlCol="0" anchor="ctr">
            <a:spAutoFit/>
          </a:bodyPr>
          <a:lstStyle>
            <a:defPPr>
              <a:defRPr lang="zh-CN"/>
            </a:defPPr>
          </a:lstStyle>
          <a:p>
            <a:pPr algn="ctr"/>
            <a:r>
              <a:rPr lang="en-US" altLang="zh-CN" sz="11500" dirty="0">
                <a:solidFill>
                  <a:srgbClr val="FFFFFF"/>
                </a:solidFill>
                <a:latin typeface="微软雅黑" panose="020B0503020204020204" charset="-122"/>
                <a:ea typeface="微软雅黑" panose="020B0503020204020204" charset="-122"/>
              </a:rPr>
              <a:t>01</a:t>
            </a:r>
            <a:endParaRPr lang="en-US" altLang="zh-CN" sz="11500" dirty="0">
              <a:solidFill>
                <a:srgbClr val="FFFFFF"/>
              </a:solidFill>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4645"/>
            <a:ext cx="10440035" cy="939800"/>
          </a:xfrm>
        </p:spPr>
        <p:txBody>
          <a:bodyPr/>
          <a:p>
            <a:r>
              <a:rPr lang="zh-CN" altLang="en-US"/>
              <a:t>法则九：深耕社交，圈粉私域</a:t>
            </a:r>
            <a:endParaRPr lang="zh-CN" altLang="en-US"/>
          </a:p>
        </p:txBody>
      </p:sp>
      <p:sp>
        <p:nvSpPr>
          <p:cNvPr id="5" name="内容占位符 4"/>
          <p:cNvSpPr>
            <a:spLocks noGrp="1"/>
          </p:cNvSpPr>
          <p:nvPr>
            <p:ph idx="1"/>
          </p:nvPr>
        </p:nvSpPr>
        <p:spPr>
          <a:xfrm>
            <a:off x="694055" y="1488440"/>
            <a:ext cx="10901045" cy="3881755"/>
          </a:xfrm>
        </p:spPr>
        <p:txBody>
          <a:bodyPr>
            <a:noAutofit/>
          </a:bodyPr>
          <a:p>
            <a:pPr marL="0" indent="0">
              <a:buNone/>
            </a:pPr>
            <a:r>
              <a:rPr lang="zh-CN" altLang="en-US"/>
              <a:t>主播需要在多平台“圈粉”，持续提升影响力 </a:t>
            </a:r>
            <a:endParaRPr lang="zh-CN" altLang="en-US"/>
          </a:p>
          <a:p>
            <a:pPr marL="0" indent="0">
              <a:buNone/>
            </a:pPr>
            <a:r>
              <a:rPr lang="zh-CN" altLang="en-US"/>
              <a:t>李佳琦通过在各平台持续“圈粉”，保障李佳琦有持续增长的流量。李佳琦上“微博热搜”的次数 已经高过大多数明星</a:t>
            </a:r>
            <a:endParaRPr lang="zh-CN" altLang="en-US"/>
          </a:p>
        </p:txBody>
      </p:sp>
      <p:pic>
        <p:nvPicPr>
          <p:cNvPr id="137" name="图片 15"/>
          <p:cNvPicPr>
            <a:picLocks noChangeAspect="1"/>
          </p:cNvPicPr>
          <p:nvPr/>
        </p:nvPicPr>
        <p:blipFill>
          <a:blip r:embed="rId1"/>
          <a:stretch>
            <a:fillRect/>
          </a:stretch>
        </p:blipFill>
        <p:spPr>
          <a:xfrm>
            <a:off x="2009775" y="3039745"/>
            <a:ext cx="2028190" cy="2330450"/>
          </a:xfrm>
          <a:prstGeom prst="rect">
            <a:avLst/>
          </a:prstGeom>
          <a:noFill/>
          <a:ln>
            <a:noFill/>
          </a:ln>
        </p:spPr>
      </p:pic>
      <p:sp>
        <p:nvSpPr>
          <p:cNvPr id="138" name="object 35"/>
          <p:cNvSpPr/>
          <p:nvPr/>
        </p:nvSpPr>
        <p:spPr>
          <a:xfrm>
            <a:off x="7400925" y="3027045"/>
            <a:ext cx="1479550" cy="2343150"/>
          </a:xfrm>
          <a:prstGeom prst="rect">
            <a:avLst/>
          </a:prstGeom>
          <a:blipFill>
            <a:blip r:embed="rId2" cstate="print"/>
            <a:stretch>
              <a:fillRect/>
            </a:stretch>
          </a:blipFill>
        </p:spPr>
      </p:sp>
    </p:spTree>
    <p:custDataLst>
      <p:tags r:id="rId3"/>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4645"/>
            <a:ext cx="10440035" cy="939800"/>
          </a:xfrm>
        </p:spPr>
        <p:txBody>
          <a:bodyPr/>
          <a:p>
            <a:r>
              <a:rPr lang="zh-CN" altLang="en-US"/>
              <a:t>法则九：深耕社交，圈粉私域</a:t>
            </a:r>
            <a:endParaRPr lang="zh-CN" altLang="en-US"/>
          </a:p>
        </p:txBody>
      </p:sp>
      <p:sp>
        <p:nvSpPr>
          <p:cNvPr id="5" name="内容占位符 4"/>
          <p:cNvSpPr>
            <a:spLocks noGrp="1"/>
          </p:cNvSpPr>
          <p:nvPr>
            <p:ph idx="1"/>
          </p:nvPr>
        </p:nvSpPr>
        <p:spPr>
          <a:xfrm>
            <a:off x="694055" y="1488440"/>
            <a:ext cx="10901045" cy="3881755"/>
          </a:xfrm>
        </p:spPr>
        <p:txBody>
          <a:bodyPr>
            <a:noAutofit/>
          </a:bodyPr>
          <a:p>
            <a:pPr marL="0" indent="0">
              <a:buNone/>
            </a:pPr>
            <a:r>
              <a:rPr lang="zh-CN" altLang="en-US"/>
              <a:t>薇娅在微信的公众号“薇娅惊喜社”  通过每日直播预报为直播间吸引大量流量，每篇推文都能收获10万+的阅读量和大量粉丝互动评论</a:t>
            </a:r>
            <a:endParaRPr lang="zh-CN" altLang="en-US"/>
          </a:p>
        </p:txBody>
      </p:sp>
      <p:pic>
        <p:nvPicPr>
          <p:cNvPr id="101" name="图片 100"/>
          <p:cNvPicPr/>
          <p:nvPr/>
        </p:nvPicPr>
        <p:blipFill>
          <a:blip r:embed="rId1"/>
          <a:stretch>
            <a:fillRect/>
          </a:stretch>
        </p:blipFill>
        <p:spPr>
          <a:xfrm>
            <a:off x="1836420" y="2504440"/>
            <a:ext cx="1539240" cy="3002280"/>
          </a:xfrm>
          <a:prstGeom prst="rect">
            <a:avLst/>
          </a:prstGeom>
          <a:noFill/>
          <a:ln w="9525">
            <a:noFill/>
          </a:ln>
        </p:spPr>
      </p:pic>
      <p:pic>
        <p:nvPicPr>
          <p:cNvPr id="102" name="图片 101"/>
          <p:cNvPicPr/>
          <p:nvPr/>
        </p:nvPicPr>
        <p:blipFill>
          <a:blip r:embed="rId2"/>
          <a:stretch>
            <a:fillRect/>
          </a:stretch>
        </p:blipFill>
        <p:spPr>
          <a:xfrm>
            <a:off x="5296535" y="2504440"/>
            <a:ext cx="1600200" cy="3002280"/>
          </a:xfrm>
          <a:prstGeom prst="rect">
            <a:avLst/>
          </a:prstGeom>
          <a:noFill/>
          <a:ln w="9525">
            <a:noFill/>
          </a:ln>
        </p:spPr>
      </p:pic>
      <p:pic>
        <p:nvPicPr>
          <p:cNvPr id="103" name="图片 102"/>
          <p:cNvPicPr/>
          <p:nvPr/>
        </p:nvPicPr>
        <p:blipFill>
          <a:blip r:embed="rId3"/>
          <a:stretch>
            <a:fillRect/>
          </a:stretch>
        </p:blipFill>
        <p:spPr>
          <a:xfrm>
            <a:off x="8901430" y="2496820"/>
            <a:ext cx="1737360" cy="3009900"/>
          </a:xfrm>
          <a:prstGeom prst="rect">
            <a:avLst/>
          </a:prstGeom>
          <a:noFill/>
          <a:ln w="9525">
            <a:noFill/>
          </a:ln>
        </p:spPr>
      </p:pic>
    </p:spTree>
    <p:custDataLst>
      <p:tags r:id="rId4"/>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4645"/>
            <a:ext cx="10440035" cy="939800"/>
          </a:xfrm>
        </p:spPr>
        <p:txBody>
          <a:bodyPr/>
          <a:p>
            <a:r>
              <a:rPr lang="zh-CN" altLang="en-US"/>
              <a:t>法则十：主播传承，流量复利</a:t>
            </a:r>
            <a:endParaRPr lang="zh-CN" altLang="en-US"/>
          </a:p>
        </p:txBody>
      </p:sp>
      <p:sp>
        <p:nvSpPr>
          <p:cNvPr id="5" name="内容占位符 4"/>
          <p:cNvSpPr>
            <a:spLocks noGrp="1"/>
          </p:cNvSpPr>
          <p:nvPr>
            <p:ph idx="1"/>
          </p:nvPr>
        </p:nvSpPr>
        <p:spPr>
          <a:xfrm>
            <a:off x="694055" y="1488440"/>
            <a:ext cx="10901045" cy="3881755"/>
          </a:xfrm>
        </p:spPr>
        <p:txBody>
          <a:bodyPr>
            <a:noAutofit/>
          </a:bodyPr>
          <a:p>
            <a:pPr marL="0" indent="0">
              <a:buNone/>
            </a:pPr>
            <a:r>
              <a:rPr lang="zh-CN" altLang="en-US"/>
              <a:t>培养新主播，形成主播品牌“连锁店”，优秀主播需要传承，壮大团队</a:t>
            </a:r>
            <a:endParaRPr lang="zh-CN" altLang="en-US"/>
          </a:p>
          <a:p>
            <a:pPr marL="0" indent="0">
              <a:buNone/>
            </a:pPr>
            <a:r>
              <a:rPr lang="zh-CN" altLang="en-US"/>
              <a:t>李佳琦的小助理在抖音有500万+的粉丝，未来也有望成为电商主播的新生力量。</a:t>
            </a:r>
            <a:endParaRPr lang="zh-CN" altLang="en-US"/>
          </a:p>
          <a:p>
            <a:pPr marL="0" indent="0">
              <a:buNone/>
            </a:pPr>
            <a:r>
              <a:rPr lang="zh-CN" altLang="en-US"/>
              <a:t>快手散打哥的散打家族成员众多，不少成员通过散打哥的帮带，已经成为快手直播带 货中的新星。</a:t>
            </a:r>
            <a:endParaRPr lang="zh-CN" altLang="en-US"/>
          </a:p>
          <a:p>
            <a:pPr marL="0" indent="0">
              <a:buNone/>
            </a:pPr>
            <a:r>
              <a:rPr lang="zh-CN" altLang="en-US"/>
              <a:t>3月18日，快手“卖货王”辛有志协助自己的徒弟蛋蛋，仅开播80分钟，就突破了一 亿销售额，整场总带货破3亿，同时在线人气突破60万</a:t>
            </a:r>
            <a:endParaRPr lang="zh-CN" altLang="en-US"/>
          </a:p>
        </p:txBody>
      </p:sp>
      <p:pic>
        <p:nvPicPr>
          <p:cNvPr id="142" name="图片 16"/>
          <p:cNvPicPr>
            <a:picLocks noChangeAspect="1"/>
          </p:cNvPicPr>
          <p:nvPr/>
        </p:nvPicPr>
        <p:blipFill>
          <a:blip r:embed="rId1"/>
          <a:stretch>
            <a:fillRect/>
          </a:stretch>
        </p:blipFill>
        <p:spPr>
          <a:xfrm>
            <a:off x="3914775" y="4522153"/>
            <a:ext cx="4362450" cy="2181225"/>
          </a:xfrm>
          <a:prstGeom prst="rect">
            <a:avLst/>
          </a:prstGeom>
          <a:noFill/>
          <a:ln>
            <a:noFill/>
          </a:ln>
        </p:spPr>
      </p:pic>
    </p:spTree>
    <p:custDataLst>
      <p:tags r:id="rId2"/>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custDataLst>
              <p:tags r:id="rId1"/>
            </p:custDataLst>
          </p:nvPr>
        </p:nvSpPr>
        <p:spPr>
          <a:xfrm>
            <a:off x="2819400" y="3546475"/>
            <a:ext cx="7432040" cy="527685"/>
          </a:xfrm>
        </p:spPr>
        <p:txBody>
          <a:bodyPr/>
          <a:lstStyle/>
          <a:p>
            <a:r>
              <a:rPr dirty="0"/>
              <a:t>Personal operation</a:t>
            </a:r>
            <a:endParaRPr dirty="0"/>
          </a:p>
        </p:txBody>
      </p:sp>
      <p:sp>
        <p:nvSpPr>
          <p:cNvPr id="4" name="标题 3"/>
          <p:cNvSpPr>
            <a:spLocks noGrp="1"/>
          </p:cNvSpPr>
          <p:nvPr>
            <p:ph type="title"/>
            <p:custDataLst>
              <p:tags r:id="rId2"/>
            </p:custDataLst>
          </p:nvPr>
        </p:nvSpPr>
        <p:spPr>
          <a:xfrm>
            <a:off x="2819400" y="2602230"/>
            <a:ext cx="7502525" cy="869950"/>
          </a:xfrm>
        </p:spPr>
        <p:txBody>
          <a:bodyPr>
            <a:noAutofit/>
          </a:bodyPr>
          <a:lstStyle/>
          <a:p>
            <a:r>
              <a:rPr lang="zh-CN" altLang="en-US" spc="200" dirty="0">
                <a:solidFill>
                  <a:schemeClr val="bg1"/>
                </a:solidFill>
                <a:uFillTx/>
                <a:latin typeface="Arial" panose="020B0604020202020204" pitchFamily="34" charset="0"/>
                <a:sym typeface="Arial" panose="020B0604020202020204" pitchFamily="34" charset="0"/>
              </a:rPr>
              <a:t>个人运营</a:t>
            </a:r>
            <a:endParaRPr lang="zh-CN" altLang="en-US" spc="200" dirty="0">
              <a:solidFill>
                <a:schemeClr val="bg1"/>
              </a:solidFill>
              <a:uFillTx/>
              <a:latin typeface="Arial" panose="020B0604020202020204" pitchFamily="34" charset="0"/>
              <a:sym typeface="Arial" panose="020B0604020202020204" pitchFamily="34" charset="0"/>
            </a:endParaRPr>
          </a:p>
        </p:txBody>
      </p:sp>
      <p:sp>
        <p:nvSpPr>
          <p:cNvPr id="5" name="文本框 4"/>
          <p:cNvSpPr txBox="1"/>
          <p:nvPr>
            <p:custDataLst>
              <p:tags r:id="rId3"/>
            </p:custDataLst>
          </p:nvPr>
        </p:nvSpPr>
        <p:spPr>
          <a:xfrm>
            <a:off x="579381" y="2481397"/>
            <a:ext cx="1896110" cy="1861185"/>
          </a:xfrm>
          <a:prstGeom prst="rect">
            <a:avLst/>
          </a:prstGeom>
          <a:noFill/>
        </p:spPr>
        <p:txBody>
          <a:bodyPr wrap="none" rtlCol="0" anchor="ctr">
            <a:spAutoFit/>
          </a:bodyPr>
          <a:lstStyle>
            <a:defPPr>
              <a:defRPr lang="zh-CN"/>
            </a:defPPr>
          </a:lstStyle>
          <a:p>
            <a:pPr algn="ctr"/>
            <a:r>
              <a:rPr lang="en-US" altLang="zh-CN" sz="11500" dirty="0">
                <a:solidFill>
                  <a:srgbClr val="FFFFFF"/>
                </a:solidFill>
                <a:latin typeface="微软雅黑" panose="020B0503020204020204" charset="-122"/>
                <a:ea typeface="微软雅黑" panose="020B0503020204020204" charset="-122"/>
              </a:rPr>
              <a:t>06</a:t>
            </a:r>
            <a:endParaRPr lang="en-US" altLang="zh-CN" sz="11500" dirty="0">
              <a:solidFill>
                <a:srgbClr val="FFFFFF"/>
              </a:solidFill>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4645"/>
            <a:ext cx="10440035" cy="939800"/>
          </a:xfrm>
        </p:spPr>
        <p:txBody>
          <a:bodyPr/>
          <a:p>
            <a:r>
              <a:rPr lang="zh-CN" altLang="en-US"/>
              <a:t>个人运营</a:t>
            </a:r>
            <a:endParaRPr lang="zh-CN" altLang="en-US"/>
          </a:p>
        </p:txBody>
      </p:sp>
      <p:sp>
        <p:nvSpPr>
          <p:cNvPr id="5" name="内容占位符 4"/>
          <p:cNvSpPr>
            <a:spLocks noGrp="1"/>
          </p:cNvSpPr>
          <p:nvPr>
            <p:ph idx="1"/>
          </p:nvPr>
        </p:nvSpPr>
        <p:spPr>
          <a:xfrm>
            <a:off x="694055" y="1488440"/>
            <a:ext cx="10901045" cy="3881755"/>
          </a:xfrm>
        </p:spPr>
        <p:txBody>
          <a:bodyPr>
            <a:noAutofit/>
          </a:bodyPr>
          <a:p>
            <a:pPr marL="0" indent="0">
              <a:buNone/>
            </a:pPr>
            <a:r>
              <a:rPr lang="zh-CN" altLang="en-US"/>
              <a:t>个人运营，顾名思义，就是从直播管理、内容运营、用户运营、产品运营从始至终都是一个人完成的，包括直播间预热、引流、互动、转化和复盘、商品的选品、商品的上架，商品的销售等整个流程，均由个人来完成。</a:t>
            </a:r>
            <a:endParaRPr lang="zh-CN" altLang="en-US"/>
          </a:p>
          <a:p>
            <a:pPr marL="0" indent="0">
              <a:buNone/>
            </a:pPr>
            <a:r>
              <a:rPr lang="zh-CN" altLang="en-US"/>
              <a:t>笔者认为，高频的个人创作是不可持续的，也是局限的，我们的输出基本依赖个人的经历、积淀和思考。做自媒体初期非常苦，创作的能量不断消耗，质量不断下滑，流量又偏还没达到能变现的程度。要获得持续不断的创造力，团队化的运作几乎是唯一的方法。事实上，在这个自媒体全面取代传统媒体的时代，大部分内容的生产模式，早已从个人转向团队</a:t>
            </a:r>
            <a:endParaRPr lang="zh-CN" altLang="en-US"/>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custDataLst>
              <p:tags r:id="rId1"/>
            </p:custDataLst>
          </p:nvPr>
        </p:nvSpPr>
        <p:spPr>
          <a:xfrm>
            <a:off x="2819400" y="3546475"/>
            <a:ext cx="7432040" cy="527685"/>
          </a:xfrm>
        </p:spPr>
        <p:txBody>
          <a:bodyPr/>
          <a:lstStyle/>
          <a:p>
            <a:r>
              <a:rPr dirty="0"/>
              <a:t>Product operation</a:t>
            </a:r>
            <a:endParaRPr dirty="0"/>
          </a:p>
        </p:txBody>
      </p:sp>
      <p:sp>
        <p:nvSpPr>
          <p:cNvPr id="4" name="标题 3"/>
          <p:cNvSpPr>
            <a:spLocks noGrp="1"/>
          </p:cNvSpPr>
          <p:nvPr>
            <p:ph type="title"/>
            <p:custDataLst>
              <p:tags r:id="rId2"/>
            </p:custDataLst>
          </p:nvPr>
        </p:nvSpPr>
        <p:spPr>
          <a:xfrm>
            <a:off x="2819400" y="2602230"/>
            <a:ext cx="7502525" cy="869950"/>
          </a:xfrm>
        </p:spPr>
        <p:txBody>
          <a:bodyPr>
            <a:noAutofit/>
          </a:bodyPr>
          <a:lstStyle/>
          <a:p>
            <a:r>
              <a:rPr lang="zh-CN" altLang="en-US" spc="200" dirty="0">
                <a:solidFill>
                  <a:schemeClr val="bg1"/>
                </a:solidFill>
                <a:uFillTx/>
                <a:latin typeface="Arial" panose="020B0604020202020204" pitchFamily="34" charset="0"/>
                <a:sym typeface="Arial" panose="020B0604020202020204" pitchFamily="34" charset="0"/>
              </a:rPr>
              <a:t>产品运营</a:t>
            </a:r>
            <a:endParaRPr lang="zh-CN" altLang="en-US" spc="200" dirty="0">
              <a:solidFill>
                <a:schemeClr val="bg1"/>
              </a:solidFill>
              <a:uFillTx/>
              <a:latin typeface="Arial" panose="020B0604020202020204" pitchFamily="34" charset="0"/>
              <a:sym typeface="Arial" panose="020B0604020202020204" pitchFamily="34" charset="0"/>
            </a:endParaRPr>
          </a:p>
        </p:txBody>
      </p:sp>
      <p:sp>
        <p:nvSpPr>
          <p:cNvPr id="5" name="文本框 4"/>
          <p:cNvSpPr txBox="1"/>
          <p:nvPr>
            <p:custDataLst>
              <p:tags r:id="rId3"/>
            </p:custDataLst>
          </p:nvPr>
        </p:nvSpPr>
        <p:spPr>
          <a:xfrm>
            <a:off x="579381" y="2481397"/>
            <a:ext cx="1896110" cy="1861185"/>
          </a:xfrm>
          <a:prstGeom prst="rect">
            <a:avLst/>
          </a:prstGeom>
          <a:noFill/>
        </p:spPr>
        <p:txBody>
          <a:bodyPr wrap="none" rtlCol="0" anchor="ctr">
            <a:spAutoFit/>
          </a:bodyPr>
          <a:lstStyle>
            <a:defPPr>
              <a:defRPr lang="zh-CN"/>
            </a:defPPr>
          </a:lstStyle>
          <a:p>
            <a:pPr algn="ctr"/>
            <a:r>
              <a:rPr lang="en-US" altLang="zh-CN" sz="11500" dirty="0">
                <a:solidFill>
                  <a:srgbClr val="FFFFFF"/>
                </a:solidFill>
                <a:latin typeface="微软雅黑" panose="020B0503020204020204" charset="-122"/>
                <a:ea typeface="微软雅黑" panose="020B0503020204020204" charset="-122"/>
              </a:rPr>
              <a:t>07</a:t>
            </a:r>
            <a:endParaRPr lang="en-US" altLang="zh-CN" sz="11500" dirty="0">
              <a:solidFill>
                <a:srgbClr val="FFFFFF"/>
              </a:solidFill>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4645"/>
            <a:ext cx="10440035" cy="939800"/>
          </a:xfrm>
        </p:spPr>
        <p:txBody>
          <a:bodyPr/>
          <a:p>
            <a:r>
              <a:rPr lang="zh-CN" altLang="en-US"/>
              <a:t>什么是产品运营</a:t>
            </a:r>
            <a:endParaRPr lang="zh-CN" altLang="en-US"/>
          </a:p>
        </p:txBody>
      </p:sp>
      <p:sp>
        <p:nvSpPr>
          <p:cNvPr id="5" name="内容占位符 4"/>
          <p:cNvSpPr>
            <a:spLocks noGrp="1"/>
          </p:cNvSpPr>
          <p:nvPr>
            <p:ph idx="1"/>
          </p:nvPr>
        </p:nvSpPr>
        <p:spPr>
          <a:xfrm>
            <a:off x="694055" y="1488440"/>
            <a:ext cx="10901045" cy="3881755"/>
          </a:xfrm>
        </p:spPr>
        <p:txBody>
          <a:bodyPr>
            <a:noAutofit/>
          </a:bodyPr>
          <a:p>
            <a:pPr marL="0" indent="0">
              <a:buNone/>
            </a:pPr>
            <a:r>
              <a:rPr lang="zh-CN" altLang="en-US"/>
              <a:t>一提到产品运营，好多人就感到一头雾水了：感觉是和产品打交道的，但又觉得这不应该是产品经理干的活嘛；说是运营吧，又觉得这不还有各类其他的运营在的嘛。</a:t>
            </a:r>
            <a:endParaRPr lang="zh-CN" altLang="en-US"/>
          </a:p>
          <a:p>
            <a:pPr marL="0" indent="0">
              <a:buNone/>
            </a:pPr>
            <a:r>
              <a:rPr lang="zh-CN" altLang="en-US"/>
              <a:t>广义上，一切能促进产品优化的工作都叫产品运营；狭义上，长期调查分析用户的需求，并反馈给迭代产品的人，就是产品运营。</a:t>
            </a:r>
            <a:endParaRPr lang="zh-CN" altLang="en-US"/>
          </a:p>
          <a:p>
            <a:pPr marL="0" indent="0">
              <a:buNone/>
            </a:pPr>
            <a:r>
              <a:rPr lang="zh-CN" altLang="en-US"/>
              <a:t>总的来说，产品运营就是针对不同的用户群体，通过内容建设、活动策划、用户维护等渠道推广产品，并通过数据指标，优化运营手段、产品功能和产品体验</a:t>
            </a:r>
            <a:endParaRPr lang="zh-CN" altLang="en-US"/>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4645"/>
            <a:ext cx="10440035" cy="939800"/>
          </a:xfrm>
        </p:spPr>
        <p:txBody>
          <a:bodyPr/>
          <a:p>
            <a:r>
              <a:rPr lang="zh-CN" altLang="en-US"/>
              <a:t>什么是产品运营</a:t>
            </a:r>
            <a:endParaRPr lang="zh-CN" altLang="en-US"/>
          </a:p>
        </p:txBody>
      </p:sp>
      <p:sp>
        <p:nvSpPr>
          <p:cNvPr id="5" name="内容占位符 4"/>
          <p:cNvSpPr>
            <a:spLocks noGrp="1"/>
          </p:cNvSpPr>
          <p:nvPr>
            <p:ph idx="1"/>
          </p:nvPr>
        </p:nvSpPr>
        <p:spPr>
          <a:xfrm>
            <a:off x="694055" y="1488440"/>
            <a:ext cx="10901045" cy="3881755"/>
          </a:xfrm>
        </p:spPr>
        <p:txBody>
          <a:bodyPr>
            <a:noAutofit/>
          </a:bodyPr>
          <a:p>
            <a:pPr marL="0" indent="0">
              <a:buNone/>
            </a:pPr>
            <a:r>
              <a:rPr lang="zh-CN" altLang="en-US"/>
              <a:t>产品为运营基础，用户为运营中心，渠道为运营重点，产品运营要素为：产品优化、内容运营、渠道管理、数据分析用户运营、推广营销。</a:t>
            </a:r>
            <a:endParaRPr lang="zh-CN" altLang="en-US"/>
          </a:p>
          <a:p>
            <a:pPr marL="0" indent="0">
              <a:buNone/>
            </a:pPr>
            <a:r>
              <a:rPr lang="zh-CN" altLang="en-US"/>
              <a:t>产品是硬实力，运营是软产品，如今产品同质化严重，要靠运营手段来营造差异点，从而为产品打造新颖、创意的概念和卖点。</a:t>
            </a:r>
            <a:endParaRPr lang="zh-CN" altLang="en-US"/>
          </a:p>
          <a:p>
            <a:pPr marL="0" indent="0">
              <a:buNone/>
            </a:pPr>
            <a:r>
              <a:rPr lang="zh-CN" altLang="en-US"/>
              <a:t>如果没有运营工作，内容就会形成马太效应，差的变得更差，劣质的内容驱逐优质的用户，目标用户难以在产品中找到归属感和存在感，垃圾内容泛滥，产品失去应有的控制</a:t>
            </a:r>
            <a:endParaRPr lang="zh-CN" altLang="en-US"/>
          </a:p>
        </p:txBody>
      </p:sp>
      <p:pic>
        <p:nvPicPr>
          <p:cNvPr id="66" name="图片 66" descr="教学计划"/>
          <p:cNvPicPr>
            <a:picLocks noChangeAspect="1"/>
          </p:cNvPicPr>
          <p:nvPr/>
        </p:nvPicPr>
        <p:blipFill>
          <a:blip r:embed="rId1"/>
          <a:stretch>
            <a:fillRect/>
          </a:stretch>
        </p:blipFill>
        <p:spPr>
          <a:xfrm>
            <a:off x="3508693" y="4523423"/>
            <a:ext cx="5271135" cy="2221865"/>
          </a:xfrm>
          <a:prstGeom prst="rect">
            <a:avLst/>
          </a:prstGeom>
        </p:spPr>
      </p:pic>
    </p:spTree>
    <p:custDataLst>
      <p:tags r:id="rId2"/>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4645"/>
            <a:ext cx="10440035" cy="939800"/>
          </a:xfrm>
        </p:spPr>
        <p:txBody>
          <a:bodyPr/>
          <a:p>
            <a:r>
              <a:rPr lang="zh-CN" altLang="en-US"/>
              <a:t>产品运营做什么</a:t>
            </a:r>
            <a:endParaRPr lang="zh-CN" altLang="en-US"/>
          </a:p>
        </p:txBody>
      </p:sp>
      <p:sp>
        <p:nvSpPr>
          <p:cNvPr id="5" name="内容占位符 4"/>
          <p:cNvSpPr>
            <a:spLocks noGrp="1"/>
          </p:cNvSpPr>
          <p:nvPr>
            <p:ph idx="1"/>
          </p:nvPr>
        </p:nvSpPr>
        <p:spPr>
          <a:xfrm>
            <a:off x="694055" y="1488440"/>
            <a:ext cx="10901045" cy="3881755"/>
          </a:xfrm>
        </p:spPr>
        <p:txBody>
          <a:bodyPr>
            <a:noAutofit/>
          </a:bodyPr>
          <a:p>
            <a:pPr marL="0" indent="0">
              <a:buNone/>
            </a:pPr>
            <a:r>
              <a:rPr lang="zh-CN" altLang="en-US"/>
              <a:t>产品运营的主要目的是建立产品和用户之间的价值，并且通过一系列手段产生价值，链接用户涉及到产品的内容、渠道、拉新等；产生价值就必然涉及到转化。</a:t>
            </a:r>
            <a:endParaRPr lang="zh-CN" altLang="en-US"/>
          </a:p>
          <a:p>
            <a:pPr marL="0" indent="0">
              <a:buNone/>
            </a:pPr>
            <a:r>
              <a:rPr lang="zh-CN" altLang="en-US"/>
              <a:t>从零开始做产品。我们知道首先得知道“我们是谁” ，从零开始做运营，我们要先做产品分析，产品分析的三大法宝：用户研究（以用户的反馈、客观的数据反馈作为制作产品的依据）、市场分析、产品策划（规划产品功能，产品启动周期）</a:t>
            </a:r>
            <a:endParaRPr lang="zh-CN" altLang="en-US"/>
          </a:p>
          <a:p>
            <a:pPr marL="0" indent="0">
              <a:buNone/>
            </a:pPr>
            <a:r>
              <a:rPr lang="zh-CN" altLang="en-US"/>
              <a:t>做好常态化的市场监控。及时掌握竞争态势（市场扫描、竞品分析、SWOT分析）、主动性（主动沟通产品）、大局观（不能计较产品为什么没做好，而是共同做好、常态化做好这些事情）</a:t>
            </a:r>
            <a:endParaRPr lang="zh-CN" altLang="en-US"/>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4645"/>
            <a:ext cx="10440035" cy="939800"/>
          </a:xfrm>
        </p:spPr>
        <p:txBody>
          <a:bodyPr/>
          <a:p>
            <a:r>
              <a:rPr lang="zh-CN" altLang="en-US"/>
              <a:t>产品运营做什么</a:t>
            </a:r>
            <a:endParaRPr lang="zh-CN" altLang="en-US"/>
          </a:p>
        </p:txBody>
      </p:sp>
      <p:sp>
        <p:nvSpPr>
          <p:cNvPr id="5" name="内容占位符 4"/>
          <p:cNvSpPr>
            <a:spLocks noGrp="1"/>
          </p:cNvSpPr>
          <p:nvPr>
            <p:ph idx="1"/>
          </p:nvPr>
        </p:nvSpPr>
        <p:spPr>
          <a:xfrm>
            <a:off x="694055" y="1488440"/>
            <a:ext cx="10901045" cy="3881755"/>
          </a:xfrm>
        </p:spPr>
        <p:txBody>
          <a:bodyPr>
            <a:noAutofit/>
          </a:bodyPr>
          <a:p>
            <a:pPr marL="0" indent="0">
              <a:buNone/>
            </a:pPr>
            <a:r>
              <a:rPr lang="zh-CN" altLang="en-US"/>
              <a:t>产品生命周期模型：引入期、成长期、成熟期、衰退期。也有运营目标随着产品生命周期的各个阶段不同，例如QQ秀产品生命周期。</a:t>
            </a:r>
            <a:endParaRPr lang="zh-CN" altLang="en-US"/>
          </a:p>
          <a:p>
            <a:pPr marL="0" indent="0">
              <a:buNone/>
            </a:pPr>
            <a:r>
              <a:rPr lang="zh-CN" altLang="en-US"/>
              <a:t>1、产品设计阶段</a:t>
            </a:r>
            <a:endParaRPr lang="zh-CN" altLang="en-US"/>
          </a:p>
          <a:p>
            <a:pPr marL="0" indent="0">
              <a:buNone/>
            </a:pPr>
            <a:r>
              <a:rPr lang="zh-CN" altLang="en-US"/>
              <a:t>2、产品冷启动阶段</a:t>
            </a:r>
            <a:endParaRPr lang="zh-CN" altLang="en-US"/>
          </a:p>
          <a:p>
            <a:pPr marL="0" indent="0">
              <a:buNone/>
            </a:pPr>
            <a:r>
              <a:rPr lang="zh-CN" altLang="en-US"/>
              <a:t>3、产品成长阶段</a:t>
            </a:r>
            <a:endParaRPr lang="zh-CN" altLang="en-US"/>
          </a:p>
          <a:p>
            <a:pPr marL="0" indent="0">
              <a:buNone/>
            </a:pPr>
            <a:r>
              <a:rPr lang="zh-CN" altLang="en-US"/>
              <a:t>4、产品成熟阶段</a:t>
            </a:r>
            <a:endParaRPr lang="zh-CN" altLang="en-US"/>
          </a:p>
          <a:p>
            <a:pPr marL="0" indent="0">
              <a:buNone/>
            </a:pPr>
            <a:r>
              <a:rPr lang="zh-CN" altLang="en-US"/>
              <a:t>5、产品衰退阶段</a:t>
            </a:r>
            <a:endParaRPr lang="zh-CN" altLang="en-US"/>
          </a:p>
          <a:p>
            <a:pPr marL="0" indent="0">
              <a:buNone/>
            </a:pPr>
            <a:endParaRPr lang="zh-CN" altLang="en-US"/>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什么是直播营销</a:t>
            </a:r>
            <a:endParaRPr lang="zh-CN" altLang="en-US"/>
          </a:p>
        </p:txBody>
      </p:sp>
      <p:sp>
        <p:nvSpPr>
          <p:cNvPr id="5" name="内容占位符 4"/>
          <p:cNvSpPr>
            <a:spLocks noGrp="1"/>
          </p:cNvSpPr>
          <p:nvPr>
            <p:ph idx="1"/>
          </p:nvPr>
        </p:nvSpPr>
        <p:spPr/>
        <p:txBody>
          <a:bodyPr>
            <a:normAutofit lnSpcReduction="20000"/>
          </a:bodyPr>
          <a:p>
            <a:r>
              <a:rPr lang="zh-CN" altLang="en-US"/>
              <a:t>随着直播在各大平台带来的流量越来越多，很多商家纷纷加入直播大营，都想在这波红利期间分得一杯羹，但事实却事与愿违，成功的总是少数，大部分商家都是随波卷入失败而归，抱怨现在的竞争激烈，抱怨现在电商难做，很多人都忽略了一个本质问题一对电商直播运营不了解，以为找个主播就能卖出去东西。那么究竟什么是直播营销呢?</a:t>
            </a:r>
            <a:endParaRPr lang="zh-CN" altLang="en-US"/>
          </a:p>
          <a:p>
            <a:r>
              <a:rPr lang="zh-CN" altLang="en-US"/>
              <a:t>直播营销是一种营销手段，是指在现场随着事件的发生、发展进程同时制作和播出节目的营销方式，该营销活动以直播平台为载体，达到企业获得品牌的提升或是销量的增长的目的。</a:t>
            </a:r>
            <a:endParaRPr lang="zh-CN" altLang="en-US"/>
          </a:p>
          <a:p>
            <a:r>
              <a:rPr lang="zh-CN" altLang="en-US"/>
              <a:t>直播营销在商业营销手段中十分常见，是现在直播平台中几乎都存在的现象。同时也对于直播平台的内容，创意，流程，技术手段有着很高的挑战。</a:t>
            </a:r>
            <a:endParaRPr lang="zh-CN" altLang="en-US"/>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4645"/>
            <a:ext cx="10440035" cy="939800"/>
          </a:xfrm>
        </p:spPr>
        <p:txBody>
          <a:bodyPr/>
          <a:p>
            <a:r>
              <a:rPr lang="zh-CN" altLang="en-US"/>
              <a:t>产品运营的目标</a:t>
            </a:r>
            <a:endParaRPr lang="zh-CN" altLang="en-US"/>
          </a:p>
        </p:txBody>
      </p:sp>
      <p:sp>
        <p:nvSpPr>
          <p:cNvPr id="5" name="内容占位符 4"/>
          <p:cNvSpPr>
            <a:spLocks noGrp="1"/>
          </p:cNvSpPr>
          <p:nvPr>
            <p:ph idx="1"/>
          </p:nvPr>
        </p:nvSpPr>
        <p:spPr>
          <a:xfrm>
            <a:off x="694055" y="1488440"/>
            <a:ext cx="10901045" cy="3881755"/>
          </a:xfrm>
        </p:spPr>
        <p:txBody>
          <a:bodyPr>
            <a:noAutofit/>
          </a:bodyPr>
          <a:p>
            <a:pPr marL="0" indent="0">
              <a:buNone/>
            </a:pPr>
            <a:r>
              <a:rPr lang="zh-CN" altLang="en-US"/>
              <a:t>你需要非常清晰自己做每件事情的最终目的是什么，从目的来倒推结果，以终为始，才能成功做好一件事情。通过运营策略，使用户增长，活跃增强，从而达到营收增长的目标，说白了，所有的营销手段的最终目标都是营收。营收、活跃度、用户群三者互不排斥、相互影响。</a:t>
            </a:r>
            <a:endParaRPr lang="zh-CN" altLang="en-US"/>
          </a:p>
          <a:p>
            <a:pPr marL="0" indent="0">
              <a:buNone/>
            </a:pPr>
            <a:r>
              <a:rPr lang="zh-CN" altLang="en-US"/>
              <a:t>产品由公司对于产品定位而来，公司对产品的期待发展而来，多了解用户意向和用户对产品期待。</a:t>
            </a:r>
            <a:endParaRPr lang="zh-CN" altLang="en-US"/>
          </a:p>
          <a:p>
            <a:pPr marL="0" indent="0">
              <a:buNone/>
            </a:pPr>
            <a:r>
              <a:rPr lang="zh-CN" altLang="en-US"/>
              <a:t>产品发展的阶段，公司依赖产品创造何种价值、市场环境的制约、目标优先级的影响因素。</a:t>
            </a:r>
            <a:endParaRPr lang="zh-CN" altLang="en-US"/>
          </a:p>
          <a:p>
            <a:pPr marL="0" indent="0">
              <a:buNone/>
            </a:pPr>
            <a:r>
              <a:rPr lang="zh-CN" altLang="en-US"/>
              <a:t>根据目标，制定合适的Smart原则</a:t>
            </a:r>
            <a:endParaRPr lang="zh-CN" altLang="en-US"/>
          </a:p>
        </p:txBody>
      </p:sp>
      <p:pic>
        <p:nvPicPr>
          <p:cNvPr id="67" name="图片 1"/>
          <p:cNvPicPr>
            <a:picLocks noChangeAspect="1"/>
          </p:cNvPicPr>
          <p:nvPr/>
        </p:nvPicPr>
        <p:blipFill>
          <a:blip r:embed="rId1"/>
          <a:stretch>
            <a:fillRect/>
          </a:stretch>
        </p:blipFill>
        <p:spPr>
          <a:xfrm>
            <a:off x="5617210" y="4982210"/>
            <a:ext cx="5699125" cy="1569720"/>
          </a:xfrm>
          <a:prstGeom prst="rect">
            <a:avLst/>
          </a:prstGeom>
          <a:noFill/>
          <a:ln>
            <a:noFill/>
          </a:ln>
        </p:spPr>
      </p:pic>
    </p:spTree>
    <p:custDataLst>
      <p:tags r:id="rId2"/>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custDataLst>
              <p:tags r:id="rId1"/>
            </p:custDataLst>
          </p:nvPr>
        </p:nvSpPr>
        <p:spPr>
          <a:xfrm>
            <a:off x="2819400" y="3546475"/>
            <a:ext cx="7432040" cy="527685"/>
          </a:xfrm>
        </p:spPr>
        <p:txBody>
          <a:bodyPr/>
          <a:lstStyle/>
          <a:p>
            <a:r>
              <a:rPr dirty="0"/>
              <a:t>Live broadcast planning</a:t>
            </a:r>
            <a:endParaRPr dirty="0"/>
          </a:p>
        </p:txBody>
      </p:sp>
      <p:sp>
        <p:nvSpPr>
          <p:cNvPr id="4" name="标题 3"/>
          <p:cNvSpPr>
            <a:spLocks noGrp="1"/>
          </p:cNvSpPr>
          <p:nvPr>
            <p:ph type="title"/>
            <p:custDataLst>
              <p:tags r:id="rId2"/>
            </p:custDataLst>
          </p:nvPr>
        </p:nvSpPr>
        <p:spPr>
          <a:xfrm>
            <a:off x="2819400" y="2602230"/>
            <a:ext cx="7502525" cy="869950"/>
          </a:xfrm>
        </p:spPr>
        <p:txBody>
          <a:bodyPr>
            <a:noAutofit/>
          </a:bodyPr>
          <a:lstStyle/>
          <a:p>
            <a:r>
              <a:rPr lang="zh-CN" altLang="en-US" spc="200" dirty="0">
                <a:solidFill>
                  <a:schemeClr val="bg1"/>
                </a:solidFill>
                <a:uFillTx/>
                <a:latin typeface="Arial" panose="020B0604020202020204" pitchFamily="34" charset="0"/>
                <a:sym typeface="Arial" panose="020B0604020202020204" pitchFamily="34" charset="0"/>
              </a:rPr>
              <a:t>直播策划</a:t>
            </a:r>
            <a:endParaRPr lang="zh-CN" altLang="en-US" spc="200" dirty="0">
              <a:solidFill>
                <a:schemeClr val="bg1"/>
              </a:solidFill>
              <a:uFillTx/>
              <a:latin typeface="Arial" panose="020B0604020202020204" pitchFamily="34" charset="0"/>
              <a:sym typeface="Arial" panose="020B0604020202020204" pitchFamily="34" charset="0"/>
            </a:endParaRPr>
          </a:p>
        </p:txBody>
      </p:sp>
      <p:sp>
        <p:nvSpPr>
          <p:cNvPr id="5" name="文本框 4"/>
          <p:cNvSpPr txBox="1"/>
          <p:nvPr>
            <p:custDataLst>
              <p:tags r:id="rId3"/>
            </p:custDataLst>
          </p:nvPr>
        </p:nvSpPr>
        <p:spPr>
          <a:xfrm>
            <a:off x="579381" y="2481397"/>
            <a:ext cx="1896110" cy="1861185"/>
          </a:xfrm>
          <a:prstGeom prst="rect">
            <a:avLst/>
          </a:prstGeom>
          <a:noFill/>
        </p:spPr>
        <p:txBody>
          <a:bodyPr wrap="none" rtlCol="0" anchor="ctr">
            <a:spAutoFit/>
          </a:bodyPr>
          <a:lstStyle>
            <a:defPPr>
              <a:defRPr lang="zh-CN"/>
            </a:defPPr>
          </a:lstStyle>
          <a:p>
            <a:pPr algn="ctr"/>
            <a:r>
              <a:rPr lang="en-US" altLang="zh-CN" sz="11500" dirty="0">
                <a:solidFill>
                  <a:srgbClr val="FFFFFF"/>
                </a:solidFill>
                <a:latin typeface="微软雅黑" panose="020B0503020204020204" charset="-122"/>
                <a:ea typeface="微软雅黑" panose="020B0503020204020204" charset="-122"/>
              </a:rPr>
              <a:t>08</a:t>
            </a:r>
            <a:endParaRPr lang="en-US" altLang="zh-CN" sz="11500" dirty="0">
              <a:solidFill>
                <a:srgbClr val="FFFFFF"/>
              </a:solidFill>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4645"/>
            <a:ext cx="10440035" cy="939800"/>
          </a:xfrm>
        </p:spPr>
        <p:txBody>
          <a:bodyPr/>
          <a:p>
            <a:r>
              <a:rPr lang="zh-CN" altLang="en-US"/>
              <a:t>直播策划</a:t>
            </a:r>
            <a:endParaRPr lang="zh-CN" altLang="en-US"/>
          </a:p>
        </p:txBody>
      </p:sp>
      <p:sp>
        <p:nvSpPr>
          <p:cNvPr id="5" name="内容占位符 4"/>
          <p:cNvSpPr>
            <a:spLocks noGrp="1"/>
          </p:cNvSpPr>
          <p:nvPr>
            <p:ph idx="1"/>
          </p:nvPr>
        </p:nvSpPr>
        <p:spPr>
          <a:xfrm>
            <a:off x="694055" y="1488440"/>
            <a:ext cx="10901045" cy="3881755"/>
          </a:xfrm>
        </p:spPr>
        <p:txBody>
          <a:bodyPr>
            <a:noAutofit/>
          </a:bodyPr>
          <a:p>
            <a:pPr marL="0" indent="0">
              <a:buNone/>
            </a:pPr>
            <a:r>
              <a:rPr lang="zh-CN" altLang="en-US"/>
              <a:t>直播营销并不是一次性战略，而是有计划的、持续的、有附加值的、有实时性的，无论是对于直播间的营销还是对所绑定的产品的营销，都需要做好一个中长期的规划，用我们的思维去驱动粉丝，并让流量变现。</a:t>
            </a:r>
            <a:endParaRPr lang="zh-CN" altLang="en-US"/>
          </a:p>
          <a:p>
            <a:pPr marL="0" indent="0">
              <a:buNone/>
            </a:pPr>
            <a:r>
              <a:rPr lang="zh-CN" altLang="en-US"/>
              <a:t>1.预热，直播前造势</a:t>
            </a:r>
            <a:endParaRPr lang="zh-CN" altLang="en-US"/>
          </a:p>
          <a:p>
            <a:pPr marL="0" indent="0">
              <a:buNone/>
            </a:pPr>
            <a:r>
              <a:rPr lang="zh-CN" altLang="en-US"/>
              <a:t>（</a:t>
            </a:r>
            <a:r>
              <a:rPr lang="en-US" altLang="zh-CN"/>
              <a:t>1</a:t>
            </a:r>
            <a:r>
              <a:rPr lang="zh-CN" altLang="en-US"/>
              <a:t>）软文预热，分发自媒体平台</a:t>
            </a:r>
            <a:endParaRPr lang="zh-CN" altLang="en-US"/>
          </a:p>
          <a:p>
            <a:pPr marL="0" indent="0">
              <a:buNone/>
            </a:pPr>
            <a:r>
              <a:rPr lang="zh-CN" altLang="en-US"/>
              <a:t>（2）视频预热，投放平台和空间</a:t>
            </a:r>
            <a:endParaRPr lang="zh-CN" altLang="en-US"/>
          </a:p>
          <a:p>
            <a:pPr marL="0" indent="0">
              <a:buNone/>
            </a:pPr>
            <a:r>
              <a:rPr lang="zh-CN" altLang="en-US"/>
              <a:t>2.方案全方位布局</a:t>
            </a:r>
            <a:endParaRPr lang="zh-CN" altLang="en-US"/>
          </a:p>
          <a:p>
            <a:pPr marL="0" indent="0">
              <a:buNone/>
            </a:pPr>
            <a:r>
              <a:rPr lang="zh-CN" altLang="en-US"/>
              <a:t>3.预告,力求精准狠</a:t>
            </a:r>
            <a:endParaRPr lang="zh-CN" altLang="en-US"/>
          </a:p>
          <a:p>
            <a:pPr marL="0" indent="0">
              <a:buNone/>
            </a:pPr>
            <a:r>
              <a:rPr lang="zh-CN" altLang="en-US"/>
              <a:t>4.服务,塑造规范性</a:t>
            </a:r>
            <a:endParaRPr lang="zh-CN" altLang="en-US"/>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custDataLst>
              <p:tags r:id="rId1"/>
            </p:custDataLst>
          </p:nvPr>
        </p:nvSpPr>
        <p:spPr>
          <a:xfrm>
            <a:off x="2819400" y="3546475"/>
            <a:ext cx="7432040" cy="527685"/>
          </a:xfrm>
        </p:spPr>
        <p:txBody>
          <a:bodyPr/>
          <a:lstStyle/>
          <a:p>
            <a:r>
              <a:rPr dirty="0"/>
              <a:t>Content operation</a:t>
            </a:r>
            <a:endParaRPr dirty="0"/>
          </a:p>
        </p:txBody>
      </p:sp>
      <p:sp>
        <p:nvSpPr>
          <p:cNvPr id="4" name="标题 3"/>
          <p:cNvSpPr>
            <a:spLocks noGrp="1"/>
          </p:cNvSpPr>
          <p:nvPr>
            <p:ph type="title"/>
            <p:custDataLst>
              <p:tags r:id="rId2"/>
            </p:custDataLst>
          </p:nvPr>
        </p:nvSpPr>
        <p:spPr>
          <a:xfrm>
            <a:off x="2819400" y="2602230"/>
            <a:ext cx="7502525" cy="869950"/>
          </a:xfrm>
        </p:spPr>
        <p:txBody>
          <a:bodyPr>
            <a:noAutofit/>
          </a:bodyPr>
          <a:lstStyle/>
          <a:p>
            <a:r>
              <a:rPr lang="zh-CN" altLang="en-US" spc="200" dirty="0">
                <a:solidFill>
                  <a:schemeClr val="bg1"/>
                </a:solidFill>
                <a:uFillTx/>
                <a:latin typeface="Arial" panose="020B0604020202020204" pitchFamily="34" charset="0"/>
                <a:sym typeface="Arial" panose="020B0604020202020204" pitchFamily="34" charset="0"/>
              </a:rPr>
              <a:t>内容运营</a:t>
            </a:r>
            <a:endParaRPr lang="zh-CN" altLang="en-US" spc="200" dirty="0">
              <a:solidFill>
                <a:schemeClr val="bg1"/>
              </a:solidFill>
              <a:uFillTx/>
              <a:latin typeface="Arial" panose="020B0604020202020204" pitchFamily="34" charset="0"/>
              <a:sym typeface="Arial" panose="020B0604020202020204" pitchFamily="34" charset="0"/>
            </a:endParaRPr>
          </a:p>
        </p:txBody>
      </p:sp>
      <p:sp>
        <p:nvSpPr>
          <p:cNvPr id="5" name="文本框 4"/>
          <p:cNvSpPr txBox="1"/>
          <p:nvPr>
            <p:custDataLst>
              <p:tags r:id="rId3"/>
            </p:custDataLst>
          </p:nvPr>
        </p:nvSpPr>
        <p:spPr>
          <a:xfrm>
            <a:off x="579381" y="2481397"/>
            <a:ext cx="1896110" cy="1861185"/>
          </a:xfrm>
          <a:prstGeom prst="rect">
            <a:avLst/>
          </a:prstGeom>
          <a:noFill/>
        </p:spPr>
        <p:txBody>
          <a:bodyPr wrap="none" rtlCol="0" anchor="ctr">
            <a:spAutoFit/>
          </a:bodyPr>
          <a:lstStyle>
            <a:defPPr>
              <a:defRPr lang="zh-CN"/>
            </a:defPPr>
          </a:lstStyle>
          <a:p>
            <a:pPr algn="ctr"/>
            <a:r>
              <a:rPr lang="en-US" altLang="zh-CN" sz="11500" dirty="0">
                <a:solidFill>
                  <a:srgbClr val="FFFFFF"/>
                </a:solidFill>
                <a:latin typeface="微软雅黑" panose="020B0503020204020204" charset="-122"/>
                <a:ea typeface="微软雅黑" panose="020B0503020204020204" charset="-122"/>
              </a:rPr>
              <a:t>09</a:t>
            </a:r>
            <a:endParaRPr lang="en-US" altLang="zh-CN" sz="11500" dirty="0">
              <a:solidFill>
                <a:srgbClr val="FFFFFF"/>
              </a:solidFill>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4645"/>
            <a:ext cx="10440035" cy="939800"/>
          </a:xfrm>
        </p:spPr>
        <p:txBody>
          <a:bodyPr/>
          <a:p>
            <a:r>
              <a:rPr lang="zh-CN" altLang="en-US"/>
              <a:t>内容运营</a:t>
            </a:r>
            <a:endParaRPr lang="zh-CN" altLang="en-US"/>
          </a:p>
        </p:txBody>
      </p:sp>
      <p:sp>
        <p:nvSpPr>
          <p:cNvPr id="5" name="内容占位符 4"/>
          <p:cNvSpPr>
            <a:spLocks noGrp="1"/>
          </p:cNvSpPr>
          <p:nvPr>
            <p:ph idx="1"/>
          </p:nvPr>
        </p:nvSpPr>
        <p:spPr>
          <a:xfrm>
            <a:off x="694055" y="1488440"/>
            <a:ext cx="10901045" cy="3881755"/>
          </a:xfrm>
        </p:spPr>
        <p:txBody>
          <a:bodyPr>
            <a:noAutofit/>
          </a:bodyPr>
          <a:p>
            <a:pPr marL="0" indent="0">
              <a:buNone/>
            </a:pPr>
            <a:r>
              <a:rPr lang="zh-CN" altLang="en-US"/>
              <a:t>很多新手进人直播行业，关注的点往往是设备相关的东西，摄像头、用什么手机进行直播，产品货源这些外在准备工作，所有精力都花在研究这些东西上，而内容运营方面的东西都忽略了，其实外在技术的东西却相对来说确实简单的，但是实质上的直播技巧以及内容运营的方面确实是最难把握的。</a:t>
            </a:r>
            <a:endParaRPr lang="zh-CN" altLang="en-US"/>
          </a:p>
          <a:p>
            <a:pPr marL="0" indent="0">
              <a:buNone/>
            </a:pPr>
            <a:r>
              <a:rPr lang="zh-CN" altLang="en-US"/>
              <a:t>直播能否做好的命脉在于做直播前内在的战略性思维的考虑。新手商家或者直播卖货的小白到底要播什么，要卖什么样的货，以及如何保证自己直播卖货能够一直火下去，都是值得思考和多多斟酌的地方。</a:t>
            </a:r>
            <a:endParaRPr lang="zh-CN" altLang="en-US"/>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4645"/>
            <a:ext cx="10440035" cy="939800"/>
          </a:xfrm>
        </p:spPr>
        <p:txBody>
          <a:bodyPr/>
          <a:p>
            <a:r>
              <a:rPr lang="zh-CN" altLang="en-US"/>
              <a:t>内容运营</a:t>
            </a:r>
            <a:endParaRPr lang="zh-CN" altLang="en-US"/>
          </a:p>
        </p:txBody>
      </p:sp>
      <p:sp>
        <p:nvSpPr>
          <p:cNvPr id="5" name="内容占位符 4"/>
          <p:cNvSpPr>
            <a:spLocks noGrp="1"/>
          </p:cNvSpPr>
          <p:nvPr>
            <p:ph idx="1"/>
          </p:nvPr>
        </p:nvSpPr>
        <p:spPr>
          <a:xfrm>
            <a:off x="645795" y="1274445"/>
            <a:ext cx="10901045" cy="3881755"/>
          </a:xfrm>
        </p:spPr>
        <p:txBody>
          <a:bodyPr>
            <a:noAutofit/>
          </a:bodyPr>
          <a:p>
            <a:pPr marL="0" indent="0">
              <a:buNone/>
            </a:pPr>
            <a:r>
              <a:rPr lang="zh-CN" altLang="en-US" sz="2000"/>
              <a:t>首先是做好战略性思维的思考，战略性思维是对一个主播的直播生涯、全局、是否长远有预见性、根本性的重大谋划。一般来说， 当你拥有了战略性思维并且能够运用得风生水起，此时也就拥有了能力，可以承担各种不同的压力以及风险，同时也作为你无形的依靠，作为一种内在的能力，就可以自己撑起一片天。</a:t>
            </a:r>
            <a:endParaRPr lang="zh-CN" altLang="en-US" sz="2000"/>
          </a:p>
          <a:p>
            <a:pPr marL="0" indent="0">
              <a:buNone/>
            </a:pPr>
            <a:r>
              <a:rPr lang="zh-CN" altLang="en-US" sz="2000"/>
              <a:t>成略性想惟在小的方面，有意识地去思考做共思维上的准备能够优先于他人，这也是直播的法门。要更加精响地去思考自己的定位，要将自己的形象作为打造成为个大的IP级现象，也就成了气候。</a:t>
            </a:r>
            <a:endParaRPr lang="zh-CN" altLang="en-US" sz="2000"/>
          </a:p>
          <a:p>
            <a:pPr marL="0" indent="0">
              <a:buNone/>
            </a:pPr>
            <a:r>
              <a:rPr lang="zh-CN" altLang="en-US" sz="2000"/>
              <a:t>设备等相关的东西，此时也就成了浮云。拥有了战略性真播的思维，也就拥有了最低的试错成本，最快的积累速度，每一处功力都用在对的地方上，俗话说“把钱花在刀刃上”就是这个意思。</a:t>
            </a:r>
            <a:endParaRPr lang="zh-CN" altLang="en-US" sz="2000"/>
          </a:p>
          <a:p>
            <a:pPr marL="0" indent="0">
              <a:buNone/>
            </a:pPr>
            <a:r>
              <a:rPr lang="zh-CN" altLang="en-US" sz="2000"/>
              <a:t>说到内容运营，很多人都觉得这是个异常辛苦的岗位。他们眼中的内容运营，每天想着如何更新公众号的文章、想段子、追热点，然后以微信公众号的“粉丝”数、推文打开本为KPI，要不然就是负责选稿、审核、排版等，和网站编辑干着一样的工作。这样的工作内容，基本上可以总结为“写文章推送"这一过程。所以“内容=文字”，“运营=推送" 当然不是了!</a:t>
            </a:r>
            <a:endParaRPr lang="zh-CN" altLang="en-US" sz="2000"/>
          </a:p>
          <a:p>
            <a:pPr marL="0" indent="0">
              <a:buNone/>
            </a:pPr>
            <a:r>
              <a:rPr lang="zh-CN" altLang="en-US" sz="2000"/>
              <a:t>这部分内容就从内容的展现形式出发，正确认识内容运营的样貌。</a:t>
            </a:r>
            <a:endParaRPr lang="zh-CN" altLang="en-US" sz="2000"/>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4645"/>
            <a:ext cx="10440035" cy="939800"/>
          </a:xfrm>
        </p:spPr>
        <p:txBody>
          <a:bodyPr/>
          <a:p>
            <a:r>
              <a:rPr lang="zh-CN" altLang="en-US"/>
              <a:t>内容运营中的“内容"，指的是什么?</a:t>
            </a:r>
            <a:endParaRPr lang="zh-CN" altLang="en-US"/>
          </a:p>
        </p:txBody>
      </p:sp>
      <p:sp>
        <p:nvSpPr>
          <p:cNvPr id="5" name="内容占位符 4"/>
          <p:cNvSpPr>
            <a:spLocks noGrp="1"/>
          </p:cNvSpPr>
          <p:nvPr>
            <p:ph idx="1"/>
          </p:nvPr>
        </p:nvSpPr>
        <p:spPr>
          <a:xfrm>
            <a:off x="645795" y="1487805"/>
            <a:ext cx="10901045" cy="3881755"/>
          </a:xfrm>
        </p:spPr>
        <p:txBody>
          <a:bodyPr>
            <a:noAutofit/>
          </a:bodyPr>
          <a:p>
            <a:pPr marL="0" indent="0">
              <a:buNone/>
            </a:pPr>
            <a:r>
              <a:rPr lang="zh-CN" altLang="en-US"/>
              <a:t>每次打开各种网站或者APP,我们都会看到各种各样的信息:打开知乎，可以看到目前最新发生的热点事件;点开网易云音乐，能够马上听到强大算法推荐下的定制化歌单;打开淘宝，瞬间可以看到琳琅满目的商品信息。有些人会误以为网站或者APP中的内容主要是指各种文章、小说等以文字的形式呈现出来的才能叫作内容。但事实上，网站上呈现出来的各种信息，都能够被称为“内容”</a:t>
            </a:r>
            <a:endParaRPr lang="zh-CN" altLang="en-US"/>
          </a:p>
        </p:txBody>
      </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4645"/>
            <a:ext cx="10440035" cy="939800"/>
          </a:xfrm>
        </p:spPr>
        <p:txBody>
          <a:bodyPr/>
          <a:p>
            <a:r>
              <a:rPr lang="zh-CN" altLang="en-US"/>
              <a:t>内容运营，包含了哪些工作?</a:t>
            </a:r>
            <a:endParaRPr lang="zh-CN" altLang="en-US"/>
          </a:p>
        </p:txBody>
      </p:sp>
      <p:sp>
        <p:nvSpPr>
          <p:cNvPr id="5" name="内容占位符 4"/>
          <p:cNvSpPr>
            <a:spLocks noGrp="1"/>
          </p:cNvSpPr>
          <p:nvPr>
            <p:ph idx="1"/>
          </p:nvPr>
        </p:nvSpPr>
        <p:spPr>
          <a:xfrm>
            <a:off x="645160" y="1358900"/>
            <a:ext cx="10901045" cy="3881755"/>
          </a:xfrm>
        </p:spPr>
        <p:txBody>
          <a:bodyPr>
            <a:noAutofit/>
          </a:bodyPr>
          <a:p>
            <a:pPr marL="0" indent="0">
              <a:buNone/>
            </a:pPr>
            <a:r>
              <a:rPr lang="zh-CN" altLang="en-US"/>
              <a:t>内容运营这个岗位其实包含了很多工作内容，大致可以分为以下几个部分:内容的采集与创造、内容的呈现与管理、内容的扩散与传导以及内容的效果与评估</a:t>
            </a:r>
            <a:endParaRPr lang="zh-CN" altLang="en-US"/>
          </a:p>
          <a:p>
            <a:pPr marL="0" indent="0">
              <a:buNone/>
            </a:pPr>
            <a:r>
              <a:rPr lang="zh-CN" altLang="en-US"/>
              <a:t>（1）内容的采集创造</a:t>
            </a:r>
            <a:endParaRPr lang="zh-CN" altLang="en-US"/>
          </a:p>
          <a:p>
            <a:pPr marL="0" indent="0">
              <a:buNone/>
            </a:pPr>
            <a:r>
              <a:rPr lang="zh-CN" altLang="en-US"/>
              <a:t>它算是内容运营最初的流程，一般在制作内容(内容形式可以是视频、音顿、文字图片等)之前都会确定好写作内容的方向、明确主题一这一步是为了确定内容的定位、目标人群、内容的来源渠道等。在这里注意一点: 这里所说的内容，可以大致分为CCPoessionalGenerted Conten专业生产内容)和UGC (UusarGd con用户生产内容) 两种，并不是说所有的内容都是由内容运营工作看输出。很多击打内容分享的社区平台部从C为主的，欧比阳波水红长，韩音、知乎，里面的内容都是APP用用户自己去生产，借助平台的推送机制，让更多用户看见这些内容</a:t>
            </a:r>
            <a:endParaRPr lang="zh-CN" altLang="en-US"/>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4645"/>
            <a:ext cx="10440035" cy="939800"/>
          </a:xfrm>
        </p:spPr>
        <p:txBody>
          <a:bodyPr/>
          <a:p>
            <a:r>
              <a:rPr lang="zh-CN" altLang="en-US"/>
              <a:t>内容运营，包含了哪些工作?</a:t>
            </a:r>
            <a:endParaRPr lang="zh-CN" altLang="en-US"/>
          </a:p>
        </p:txBody>
      </p:sp>
      <p:sp>
        <p:nvSpPr>
          <p:cNvPr id="5" name="内容占位符 4"/>
          <p:cNvSpPr>
            <a:spLocks noGrp="1"/>
          </p:cNvSpPr>
          <p:nvPr>
            <p:ph idx="1"/>
          </p:nvPr>
        </p:nvSpPr>
        <p:spPr>
          <a:xfrm>
            <a:off x="645160" y="1358900"/>
            <a:ext cx="10901045" cy="3881755"/>
          </a:xfrm>
        </p:spPr>
        <p:txBody>
          <a:bodyPr>
            <a:noAutofit/>
          </a:bodyPr>
          <a:p>
            <a:pPr marL="0" indent="0">
              <a:buNone/>
            </a:pPr>
            <a:r>
              <a:rPr lang="zh-CN" altLang="en-US"/>
              <a:t>（2）内容的管理与呈现</a:t>
            </a:r>
            <a:endParaRPr lang="zh-CN" altLang="en-US"/>
          </a:p>
          <a:p>
            <a:pPr marL="0" indent="0">
              <a:buNone/>
            </a:pPr>
            <a:r>
              <a:rPr lang="zh-CN" altLang="en-US"/>
              <a:t>这营人民通过某些力式或者手段，将优质内容展现在用户面前的过程还起以知乎为例，每天都有大量的内容在这个平台中出现，但是这些UGC内容的质量肯定是参差不齐的，如何让更优质的内容出现在用户的面前，则涉及内容的管理问题</a:t>
            </a:r>
            <a:endParaRPr lang="zh-CN" altLang="en-US"/>
          </a:p>
          <a:p>
            <a:pPr marL="0" indent="0">
              <a:buNone/>
            </a:pPr>
            <a:r>
              <a:rPr lang="zh-CN" altLang="en-US"/>
              <a:t>（3）内容的扩散与传播</a:t>
            </a:r>
            <a:endParaRPr lang="zh-CN" altLang="en-US"/>
          </a:p>
          <a:p>
            <a:pPr marL="0" indent="0">
              <a:buNone/>
            </a:pPr>
            <a:r>
              <a:rPr lang="zh-CN" altLang="en-US"/>
              <a:t>这一步很好理解，就是需要通过各种方式将好的内容放到用户的眼前，尽可能降低用户触及这些优质内容的“门槛”。无论是知乎这样以图文为主的知识分享型社区，还是说抖音、喜马拉雅、网易云这样以视音频为主的平台，光有优质内容是远远不够的。接下来要做的就是，通过各种方式，将好的内容有针对性地推送给目标用户</a:t>
            </a:r>
            <a:endParaRPr lang="zh-CN" altLang="en-US"/>
          </a:p>
        </p:txBody>
      </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4645"/>
            <a:ext cx="10440035" cy="939800"/>
          </a:xfrm>
        </p:spPr>
        <p:txBody>
          <a:bodyPr/>
          <a:p>
            <a:r>
              <a:rPr lang="zh-CN" altLang="en-US"/>
              <a:t>内容运营，包含了哪些工作?</a:t>
            </a:r>
            <a:endParaRPr lang="zh-CN" altLang="en-US"/>
          </a:p>
        </p:txBody>
      </p:sp>
      <p:sp>
        <p:nvSpPr>
          <p:cNvPr id="5" name="内容占位符 4"/>
          <p:cNvSpPr>
            <a:spLocks noGrp="1"/>
          </p:cNvSpPr>
          <p:nvPr>
            <p:ph idx="1"/>
          </p:nvPr>
        </p:nvSpPr>
        <p:spPr>
          <a:xfrm>
            <a:off x="645160" y="1358900"/>
            <a:ext cx="10901045" cy="3881755"/>
          </a:xfrm>
        </p:spPr>
        <p:txBody>
          <a:bodyPr>
            <a:noAutofit/>
          </a:bodyPr>
          <a:p>
            <a:pPr marL="0" indent="0">
              <a:buNone/>
            </a:pPr>
            <a:r>
              <a:rPr lang="zh-CN" altLang="en-US"/>
              <a:t>（4）内容的效果与评估</a:t>
            </a:r>
            <a:endParaRPr lang="zh-CN" altLang="en-US"/>
          </a:p>
          <a:p>
            <a:pPr marL="0" indent="0">
              <a:buNone/>
            </a:pPr>
            <a:r>
              <a:rPr lang="zh-CN" altLang="en-US"/>
              <a:t>当内容传播出去以后，我们自然要知道一次内容的推送有没有达到效果，所以需要用推送后的用户行为监测、数据分析来量化效果。通过对大量数据的分析，我们能够了解到用户对于哪些人口的内容是感兴趣的，哪些方式的内容推送无法引导用户点击</a:t>
            </a:r>
            <a:endParaRPr lang="zh-CN" altLang="en-US"/>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custDataLst>
              <p:tags r:id="rId1"/>
            </p:custDataLst>
          </p:nvPr>
        </p:nvSpPr>
        <p:spPr>
          <a:xfrm>
            <a:off x="2819400" y="3546475"/>
            <a:ext cx="7432040" cy="527685"/>
          </a:xfrm>
        </p:spPr>
        <p:txBody>
          <a:bodyPr/>
          <a:lstStyle/>
          <a:p>
            <a:r>
              <a:rPr dirty="0"/>
              <a:t>Advantages and disadvantages of live broadcast marketing</a:t>
            </a:r>
            <a:endParaRPr dirty="0"/>
          </a:p>
        </p:txBody>
      </p:sp>
      <p:sp>
        <p:nvSpPr>
          <p:cNvPr id="4" name="标题 3"/>
          <p:cNvSpPr>
            <a:spLocks noGrp="1"/>
          </p:cNvSpPr>
          <p:nvPr>
            <p:ph type="title"/>
            <p:custDataLst>
              <p:tags r:id="rId2"/>
            </p:custDataLst>
          </p:nvPr>
        </p:nvSpPr>
        <p:spPr>
          <a:xfrm>
            <a:off x="2819400" y="2602230"/>
            <a:ext cx="7502525" cy="869950"/>
          </a:xfrm>
        </p:spPr>
        <p:txBody>
          <a:bodyPr>
            <a:noAutofit/>
          </a:bodyPr>
          <a:lstStyle/>
          <a:p>
            <a:r>
              <a:rPr lang="zh-CN" altLang="en-US" spc="200" dirty="0">
                <a:solidFill>
                  <a:schemeClr val="bg1"/>
                </a:solidFill>
                <a:uFillTx/>
                <a:latin typeface="Arial" panose="020B0604020202020204" pitchFamily="34" charset="0"/>
                <a:sym typeface="Arial" panose="020B0604020202020204" pitchFamily="34" charset="0"/>
              </a:rPr>
              <a:t>直播营销的优劣</a:t>
            </a:r>
            <a:endParaRPr lang="zh-CN" altLang="en-US" spc="200" dirty="0">
              <a:solidFill>
                <a:schemeClr val="bg1"/>
              </a:solidFill>
              <a:uFillTx/>
              <a:latin typeface="Arial" panose="020B0604020202020204" pitchFamily="34" charset="0"/>
              <a:sym typeface="Arial" panose="020B0604020202020204" pitchFamily="34" charset="0"/>
            </a:endParaRPr>
          </a:p>
        </p:txBody>
      </p:sp>
      <p:sp>
        <p:nvSpPr>
          <p:cNvPr id="5" name="文本框 4"/>
          <p:cNvSpPr txBox="1"/>
          <p:nvPr>
            <p:custDataLst>
              <p:tags r:id="rId3"/>
            </p:custDataLst>
          </p:nvPr>
        </p:nvSpPr>
        <p:spPr>
          <a:xfrm>
            <a:off x="579381" y="2481397"/>
            <a:ext cx="1896110" cy="1861185"/>
          </a:xfrm>
          <a:prstGeom prst="rect">
            <a:avLst/>
          </a:prstGeom>
          <a:noFill/>
        </p:spPr>
        <p:txBody>
          <a:bodyPr wrap="none" rtlCol="0" anchor="ctr">
            <a:spAutoFit/>
          </a:bodyPr>
          <a:lstStyle>
            <a:defPPr>
              <a:defRPr lang="zh-CN"/>
            </a:defPPr>
          </a:lstStyle>
          <a:p>
            <a:pPr algn="ctr"/>
            <a:r>
              <a:rPr lang="en-US" altLang="zh-CN" sz="11500" dirty="0">
                <a:solidFill>
                  <a:srgbClr val="FFFFFF"/>
                </a:solidFill>
                <a:latin typeface="微软雅黑" panose="020B0503020204020204" charset="-122"/>
                <a:ea typeface="微软雅黑" panose="020B0503020204020204" charset="-122"/>
              </a:rPr>
              <a:t>02</a:t>
            </a:r>
            <a:endParaRPr lang="en-US" altLang="zh-CN" sz="11500" dirty="0">
              <a:solidFill>
                <a:srgbClr val="FFFFFF"/>
              </a:solidFill>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custDataLst>
              <p:tags r:id="rId1"/>
            </p:custDataLst>
          </p:nvPr>
        </p:nvSpPr>
        <p:spPr>
          <a:xfrm>
            <a:off x="2819400" y="3546475"/>
            <a:ext cx="7432040" cy="527685"/>
          </a:xfrm>
        </p:spPr>
        <p:txBody>
          <a:bodyPr/>
          <a:lstStyle/>
          <a:p>
            <a:r>
              <a:rPr dirty="0"/>
              <a:t>Maintenance and management</a:t>
            </a:r>
            <a:endParaRPr dirty="0"/>
          </a:p>
        </p:txBody>
      </p:sp>
      <p:sp>
        <p:nvSpPr>
          <p:cNvPr id="4" name="标题 3"/>
          <p:cNvSpPr>
            <a:spLocks noGrp="1"/>
          </p:cNvSpPr>
          <p:nvPr>
            <p:ph type="title"/>
            <p:custDataLst>
              <p:tags r:id="rId2"/>
            </p:custDataLst>
          </p:nvPr>
        </p:nvSpPr>
        <p:spPr>
          <a:xfrm>
            <a:off x="2819400" y="2602230"/>
            <a:ext cx="7502525" cy="869950"/>
          </a:xfrm>
        </p:spPr>
        <p:txBody>
          <a:bodyPr>
            <a:noAutofit/>
          </a:bodyPr>
          <a:lstStyle/>
          <a:p>
            <a:r>
              <a:rPr lang="zh-CN" altLang="en-US" spc="200" dirty="0">
                <a:solidFill>
                  <a:schemeClr val="bg1"/>
                </a:solidFill>
                <a:uFillTx/>
                <a:latin typeface="Arial" panose="020B0604020202020204" pitchFamily="34" charset="0"/>
                <a:sym typeface="Arial" panose="020B0604020202020204" pitchFamily="34" charset="0"/>
              </a:rPr>
              <a:t>维护与管理</a:t>
            </a:r>
            <a:endParaRPr lang="zh-CN" altLang="en-US" spc="200" dirty="0">
              <a:solidFill>
                <a:schemeClr val="bg1"/>
              </a:solidFill>
              <a:uFillTx/>
              <a:latin typeface="Arial" panose="020B0604020202020204" pitchFamily="34" charset="0"/>
              <a:sym typeface="Arial" panose="020B0604020202020204" pitchFamily="34" charset="0"/>
            </a:endParaRPr>
          </a:p>
        </p:txBody>
      </p:sp>
      <p:sp>
        <p:nvSpPr>
          <p:cNvPr id="5" name="文本框 4"/>
          <p:cNvSpPr txBox="1"/>
          <p:nvPr>
            <p:custDataLst>
              <p:tags r:id="rId3"/>
            </p:custDataLst>
          </p:nvPr>
        </p:nvSpPr>
        <p:spPr>
          <a:xfrm>
            <a:off x="579381" y="2481397"/>
            <a:ext cx="1896110" cy="1861185"/>
          </a:xfrm>
          <a:prstGeom prst="rect">
            <a:avLst/>
          </a:prstGeom>
          <a:noFill/>
        </p:spPr>
        <p:txBody>
          <a:bodyPr wrap="none" rtlCol="0" anchor="ctr">
            <a:spAutoFit/>
          </a:bodyPr>
          <a:lstStyle>
            <a:defPPr>
              <a:defRPr lang="zh-CN"/>
            </a:defPPr>
          </a:lstStyle>
          <a:p>
            <a:pPr algn="ctr"/>
            <a:r>
              <a:rPr lang="en-US" altLang="zh-CN" sz="11500" dirty="0">
                <a:solidFill>
                  <a:srgbClr val="FFFFFF"/>
                </a:solidFill>
                <a:latin typeface="微软雅黑" panose="020B0503020204020204" charset="-122"/>
                <a:ea typeface="微软雅黑" panose="020B0503020204020204" charset="-122"/>
              </a:rPr>
              <a:t>10</a:t>
            </a:r>
            <a:endParaRPr lang="en-US" altLang="zh-CN" sz="11500" dirty="0">
              <a:solidFill>
                <a:srgbClr val="FFFFFF"/>
              </a:solidFill>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4645"/>
            <a:ext cx="10440035" cy="939800"/>
          </a:xfrm>
        </p:spPr>
        <p:txBody>
          <a:bodyPr/>
          <a:p>
            <a:r>
              <a:rPr lang="zh-CN" altLang="en-US"/>
              <a:t>短视频全平台分发</a:t>
            </a:r>
            <a:endParaRPr lang="zh-CN" altLang="en-US"/>
          </a:p>
        </p:txBody>
      </p:sp>
      <p:sp>
        <p:nvSpPr>
          <p:cNvPr id="5" name="内容占位符 4"/>
          <p:cNvSpPr>
            <a:spLocks noGrp="1"/>
          </p:cNvSpPr>
          <p:nvPr>
            <p:ph idx="1"/>
          </p:nvPr>
        </p:nvSpPr>
        <p:spPr>
          <a:xfrm>
            <a:off x="645160" y="1358900"/>
            <a:ext cx="10901045" cy="3881755"/>
          </a:xfrm>
        </p:spPr>
        <p:txBody>
          <a:bodyPr>
            <a:noAutofit/>
          </a:bodyPr>
          <a:p>
            <a:pPr marL="0" indent="0">
              <a:buNone/>
            </a:pPr>
            <a:r>
              <a:rPr lang="zh-CN" altLang="en-US"/>
              <a:t>全平台分发指的是一个账号可以在多平台上发布短视频，以此来达到全网推广的目的。我们按照短视频平台的热门程度发布视频，如在全网排名前十的短视频平台中都发布视频，其目的是为了给直播引流，吸引足够的流量和积累足够的用户</a:t>
            </a:r>
            <a:endParaRPr lang="zh-CN" altLang="en-US"/>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4645"/>
            <a:ext cx="10440035" cy="939800"/>
          </a:xfrm>
        </p:spPr>
        <p:txBody>
          <a:bodyPr/>
          <a:p>
            <a:r>
              <a:rPr lang="zh-CN" altLang="en-US"/>
              <a:t>短视频互动带量</a:t>
            </a:r>
            <a:endParaRPr lang="zh-CN" altLang="en-US"/>
          </a:p>
        </p:txBody>
      </p:sp>
      <p:sp>
        <p:nvSpPr>
          <p:cNvPr id="5" name="内容占位符 4"/>
          <p:cNvSpPr>
            <a:spLocks noGrp="1"/>
          </p:cNvSpPr>
          <p:nvPr>
            <p:ph idx="1"/>
          </p:nvPr>
        </p:nvSpPr>
        <p:spPr>
          <a:xfrm>
            <a:off x="645160" y="1358900"/>
            <a:ext cx="10901045" cy="3881755"/>
          </a:xfrm>
        </p:spPr>
        <p:txBody>
          <a:bodyPr>
            <a:noAutofit/>
          </a:bodyPr>
          <a:p>
            <a:pPr marL="0" indent="0">
              <a:buNone/>
            </a:pPr>
            <a:r>
              <a:rPr lang="zh-CN" altLang="en-US"/>
              <a:t>我们既需要通过评论、转发及私聊等形式与粉丝加强互动，同时在发布视频时，还可以通过推送方案并@某某人来加强与其他创作者之间的互动。这种方式既可以为短视频引人更多的流量，同样也可以给直播引流，同时给下期的直播及内容做铺垫。</a:t>
            </a:r>
            <a:endParaRPr lang="zh-CN" altLang="en-US"/>
          </a:p>
          <a:p>
            <a:pPr marL="0" indent="0">
              <a:buNone/>
            </a:pPr>
            <a:r>
              <a:rPr lang="zh-CN" altLang="en-US"/>
              <a:t>比如我们在发布视频时，除了简单的文案之外，还可以通过@抖音小助手或@DOU+小助手等来实现推流的目的</a:t>
            </a:r>
            <a:endParaRPr lang="zh-CN" altLang="en-US"/>
          </a:p>
        </p:txBody>
      </p:sp>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4645"/>
            <a:ext cx="10440035" cy="939800"/>
          </a:xfrm>
        </p:spPr>
        <p:txBody>
          <a:bodyPr/>
          <a:p>
            <a:r>
              <a:rPr lang="zh-CN" altLang="en-US"/>
              <a:t>短视频制造热门话题</a:t>
            </a:r>
            <a:endParaRPr lang="zh-CN" altLang="en-US"/>
          </a:p>
        </p:txBody>
      </p:sp>
      <p:sp>
        <p:nvSpPr>
          <p:cNvPr id="5" name="内容占位符 4"/>
          <p:cNvSpPr>
            <a:spLocks noGrp="1"/>
          </p:cNvSpPr>
          <p:nvPr>
            <p:ph idx="1"/>
          </p:nvPr>
        </p:nvSpPr>
        <p:spPr>
          <a:xfrm>
            <a:off x="645160" y="1358900"/>
            <a:ext cx="10901045" cy="3881755"/>
          </a:xfrm>
        </p:spPr>
        <p:txBody>
          <a:bodyPr>
            <a:noAutofit/>
          </a:bodyPr>
          <a:p>
            <a:pPr marL="0" indent="0">
              <a:buNone/>
            </a:pPr>
            <a:r>
              <a:rPr lang="zh-CN" altLang="en-US"/>
              <a:t>“#”号就是发布话题。在每次发布短视频时，我们可以在文案描述后添加一些实时热点或者与视频内容相关的热点，从而有助于视频的传播。除此之外，热门话题的创立是可以给直播做引流的，以吸引更多的在线用户前来观看直播。</a:t>
            </a:r>
            <a:endParaRPr lang="zh-CN" altLang="en-US"/>
          </a:p>
          <a:p>
            <a:pPr marL="0" indent="0">
              <a:buNone/>
            </a:pPr>
            <a:r>
              <a:rPr lang="zh-CN" altLang="en-US"/>
              <a:t>例如，如果发布的是一个与美食相关的短视频，那么就可以在简单的文字介绍之后，加上一些有关美食的热门话题，比如“#美食”“#抖音美食”“#家常美食”等。此外还有一一种方法就是“@”和“#”同时出现，即在文案后面加上“@抖音小助手#抖音美食#美食教程”等。</a:t>
            </a:r>
            <a:endParaRPr lang="zh-CN" altLang="en-US"/>
          </a:p>
        </p:txBody>
      </p:sp>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4645"/>
            <a:ext cx="10440035" cy="939800"/>
          </a:xfrm>
        </p:spPr>
        <p:txBody>
          <a:bodyPr/>
          <a:p>
            <a:r>
              <a:rPr lang="zh-CN" altLang="en-US"/>
              <a:t>如何利用短视频为直播带货做挑战赛</a:t>
            </a:r>
            <a:endParaRPr lang="zh-CN" altLang="en-US"/>
          </a:p>
        </p:txBody>
      </p:sp>
      <p:sp>
        <p:nvSpPr>
          <p:cNvPr id="5" name="内容占位符 4"/>
          <p:cNvSpPr>
            <a:spLocks noGrp="1"/>
          </p:cNvSpPr>
          <p:nvPr>
            <p:ph idx="1"/>
          </p:nvPr>
        </p:nvSpPr>
        <p:spPr>
          <a:xfrm>
            <a:off x="645160" y="1358900"/>
            <a:ext cx="10901045" cy="3881755"/>
          </a:xfrm>
        </p:spPr>
        <p:txBody>
          <a:bodyPr>
            <a:noAutofit/>
          </a:bodyPr>
          <a:p>
            <a:pPr marL="0" indent="0">
              <a:buNone/>
            </a:pPr>
            <a:r>
              <a:rPr lang="zh-CN" altLang="en-US" sz="1800"/>
              <a:t>(1) 与网络红人合作</a:t>
            </a:r>
            <a:endParaRPr lang="zh-CN" altLang="en-US" sz="1800"/>
          </a:p>
          <a:p>
            <a:pPr marL="0" indent="0">
              <a:buNone/>
            </a:pPr>
            <a:r>
              <a:rPr lang="zh-CN" altLang="en-US" sz="1800"/>
              <a:t>一般来讲，与网络红人合作可以视为软性广告植人。通常情况下，我们是为了达到宣传目的或者为了销售某种商品才会与网络红人合作。</a:t>
            </a:r>
            <a:endParaRPr lang="zh-CN" altLang="en-US" sz="1800"/>
          </a:p>
          <a:p>
            <a:pPr marL="0" indent="0">
              <a:buNone/>
            </a:pPr>
            <a:r>
              <a:rPr lang="zh-CN" altLang="en-US" sz="1800"/>
              <a:t>(2) 账号互推</a:t>
            </a:r>
            <a:endParaRPr lang="zh-CN" altLang="en-US" sz="1800"/>
          </a:p>
          <a:p>
            <a:pPr marL="0" indent="0">
              <a:buNone/>
            </a:pPr>
            <a:r>
              <a:rPr lang="zh-CN" altLang="en-US" sz="1800"/>
              <a:t>账号互推指的是在同量级别或不同量级别的账号之间，通过提前设定好的规则进行互相推广的行为，目的是增加相关账号的粉丝，给互推的账号都带来流量和收益。账号互推的方式主要有以下几种:</a:t>
            </a:r>
            <a:endParaRPr lang="zh-CN" altLang="en-US" sz="1800"/>
          </a:p>
          <a:p>
            <a:pPr marL="0" indent="0">
              <a:buNone/>
            </a:pPr>
            <a:r>
              <a:rPr lang="zh-CN" altLang="en-US" sz="1800"/>
              <a:t>①短视频互推(如某主播通过其短视频预告其他主播的直播时间、地点、内容及主题);</a:t>
            </a:r>
            <a:endParaRPr lang="zh-CN" altLang="en-US" sz="1800"/>
          </a:p>
          <a:p>
            <a:pPr marL="0" indent="0">
              <a:buNone/>
            </a:pPr>
            <a:r>
              <a:rPr lang="zh-CN" altLang="en-US" sz="1800"/>
              <a:t>②真人出镜(某主播在其他账号的直播或短视频中出镜);</a:t>
            </a:r>
            <a:endParaRPr lang="zh-CN" altLang="en-US" sz="1800"/>
          </a:p>
          <a:p>
            <a:pPr marL="0" indent="0">
              <a:buNone/>
            </a:pPr>
            <a:r>
              <a:rPr lang="zh-CN" altLang="en-US" sz="1800"/>
              <a:t>③隔空喊话;</a:t>
            </a:r>
            <a:endParaRPr lang="zh-CN" altLang="en-US" sz="1800"/>
          </a:p>
          <a:p>
            <a:pPr marL="0" indent="0">
              <a:buNone/>
            </a:pPr>
            <a:r>
              <a:rPr lang="zh-CN" altLang="en-US" sz="1800"/>
              <a:t>④文字宣传;</a:t>
            </a:r>
            <a:endParaRPr lang="zh-CN" altLang="en-US" sz="1800"/>
          </a:p>
          <a:p>
            <a:pPr marL="0" indent="0">
              <a:buNone/>
            </a:pPr>
            <a:r>
              <a:rPr lang="zh-CN" altLang="en-US" sz="1800"/>
              <a:t>⑤口播对方的账号等。</a:t>
            </a:r>
            <a:endParaRPr lang="zh-CN" altLang="en-US" sz="1800"/>
          </a:p>
          <a:p>
            <a:pPr marL="0" indent="0">
              <a:buNone/>
            </a:pPr>
            <a:r>
              <a:rPr lang="zh-CN" altLang="en-US" sz="1800"/>
              <a:t>除此之外，常见的互推方式还有个人信息互推，短视频账号推送广告方的微信、QQ、手机号(广告引流)，在视频文案中@对方，与对方合拍、抢镜，点赞互推，转发互推直，播互推等。</a:t>
            </a:r>
            <a:endParaRPr lang="zh-CN" altLang="en-US" sz="1800"/>
          </a:p>
        </p:txBody>
      </p:sp>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4645"/>
            <a:ext cx="10440035" cy="939800"/>
          </a:xfrm>
        </p:spPr>
        <p:txBody>
          <a:bodyPr/>
          <a:p>
            <a:r>
              <a:rPr lang="zh-CN" altLang="en-US"/>
              <a:t>短视频与直播的更新频率</a:t>
            </a:r>
            <a:endParaRPr lang="zh-CN" altLang="en-US"/>
          </a:p>
        </p:txBody>
      </p:sp>
      <p:sp>
        <p:nvSpPr>
          <p:cNvPr id="5" name="内容占位符 4"/>
          <p:cNvSpPr>
            <a:spLocks noGrp="1"/>
          </p:cNvSpPr>
          <p:nvPr>
            <p:ph idx="1"/>
          </p:nvPr>
        </p:nvSpPr>
        <p:spPr>
          <a:xfrm>
            <a:off x="645160" y="1680210"/>
            <a:ext cx="10901045" cy="3881755"/>
          </a:xfrm>
        </p:spPr>
        <p:txBody>
          <a:bodyPr>
            <a:noAutofit/>
          </a:bodyPr>
          <a:p>
            <a:pPr marL="0" indent="0">
              <a:buNone/>
            </a:pPr>
            <a:r>
              <a:rPr lang="zh-CN" altLang="en-US"/>
              <a:t>短视频与直播的更新频率主要和创作者的时间精力相关，建议可以尝试短视频一周五更(周一至周五)，而直播一周一次就差不多了。如果更新频率太高，创作者一则时间不足，二则精力也会不够</a:t>
            </a:r>
            <a:endParaRPr lang="zh-CN" altLang="en-US"/>
          </a:p>
        </p:txBody>
      </p:sp>
    </p:spTree>
    <p:custDataLst>
      <p:tags r:id="rId1"/>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4645"/>
            <a:ext cx="10440035" cy="939800"/>
          </a:xfrm>
        </p:spPr>
        <p:txBody>
          <a:bodyPr/>
          <a:p>
            <a:r>
              <a:rPr lang="zh-CN" altLang="en-US"/>
              <a:t>上线直播</a:t>
            </a:r>
            <a:endParaRPr lang="zh-CN" altLang="en-US"/>
          </a:p>
        </p:txBody>
      </p:sp>
      <p:sp>
        <p:nvSpPr>
          <p:cNvPr id="5" name="内容占位符 4"/>
          <p:cNvSpPr>
            <a:spLocks noGrp="1"/>
          </p:cNvSpPr>
          <p:nvPr>
            <p:ph idx="1"/>
          </p:nvPr>
        </p:nvSpPr>
        <p:spPr>
          <a:xfrm>
            <a:off x="655955" y="1274445"/>
            <a:ext cx="11061700" cy="3881755"/>
          </a:xfrm>
        </p:spPr>
        <p:txBody>
          <a:bodyPr>
            <a:noAutofit/>
          </a:bodyPr>
          <a:p>
            <a:pPr marL="0" indent="0">
              <a:buNone/>
            </a:pPr>
            <a:r>
              <a:rPr lang="zh-CN" altLang="en-US" sz="2000"/>
              <a:t>每个商品的定位、功能及特点都有不同，因而直播讲解方式方法及直播间的主流玩法也会随之不同。一般来说，直播讲解产品的方法有一定的“套路”，我们如果善于使用这些“套路”，再结合商品的优点和定位，那么直播效果-般不会大差。</a:t>
            </a:r>
            <a:endParaRPr lang="zh-CN" altLang="en-US" sz="2000"/>
          </a:p>
          <a:p>
            <a:pPr marL="0" indent="0">
              <a:buNone/>
            </a:pPr>
            <a:r>
              <a:rPr lang="zh-CN" altLang="en-US" sz="2000"/>
              <a:t>(1)直播间讲解产品的方式和方法</a:t>
            </a:r>
            <a:endParaRPr lang="zh-CN" altLang="en-US" sz="2000"/>
          </a:p>
          <a:p>
            <a:pPr marL="0" indent="0">
              <a:buNone/>
            </a:pPr>
            <a:r>
              <a:rPr lang="zh-CN" altLang="en-US" sz="2000"/>
              <a:t>在直播间里，对于受众不能直接接触的商品，主播该如何让手机那边的他们产生兴趣呢?</a:t>
            </a:r>
            <a:endParaRPr lang="zh-CN" altLang="en-US" sz="2000"/>
          </a:p>
          <a:p>
            <a:pPr marL="0" indent="0">
              <a:buNone/>
            </a:pPr>
            <a:r>
              <a:rPr lang="zh-CN" altLang="en-US" sz="2000"/>
              <a:t>要点1:介绍产品特质，即产品的品牌、外观、材质、成分与包装。</a:t>
            </a:r>
            <a:endParaRPr lang="zh-CN" altLang="en-US" sz="2000"/>
          </a:p>
          <a:p>
            <a:pPr marL="0" indent="0">
              <a:buNone/>
            </a:pPr>
            <a:r>
              <a:rPr lang="zh-CN" altLang="en-US" sz="2000"/>
              <a:t>要点2:介绍产品的优点，即产品的一.些优点和使用方法等，这些用来吸引消费者的点，我们一-定要讲清楚。</a:t>
            </a:r>
            <a:endParaRPr lang="zh-CN" altLang="en-US" sz="2000"/>
          </a:p>
          <a:p>
            <a:pPr marL="0" indent="0">
              <a:buNone/>
            </a:pPr>
            <a:r>
              <a:rPr lang="zh-CN" altLang="en-US" sz="2000"/>
              <a:t>要点3:介绍适用人群，即一定要讲明白谁可以用，强调产品的性能。</a:t>
            </a:r>
            <a:endParaRPr lang="zh-CN" altLang="en-US" sz="2000"/>
          </a:p>
        </p:txBody>
      </p:sp>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5665" y="120015"/>
            <a:ext cx="10440035" cy="939800"/>
          </a:xfrm>
        </p:spPr>
        <p:txBody>
          <a:bodyPr/>
          <a:p>
            <a:r>
              <a:rPr lang="zh-CN" altLang="en-US"/>
              <a:t>上线直播</a:t>
            </a:r>
            <a:endParaRPr lang="zh-CN" altLang="en-US"/>
          </a:p>
        </p:txBody>
      </p:sp>
      <p:sp>
        <p:nvSpPr>
          <p:cNvPr id="5" name="内容占位符 4"/>
          <p:cNvSpPr>
            <a:spLocks noGrp="1"/>
          </p:cNvSpPr>
          <p:nvPr>
            <p:ph idx="1"/>
          </p:nvPr>
        </p:nvSpPr>
        <p:spPr>
          <a:xfrm>
            <a:off x="676910" y="1059815"/>
            <a:ext cx="11061700" cy="3881755"/>
          </a:xfrm>
        </p:spPr>
        <p:txBody>
          <a:bodyPr>
            <a:noAutofit/>
          </a:bodyPr>
          <a:p>
            <a:pPr marL="0" indent="0">
              <a:buNone/>
            </a:pPr>
            <a:r>
              <a:rPr lang="zh-CN" altLang="en-US" sz="2000"/>
              <a:t>要点4:介绍产品的价格。</a:t>
            </a:r>
            <a:endParaRPr lang="zh-CN" altLang="en-US" sz="2000"/>
          </a:p>
          <a:p>
            <a:pPr marL="0" indent="0">
              <a:buNone/>
            </a:pPr>
            <a:r>
              <a:rPr lang="zh-CN" altLang="en-US" sz="2000"/>
              <a:t>可以通过某种方法去刺激观众的一个痛点，比如对某产品先给.个较高的报价。</a:t>
            </a:r>
            <a:endParaRPr lang="zh-CN" altLang="en-US" sz="2000"/>
          </a:p>
          <a:p>
            <a:pPr marL="0" indent="0">
              <a:buNone/>
            </a:pPr>
            <a:r>
              <a:rPr lang="zh-CN" altLang="en-US" sz="2000"/>
              <a:t>要点5:介绍优惠力度。优惠会激发用户的购买欲望，主播要强调原价是多少，优惠后的价格又是多少，是否包邮(什么地点包邮)等。通过对比突出优惠力度，从而刺激用户下单购买。</a:t>
            </a:r>
            <a:endParaRPr lang="zh-CN" altLang="en-US" sz="2000"/>
          </a:p>
          <a:p>
            <a:pPr marL="0" indent="0">
              <a:buNone/>
            </a:pPr>
            <a:r>
              <a:rPr lang="zh-CN" altLang="en-US" sz="2000"/>
              <a:t>要点6:要有购买地址，即在直播中一定要有购买链接，在主页里要有商品橱窗，这样粉丝就能直接下单购买。在短视频中则一般会挂小黄车或商品链接，这样也能方便用户直接购买。</a:t>
            </a:r>
            <a:endParaRPr lang="zh-CN" altLang="en-US" sz="2000"/>
          </a:p>
          <a:p>
            <a:pPr marL="0" indent="0">
              <a:buNone/>
            </a:pPr>
            <a:r>
              <a:rPr lang="zh-CN" altLang="en-US" sz="2000"/>
              <a:t>总结：在直播间或短视频里，在介绍商品时，我们一定要说清楚商品是什么、产品特色是什么、产品适合哪些人、产品价格与优惠力度，最后一定要有购买链接。这一系列的流程就是我们所说的“套路”。这样的“ 套路”既实用又好用，我们可以在实践中练习掌握。</a:t>
            </a:r>
            <a:endParaRPr lang="zh-CN" altLang="en-US" sz="2000"/>
          </a:p>
        </p:txBody>
      </p:sp>
    </p:spTree>
    <p:custDataLst>
      <p:tags r:id="rId1"/>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5665" y="120015"/>
            <a:ext cx="10440035" cy="939800"/>
          </a:xfrm>
        </p:spPr>
        <p:txBody>
          <a:bodyPr/>
          <a:p>
            <a:r>
              <a:rPr lang="zh-CN" altLang="en-US"/>
              <a:t>上线直播</a:t>
            </a:r>
            <a:endParaRPr lang="zh-CN" altLang="en-US"/>
          </a:p>
        </p:txBody>
      </p:sp>
      <p:sp>
        <p:nvSpPr>
          <p:cNvPr id="5" name="内容占位符 4"/>
          <p:cNvSpPr>
            <a:spLocks noGrp="1"/>
          </p:cNvSpPr>
          <p:nvPr>
            <p:ph idx="1"/>
          </p:nvPr>
        </p:nvSpPr>
        <p:spPr>
          <a:xfrm>
            <a:off x="687705" y="1487805"/>
            <a:ext cx="11061700" cy="3881755"/>
          </a:xfrm>
        </p:spPr>
        <p:txBody>
          <a:bodyPr>
            <a:noAutofit/>
          </a:bodyPr>
          <a:p>
            <a:pPr marL="0" indent="0">
              <a:buNone/>
            </a:pPr>
            <a:r>
              <a:rPr lang="zh-CN" altLang="en-US" sz="2000"/>
              <a:t>(2)直播间主流玩法</a:t>
            </a:r>
            <a:endParaRPr lang="zh-CN" altLang="en-US" sz="2000"/>
          </a:p>
          <a:p>
            <a:pPr marL="0" indent="0">
              <a:buNone/>
            </a:pPr>
            <a:r>
              <a:rPr lang="zh-CN" altLang="en-US" sz="2000"/>
              <a:t>针对不同的商品，不同风格的主播会有不同的直播模式。我们先学习这些不同的模式，再根据商品和自己的风格定位选择适合自己的模式，最终实现对商品的有效推广，并吸引积累更多的用户。</a:t>
            </a:r>
            <a:endParaRPr lang="zh-CN" altLang="en-US" sz="2000"/>
          </a:p>
          <a:p>
            <a:pPr marL="0" indent="0">
              <a:buNone/>
            </a:pPr>
            <a:r>
              <a:rPr lang="zh-CN" altLang="en-US" sz="2000"/>
              <a:t>①产品介绍直播模式</a:t>
            </a:r>
            <a:endParaRPr lang="zh-CN" altLang="en-US" sz="2000"/>
          </a:p>
          <a:p>
            <a:pPr marL="0" indent="0">
              <a:buNone/>
            </a:pPr>
            <a:r>
              <a:rPr lang="zh-CN" altLang="en-US" sz="2000"/>
              <a:t>②抢购模式</a:t>
            </a:r>
            <a:endParaRPr lang="zh-CN" altLang="en-US" sz="2000"/>
          </a:p>
          <a:p>
            <a:pPr marL="0" indent="0">
              <a:buNone/>
            </a:pPr>
            <a:r>
              <a:rPr lang="zh-CN" altLang="en-US" sz="2000"/>
              <a:t>③代购模式</a:t>
            </a:r>
            <a:endParaRPr lang="zh-CN" altLang="en-US" sz="2000"/>
          </a:p>
          <a:p>
            <a:pPr marL="0" indent="0">
              <a:buNone/>
            </a:pPr>
            <a:r>
              <a:rPr lang="zh-CN" altLang="en-US" sz="2000"/>
              <a:t>④商讨模式</a:t>
            </a:r>
            <a:endParaRPr lang="zh-CN" altLang="en-US" sz="2000"/>
          </a:p>
          <a:p>
            <a:pPr marL="0" indent="0">
              <a:buNone/>
            </a:pPr>
            <a:r>
              <a:rPr lang="zh-CN" altLang="en-US" sz="2000"/>
              <a:t>⑤定制模式</a:t>
            </a:r>
            <a:endParaRPr lang="zh-CN" altLang="en-US" sz="2000"/>
          </a:p>
          <a:p>
            <a:pPr marL="0" indent="0">
              <a:buNone/>
            </a:pPr>
            <a:r>
              <a:rPr lang="zh-CN" altLang="en-US" sz="2000"/>
              <a:t>⑥专业模式</a:t>
            </a:r>
            <a:endParaRPr lang="zh-CN" altLang="en-US" sz="2000"/>
          </a:p>
        </p:txBody>
      </p:sp>
      <p:sp>
        <p:nvSpPr>
          <p:cNvPr id="2" name="文本框 1"/>
          <p:cNvSpPr txBox="1"/>
          <p:nvPr/>
        </p:nvSpPr>
        <p:spPr>
          <a:xfrm>
            <a:off x="6068695" y="2914650"/>
            <a:ext cx="2130425" cy="398780"/>
          </a:xfrm>
          <a:prstGeom prst="rect">
            <a:avLst/>
          </a:prstGeom>
          <a:noFill/>
        </p:spPr>
        <p:txBody>
          <a:bodyPr wrap="square" rtlCol="0">
            <a:spAutoFit/>
          </a:bodyPr>
          <a:p>
            <a:r>
              <a:rPr lang="zh-CN" altLang="en-US" sz="2000">
                <a:latin typeface="微软雅黑" panose="020B0503020204020204" charset="-122"/>
                <a:ea typeface="微软雅黑" panose="020B0503020204020204" charset="-122"/>
              </a:rPr>
              <a:t>⑧产品直销模式</a:t>
            </a:r>
            <a:endParaRPr lang="zh-CN" altLang="en-US" sz="2000">
              <a:latin typeface="微软雅黑" panose="020B0503020204020204" charset="-122"/>
              <a:ea typeface="微软雅黑" panose="020B0503020204020204" charset="-122"/>
            </a:endParaRPr>
          </a:p>
        </p:txBody>
      </p:sp>
      <p:sp>
        <p:nvSpPr>
          <p:cNvPr id="3" name="文本框 2"/>
          <p:cNvSpPr txBox="1"/>
          <p:nvPr/>
        </p:nvSpPr>
        <p:spPr>
          <a:xfrm>
            <a:off x="6068695" y="3313430"/>
            <a:ext cx="2922270" cy="398780"/>
          </a:xfrm>
          <a:prstGeom prst="rect">
            <a:avLst/>
          </a:prstGeom>
          <a:noFill/>
        </p:spPr>
        <p:txBody>
          <a:bodyPr wrap="square" rtlCol="0">
            <a:spAutoFit/>
          </a:bodyPr>
          <a:p>
            <a:r>
              <a:rPr lang="zh-CN" altLang="en-US" sz="2000">
                <a:latin typeface="微软雅黑" panose="020B0503020204020204" charset="-122"/>
                <a:ea typeface="微软雅黑" panose="020B0503020204020204" charset="-122"/>
              </a:rPr>
              <a:t>⑨在直播基地直播模式</a:t>
            </a:r>
            <a:endParaRPr lang="zh-CN" altLang="en-US" sz="2000">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59540" y="1365885"/>
            <a:ext cx="10440000" cy="1366838"/>
          </a:xfrm>
        </p:spPr>
        <p:txBody>
          <a:bodyPr/>
          <a:p>
            <a:r>
              <a:rPr lang="zh-CN" altLang="en-US">
                <a:solidFill>
                  <a:srgbClr val="FF0000"/>
                </a:solidFill>
              </a:rPr>
              <a:t>第</a:t>
            </a:r>
            <a:r>
              <a:rPr lang="en-US" altLang="zh-CN">
                <a:solidFill>
                  <a:srgbClr val="FF0000"/>
                </a:solidFill>
              </a:rPr>
              <a:t>2</a:t>
            </a:r>
            <a:r>
              <a:rPr lang="zh-CN" altLang="en-US">
                <a:solidFill>
                  <a:srgbClr val="FF0000"/>
                </a:solidFill>
              </a:rPr>
              <a:t>章</a:t>
            </a:r>
            <a:r>
              <a:rPr lang="en-US" altLang="zh-CN">
                <a:solidFill>
                  <a:srgbClr val="FF0000"/>
                </a:solidFill>
              </a:rPr>
              <a:t>  </a:t>
            </a:r>
            <a:r>
              <a:rPr lang="zh-CN" altLang="en-US">
                <a:solidFill>
                  <a:srgbClr val="FF0000"/>
                </a:solidFill>
              </a:rPr>
              <a:t>直播营销的运营策略</a:t>
            </a:r>
            <a:endParaRPr lang="zh-CN" altLang="en-US">
              <a:solidFill>
                <a:srgbClr val="FF0000"/>
              </a:solidFill>
            </a:endParaRPr>
          </a:p>
        </p:txBody>
      </p:sp>
      <p:sp>
        <p:nvSpPr>
          <p:cNvPr id="3" name="副标题 2"/>
          <p:cNvSpPr>
            <a:spLocks noGrp="1"/>
          </p:cNvSpPr>
          <p:nvPr>
            <p:ph type="subTitle" idx="4294967295"/>
          </p:nvPr>
        </p:nvSpPr>
        <p:spPr>
          <a:xfrm>
            <a:off x="2806700" y="2733040"/>
            <a:ext cx="6106795" cy="343535"/>
          </a:xfrm>
        </p:spPr>
        <p:txBody>
          <a:bodyPr>
            <a:normAutofit fontScale="50000"/>
          </a:bodyPr>
          <a:p>
            <a:r>
              <a:rPr lang="zh-CN" altLang="en-US">
                <a:solidFill>
                  <a:srgbClr val="FF0000"/>
                </a:solidFill>
              </a:rPr>
              <a:t>Operation strategy of live broadcast marketing</a:t>
            </a:r>
            <a:endParaRPr lang="zh-CN" altLang="en-US">
              <a:solidFill>
                <a:srgbClr val="FF0000"/>
              </a:solidFill>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直播营销特点</a:t>
            </a:r>
            <a:endParaRPr lang="zh-CN" altLang="en-US"/>
          </a:p>
        </p:txBody>
      </p:sp>
      <p:sp>
        <p:nvSpPr>
          <p:cNvPr id="5" name="内容占位符 4"/>
          <p:cNvSpPr>
            <a:spLocks noGrp="1"/>
          </p:cNvSpPr>
          <p:nvPr>
            <p:ph idx="1"/>
          </p:nvPr>
        </p:nvSpPr>
        <p:spPr/>
        <p:txBody>
          <a:bodyPr>
            <a:normAutofit lnSpcReduction="20000"/>
          </a:bodyPr>
          <a:p>
            <a:pPr marL="0" indent="0">
              <a:buNone/>
            </a:pPr>
            <a:r>
              <a:rPr lang="zh-CN" altLang="en-US"/>
              <a:t>(1)吸引眼球性</a:t>
            </a:r>
            <a:endParaRPr lang="zh-CN" altLang="en-US"/>
          </a:p>
          <a:p>
            <a:pPr marL="0" indent="0">
              <a:buNone/>
            </a:pPr>
            <a:r>
              <a:rPr lang="zh-CN" altLang="en-US"/>
              <a:t>(2)高效互动性</a:t>
            </a:r>
            <a:endParaRPr lang="zh-CN" altLang="en-US"/>
          </a:p>
          <a:p>
            <a:pPr marL="0" indent="0">
              <a:buNone/>
            </a:pPr>
            <a:r>
              <a:rPr lang="zh-CN" altLang="en-US"/>
              <a:t>(3)真实直接性</a:t>
            </a:r>
            <a:endParaRPr lang="zh-CN" altLang="en-US"/>
          </a:p>
          <a:p>
            <a:pPr marL="0" indent="0">
              <a:buNone/>
            </a:pPr>
            <a:r>
              <a:rPr lang="zh-CN" altLang="en-US"/>
              <a:t>(4)直播营销的4大优势</a:t>
            </a:r>
            <a:endParaRPr lang="zh-CN" altLang="en-US"/>
          </a:p>
          <a:p>
            <a:pPr marL="0" indent="0">
              <a:buNone/>
            </a:pPr>
            <a:r>
              <a:rPr lang="en-US" altLang="zh-CN"/>
              <a:t>   </a:t>
            </a:r>
            <a:r>
              <a:rPr lang="en-US" altLang="zh-CN">
                <a:cs typeface="微软雅黑" panose="020B0503020204020204" charset="-122"/>
              </a:rPr>
              <a:t>①更低的营销成本</a:t>
            </a:r>
            <a:endParaRPr lang="en-US" altLang="zh-CN">
              <a:cs typeface="微软雅黑" panose="020B0503020204020204" charset="-122"/>
            </a:endParaRPr>
          </a:p>
          <a:p>
            <a:pPr marL="0" indent="0">
              <a:buNone/>
            </a:pPr>
            <a:r>
              <a:rPr lang="en-US" altLang="zh-CN">
                <a:cs typeface="微软雅黑" panose="020B0503020204020204" charset="-122"/>
              </a:rPr>
              <a:t>   ②更快捷的营销覆盖</a:t>
            </a:r>
            <a:endParaRPr lang="en-US" altLang="zh-CN">
              <a:cs typeface="微软雅黑" panose="020B0503020204020204" charset="-122"/>
            </a:endParaRPr>
          </a:p>
          <a:p>
            <a:pPr marL="0" indent="0">
              <a:buNone/>
            </a:pPr>
            <a:r>
              <a:rPr lang="en-US" altLang="zh-CN">
                <a:cs typeface="微软雅黑" panose="020B0503020204020204" charset="-122"/>
              </a:rPr>
              <a:t>   ③更直接的销售效果</a:t>
            </a:r>
            <a:endParaRPr lang="en-US" altLang="zh-CN">
              <a:cs typeface="微软雅黑" panose="020B0503020204020204" charset="-122"/>
            </a:endParaRPr>
          </a:p>
          <a:p>
            <a:pPr marL="0" indent="0">
              <a:buNone/>
            </a:pPr>
            <a:r>
              <a:rPr lang="en-US" altLang="zh-CN">
                <a:cs typeface="微软雅黑" panose="020B0503020204020204" charset="-122"/>
              </a:rPr>
              <a:t>   ④更有效的营销反馈</a:t>
            </a:r>
            <a:endParaRPr lang="en-US" altLang="zh-CN">
              <a:cs typeface="微软雅黑" panose="020B0503020204020204" charset="-122"/>
            </a:endParaRPr>
          </a:p>
        </p:txBody>
      </p:sp>
      <p:pic>
        <p:nvPicPr>
          <p:cNvPr id="123" name="图片 14"/>
          <p:cNvPicPr>
            <a:picLocks noChangeAspect="1"/>
          </p:cNvPicPr>
          <p:nvPr/>
        </p:nvPicPr>
        <p:blipFill>
          <a:blip r:embed="rId1"/>
          <a:stretch>
            <a:fillRect/>
          </a:stretch>
        </p:blipFill>
        <p:spPr>
          <a:xfrm>
            <a:off x="5317490" y="1852295"/>
            <a:ext cx="5320030" cy="3544570"/>
          </a:xfrm>
          <a:prstGeom prst="rect">
            <a:avLst/>
          </a:prstGeom>
          <a:noFill/>
          <a:ln>
            <a:noFill/>
          </a:ln>
        </p:spPr>
      </p:pic>
    </p:spTree>
    <p:custDataLst>
      <p:tags r:id="rId2"/>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custDataLst>
              <p:tags r:id="rId1"/>
            </p:custDataLst>
          </p:nvPr>
        </p:nvSpPr>
        <p:spPr>
          <a:xfrm>
            <a:off x="2819400" y="3546475"/>
            <a:ext cx="7432040" cy="527685"/>
          </a:xfrm>
        </p:spPr>
        <p:txBody>
          <a:bodyPr/>
          <a:lstStyle/>
          <a:p>
            <a:r>
              <a:rPr dirty="0"/>
              <a:t>How to choose a topic for an anchor</a:t>
            </a:r>
            <a:endParaRPr dirty="0"/>
          </a:p>
        </p:txBody>
      </p:sp>
      <p:sp>
        <p:nvSpPr>
          <p:cNvPr id="4" name="标题 3"/>
          <p:cNvSpPr>
            <a:spLocks noGrp="1"/>
          </p:cNvSpPr>
          <p:nvPr>
            <p:ph type="title"/>
            <p:custDataLst>
              <p:tags r:id="rId2"/>
            </p:custDataLst>
          </p:nvPr>
        </p:nvSpPr>
        <p:spPr>
          <a:xfrm>
            <a:off x="2819400" y="2602230"/>
            <a:ext cx="7502525" cy="869950"/>
          </a:xfrm>
        </p:spPr>
        <p:txBody>
          <a:bodyPr>
            <a:noAutofit/>
          </a:bodyPr>
          <a:lstStyle/>
          <a:p>
            <a:r>
              <a:rPr lang="zh-CN" altLang="en-US" spc="200" dirty="0">
                <a:solidFill>
                  <a:schemeClr val="bg1"/>
                </a:solidFill>
                <a:uFillTx/>
                <a:latin typeface="Arial" panose="020B0604020202020204" pitchFamily="34" charset="0"/>
                <a:sym typeface="Arial" panose="020B0604020202020204" pitchFamily="34" charset="0"/>
              </a:rPr>
              <a:t>如何对主播选主题</a:t>
            </a:r>
            <a:endParaRPr lang="zh-CN" altLang="en-US" spc="200" dirty="0">
              <a:solidFill>
                <a:schemeClr val="bg1"/>
              </a:solidFill>
              <a:uFillTx/>
              <a:latin typeface="Arial" panose="020B0604020202020204" pitchFamily="34" charset="0"/>
              <a:sym typeface="Arial" panose="020B0604020202020204" pitchFamily="34" charset="0"/>
            </a:endParaRPr>
          </a:p>
        </p:txBody>
      </p:sp>
      <p:sp>
        <p:nvSpPr>
          <p:cNvPr id="5" name="文本框 4"/>
          <p:cNvSpPr txBox="1"/>
          <p:nvPr>
            <p:custDataLst>
              <p:tags r:id="rId3"/>
            </p:custDataLst>
          </p:nvPr>
        </p:nvSpPr>
        <p:spPr>
          <a:xfrm>
            <a:off x="579381" y="2481397"/>
            <a:ext cx="1896110" cy="1861185"/>
          </a:xfrm>
          <a:prstGeom prst="rect">
            <a:avLst/>
          </a:prstGeom>
          <a:noFill/>
        </p:spPr>
        <p:txBody>
          <a:bodyPr wrap="none" rtlCol="0" anchor="ctr">
            <a:spAutoFit/>
          </a:bodyPr>
          <a:lstStyle>
            <a:defPPr>
              <a:defRPr lang="zh-CN"/>
            </a:defPPr>
          </a:lstStyle>
          <a:p>
            <a:pPr algn="ctr"/>
            <a:r>
              <a:rPr lang="en-US" altLang="zh-CN" sz="11500" dirty="0">
                <a:solidFill>
                  <a:srgbClr val="FFFFFF"/>
                </a:solidFill>
                <a:latin typeface="微软雅黑" panose="020B0503020204020204" charset="-122"/>
                <a:ea typeface="微软雅黑" panose="020B0503020204020204" charset="-122"/>
              </a:rPr>
              <a:t>01</a:t>
            </a:r>
            <a:endParaRPr lang="en-US" altLang="zh-CN" sz="11500" dirty="0">
              <a:solidFill>
                <a:srgbClr val="FFFFFF"/>
              </a:solidFill>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4645"/>
            <a:ext cx="10440035" cy="945515"/>
          </a:xfrm>
        </p:spPr>
        <p:txBody>
          <a:bodyPr/>
          <a:p>
            <a:r>
              <a:rPr lang="zh-CN" altLang="en-US"/>
              <a:t>如何对主播选主题</a:t>
            </a:r>
            <a:endParaRPr lang="zh-CN" altLang="en-US"/>
          </a:p>
        </p:txBody>
      </p:sp>
      <p:sp>
        <p:nvSpPr>
          <p:cNvPr id="5" name="内容占位符 4"/>
          <p:cNvSpPr>
            <a:spLocks noGrp="1"/>
          </p:cNvSpPr>
          <p:nvPr>
            <p:ph idx="1"/>
          </p:nvPr>
        </p:nvSpPr>
        <p:spPr>
          <a:xfrm>
            <a:off x="876300" y="1524000"/>
            <a:ext cx="5271770" cy="4319905"/>
          </a:xfrm>
        </p:spPr>
        <p:txBody>
          <a:bodyPr>
            <a:noAutofit/>
          </a:bodyPr>
          <a:p>
            <a:pPr marL="0" indent="0">
              <a:buNone/>
            </a:pPr>
            <a:r>
              <a:rPr lang="zh-CN" altLang="en-US" sz="1800"/>
              <a:t>要开展一场成功的直播，获得粉丝就是制胜的关键，要想获得更多的粉丝，首先就要了解粉丝成长的路径。</a:t>
            </a:r>
            <a:endParaRPr lang="zh-CN" altLang="en-US" sz="1800"/>
          </a:p>
          <a:p>
            <a:pPr marL="0" indent="0">
              <a:buNone/>
            </a:pPr>
            <a:r>
              <a:rPr lang="zh-CN" altLang="en-US" sz="1800"/>
              <a:t>在直播营销的大潮中，传播广泛的直播，少不了一个令人瞩目的优秀主题。</a:t>
            </a:r>
            <a:endParaRPr lang="zh-CN" altLang="en-US" sz="1800"/>
          </a:p>
          <a:p>
            <a:pPr marL="0" indent="0">
              <a:buNone/>
            </a:pPr>
            <a:r>
              <a:rPr lang="zh-CN" altLang="en-US" sz="1800"/>
              <a:t>主题决定了用户是否有兴趣进直播间观看，因此主题策划是一个非常有意思且重要的环节。选对了主题，才能真正“撩动”用户的心。</a:t>
            </a:r>
            <a:endParaRPr lang="zh-CN" altLang="en-US" sz="1800"/>
          </a:p>
          <a:p>
            <a:pPr marL="0" indent="0">
              <a:buNone/>
            </a:pPr>
            <a:r>
              <a:rPr lang="zh-CN" altLang="en-US" sz="1800"/>
              <a:t>策划直播主题方面有哪些小技巧和能力，本次课程将从两个方面展开。</a:t>
            </a:r>
            <a:endParaRPr lang="zh-CN" altLang="en-US" sz="1800"/>
          </a:p>
          <a:p>
            <a:pPr marL="0" indent="0">
              <a:buNone/>
            </a:pPr>
            <a:r>
              <a:rPr lang="zh-CN" altLang="en-US" sz="1800"/>
              <a:t>这些方法虽然不能100% 让粉丝产生依赖，但只要灵活运用，结合主播自己的特质，就极有可能让主播的主题更加鲜明的获得目标用户的关注</a:t>
            </a:r>
            <a:endParaRPr lang="zh-CN" altLang="en-US" sz="1800"/>
          </a:p>
        </p:txBody>
      </p:sp>
      <p:pic>
        <p:nvPicPr>
          <p:cNvPr id="210" name="图片 16"/>
          <p:cNvPicPr>
            <a:picLocks noChangeAspect="1"/>
          </p:cNvPicPr>
          <p:nvPr/>
        </p:nvPicPr>
        <p:blipFill>
          <a:blip r:embed="rId1"/>
          <a:stretch>
            <a:fillRect/>
          </a:stretch>
        </p:blipFill>
        <p:spPr>
          <a:xfrm>
            <a:off x="6496050" y="2598738"/>
            <a:ext cx="4819650" cy="2657475"/>
          </a:xfrm>
          <a:prstGeom prst="rect">
            <a:avLst/>
          </a:prstGeom>
          <a:noFill/>
          <a:ln>
            <a:noFill/>
          </a:ln>
        </p:spPr>
      </p:pic>
    </p:spTree>
    <p:custDataLst>
      <p:tags r:id="rId2"/>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4645"/>
            <a:ext cx="10440035" cy="945515"/>
          </a:xfrm>
        </p:spPr>
        <p:txBody>
          <a:bodyPr/>
          <a:p>
            <a:r>
              <a:rPr lang="zh-CN" altLang="en-US"/>
              <a:t>从用户角度切入</a:t>
            </a:r>
            <a:endParaRPr lang="zh-CN" altLang="en-US"/>
          </a:p>
        </p:txBody>
      </p:sp>
      <p:sp>
        <p:nvSpPr>
          <p:cNvPr id="5" name="内容占位符 4"/>
          <p:cNvSpPr>
            <a:spLocks noGrp="1"/>
          </p:cNvSpPr>
          <p:nvPr>
            <p:ph idx="1"/>
          </p:nvPr>
        </p:nvSpPr>
        <p:spPr>
          <a:xfrm>
            <a:off x="876300" y="1524000"/>
            <a:ext cx="5271770" cy="4319905"/>
          </a:xfrm>
        </p:spPr>
        <p:txBody>
          <a:bodyPr>
            <a:noAutofit/>
          </a:bodyPr>
          <a:p>
            <a:pPr marL="0" indent="0">
              <a:buNone/>
            </a:pPr>
            <a:r>
              <a:rPr lang="zh-CN" altLang="en-US" sz="2000"/>
              <a:t>有一些主播喜欢用我“我以为”去度量一切，我以为这样的内容很多人喜欢，我以为这样的产品会很好卖，我以为这样的风格会能走捷径。实则不然，我们所传递的内容对象是粉丝，一切应以粉丝的喜好为主，用户，才是我们需要考虑的第一对象。</a:t>
            </a:r>
            <a:endParaRPr lang="zh-CN" altLang="en-US" sz="2000"/>
          </a:p>
          <a:p>
            <a:pPr marL="0" indent="0">
              <a:buNone/>
            </a:pPr>
            <a:r>
              <a:rPr lang="zh-CN" altLang="en-US" sz="2000"/>
              <a:t>每位用户有着不同的喜好及需求，但这些喜好与需求有着相对的属性分类。比如男人更偏爱汽车，女人更偏爱服装和化妆品。从用户的角度切入，能常要注意的有三点</a:t>
            </a:r>
            <a:endParaRPr lang="zh-CN" altLang="en-US" sz="2000"/>
          </a:p>
        </p:txBody>
      </p:sp>
      <p:pic>
        <p:nvPicPr>
          <p:cNvPr id="211" name="图片 17"/>
          <p:cNvPicPr>
            <a:picLocks noChangeAspect="1"/>
          </p:cNvPicPr>
          <p:nvPr/>
        </p:nvPicPr>
        <p:blipFill>
          <a:blip r:embed="rId1"/>
          <a:stretch>
            <a:fillRect/>
          </a:stretch>
        </p:blipFill>
        <p:spPr>
          <a:xfrm>
            <a:off x="6223635" y="2640330"/>
            <a:ext cx="5657850" cy="1576705"/>
          </a:xfrm>
          <a:prstGeom prst="rect">
            <a:avLst/>
          </a:prstGeom>
          <a:noFill/>
          <a:ln>
            <a:noFill/>
          </a:ln>
        </p:spPr>
      </p:pic>
    </p:spTree>
    <p:custDataLst>
      <p:tags r:id="rId2"/>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4645"/>
            <a:ext cx="10440035" cy="945515"/>
          </a:xfrm>
        </p:spPr>
        <p:txBody>
          <a:bodyPr/>
          <a:p>
            <a:r>
              <a:rPr lang="zh-CN" altLang="en-US"/>
              <a:t>从用户角度切入</a:t>
            </a:r>
            <a:endParaRPr lang="zh-CN" altLang="en-US"/>
          </a:p>
        </p:txBody>
      </p:sp>
      <p:sp>
        <p:nvSpPr>
          <p:cNvPr id="5" name="内容占位符 4"/>
          <p:cNvSpPr>
            <a:spLocks noGrp="1"/>
          </p:cNvSpPr>
          <p:nvPr>
            <p:ph idx="1"/>
          </p:nvPr>
        </p:nvSpPr>
        <p:spPr>
          <a:xfrm>
            <a:off x="876300" y="1524000"/>
            <a:ext cx="10439400" cy="4319905"/>
          </a:xfrm>
        </p:spPr>
        <p:txBody>
          <a:bodyPr>
            <a:noAutofit/>
          </a:bodyPr>
          <a:p>
            <a:pPr marL="0" indent="0">
              <a:buNone/>
            </a:pPr>
            <a:r>
              <a:rPr lang="zh-CN" altLang="en-US"/>
              <a:t>不同用户有不同的爱好，不同群体的消费心理特点也不一样，这就导致受众喜欢不同的直播内容。从用户的角度去考虑，就是要从用户的画像定位我们的内容和产品，同时，又反过来以内容和产品找准我们用户的精准画像</a:t>
            </a:r>
            <a:endParaRPr lang="zh-CN" altLang="en-US"/>
          </a:p>
        </p:txBody>
      </p:sp>
      <p:sp>
        <p:nvSpPr>
          <p:cNvPr id="2" name="文本框 1"/>
          <p:cNvSpPr txBox="1"/>
          <p:nvPr/>
        </p:nvSpPr>
        <p:spPr>
          <a:xfrm>
            <a:off x="973455" y="3453765"/>
            <a:ext cx="3156585" cy="460375"/>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cs typeface="微软雅黑" panose="020B0503020204020204" charset="-122"/>
              </a:rPr>
              <a:t>·</a:t>
            </a:r>
            <a:r>
              <a:rPr lang="en-US" altLang="zh-CN" sz="2400">
                <a:latin typeface="微软雅黑" panose="020B0503020204020204" charset="-122"/>
                <a:ea typeface="微软雅黑" panose="020B0503020204020204" charset="-122"/>
                <a:cs typeface="微软雅黑" panose="020B0503020204020204" charset="-122"/>
              </a:rPr>
              <a:t> </a:t>
            </a:r>
            <a:r>
              <a:rPr lang="zh-CN" altLang="en-US" sz="2400">
                <a:latin typeface="微软雅黑" panose="020B0503020204020204" charset="-122"/>
                <a:ea typeface="微软雅黑" panose="020B0503020204020204" charset="-122"/>
                <a:cs typeface="微软雅黑" panose="020B0503020204020204" charset="-122"/>
              </a:rPr>
              <a:t>围绕用户标签展开</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5499735" y="3453765"/>
            <a:ext cx="3252470" cy="460375"/>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cs typeface="微软雅黑" panose="020B0503020204020204" charset="-122"/>
                <a:sym typeface="+mn-ea"/>
              </a:rPr>
              <a:t>·</a:t>
            </a:r>
            <a:r>
              <a:rPr lang="zh-CN" altLang="en-US" sz="2400">
                <a:latin typeface="微软雅黑" panose="020B0503020204020204" charset="-122"/>
                <a:ea typeface="微软雅黑" panose="020B0503020204020204" charset="-122"/>
                <a:cs typeface="微软雅黑" panose="020B0503020204020204" charset="-122"/>
              </a:rPr>
              <a:t>形成差异化风格体系</a:t>
            </a:r>
            <a:endParaRPr lang="zh-CN" altLang="en-US" sz="2400">
              <a:latin typeface="微软雅黑" panose="020B0503020204020204" charset="-122"/>
              <a:ea typeface="微软雅黑" panose="020B0503020204020204" charset="-122"/>
              <a:cs typeface="微软雅黑" panose="020B0503020204020204" charset="-122"/>
            </a:endParaRPr>
          </a:p>
        </p:txBody>
      </p:sp>
    </p:spTree>
    <p:custDataLst>
      <p:tags r:id="rId1"/>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4645"/>
            <a:ext cx="10440035" cy="945515"/>
          </a:xfrm>
        </p:spPr>
        <p:txBody>
          <a:bodyPr/>
          <a:p>
            <a:r>
              <a:rPr lang="zh-CN" altLang="en-US"/>
              <a:t>从产品角度切入</a:t>
            </a:r>
            <a:endParaRPr lang="zh-CN" altLang="en-US"/>
          </a:p>
        </p:txBody>
      </p:sp>
      <p:sp>
        <p:nvSpPr>
          <p:cNvPr id="5" name="内容占位符 4"/>
          <p:cNvSpPr>
            <a:spLocks noGrp="1"/>
          </p:cNvSpPr>
          <p:nvPr>
            <p:ph idx="1"/>
          </p:nvPr>
        </p:nvSpPr>
        <p:spPr>
          <a:xfrm>
            <a:off x="876300" y="1524000"/>
            <a:ext cx="10439400" cy="4319905"/>
          </a:xfrm>
        </p:spPr>
        <p:txBody>
          <a:bodyPr>
            <a:noAutofit/>
          </a:bodyPr>
          <a:p>
            <a:pPr marL="0" indent="0">
              <a:buNone/>
            </a:pPr>
            <a:r>
              <a:rPr lang="zh-CN" altLang="en-US"/>
              <a:t>直播带货的根本目的是销量，而直播最为主要的内容，就是要通过不同的方式去分享产品。那么我们又该从哪些角度去分享产品呢?</a:t>
            </a:r>
            <a:endParaRPr lang="zh-CN" altLang="en-US"/>
          </a:p>
        </p:txBody>
      </p:sp>
      <p:sp>
        <p:nvSpPr>
          <p:cNvPr id="2" name="文本框 1"/>
          <p:cNvSpPr txBox="1"/>
          <p:nvPr/>
        </p:nvSpPr>
        <p:spPr>
          <a:xfrm>
            <a:off x="876300" y="2811780"/>
            <a:ext cx="1914525" cy="460375"/>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cs typeface="微软雅黑" panose="020B0503020204020204" charset="-122"/>
              </a:rPr>
              <a:t>·</a:t>
            </a:r>
            <a:r>
              <a:rPr lang="en-US" altLang="zh-CN" sz="2400">
                <a:latin typeface="微软雅黑" panose="020B0503020204020204" charset="-122"/>
                <a:ea typeface="微软雅黑" panose="020B0503020204020204" charset="-122"/>
                <a:cs typeface="微软雅黑" panose="020B0503020204020204" charset="-122"/>
              </a:rPr>
              <a:t> </a:t>
            </a:r>
            <a:r>
              <a:rPr lang="zh-CN" altLang="en-US" sz="2400">
                <a:latin typeface="微软雅黑" panose="020B0503020204020204" charset="-122"/>
                <a:ea typeface="微软雅黑" panose="020B0503020204020204" charset="-122"/>
                <a:cs typeface="微软雅黑" panose="020B0503020204020204" charset="-122"/>
              </a:rPr>
              <a:t>品牌故事</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5885180" y="2811780"/>
            <a:ext cx="1786255" cy="460375"/>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cs typeface="微软雅黑" panose="020B0503020204020204" charset="-122"/>
                <a:sym typeface="+mn-ea"/>
              </a:rPr>
              <a:t>·</a:t>
            </a:r>
            <a:r>
              <a:rPr lang="zh-CN" altLang="en-US" sz="2400">
                <a:latin typeface="微软雅黑" panose="020B0503020204020204" charset="-122"/>
                <a:ea typeface="微软雅黑" panose="020B0503020204020204" charset="-122"/>
                <a:cs typeface="微软雅黑" panose="020B0503020204020204" charset="-122"/>
              </a:rPr>
              <a:t>使用感受</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876300" y="3514090"/>
            <a:ext cx="1914525" cy="460375"/>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cs typeface="微软雅黑" panose="020B0503020204020204" charset="-122"/>
              </a:rPr>
              <a:t>·</a:t>
            </a:r>
            <a:r>
              <a:rPr lang="en-US" altLang="zh-CN" sz="2400">
                <a:latin typeface="微软雅黑" panose="020B0503020204020204" charset="-122"/>
                <a:ea typeface="微软雅黑" panose="020B0503020204020204" charset="-122"/>
                <a:cs typeface="微软雅黑" panose="020B0503020204020204" charset="-122"/>
              </a:rPr>
              <a:t> </a:t>
            </a:r>
            <a:r>
              <a:rPr lang="zh-CN" altLang="en-US" sz="2400">
                <a:latin typeface="微软雅黑" panose="020B0503020204020204" charset="-122"/>
                <a:ea typeface="微软雅黑" panose="020B0503020204020204" charset="-122"/>
                <a:cs typeface="微软雅黑" panose="020B0503020204020204" charset="-122"/>
              </a:rPr>
              <a:t>产品成分</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876300" y="4216400"/>
            <a:ext cx="1914525" cy="460375"/>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cs typeface="微软雅黑" panose="020B0503020204020204" charset="-122"/>
              </a:rPr>
              <a:t>·</a:t>
            </a:r>
            <a:r>
              <a:rPr lang="en-US" altLang="zh-CN" sz="2400">
                <a:latin typeface="微软雅黑" panose="020B0503020204020204" charset="-122"/>
                <a:ea typeface="微软雅黑" panose="020B0503020204020204" charset="-122"/>
                <a:cs typeface="微软雅黑" panose="020B0503020204020204" charset="-122"/>
              </a:rPr>
              <a:t> </a:t>
            </a:r>
            <a:r>
              <a:rPr lang="zh-CN" altLang="en-US" sz="2400">
                <a:latin typeface="微软雅黑" panose="020B0503020204020204" charset="-122"/>
                <a:ea typeface="微软雅黑" panose="020B0503020204020204" charset="-122"/>
                <a:cs typeface="微软雅黑" panose="020B0503020204020204" charset="-122"/>
              </a:rPr>
              <a:t>产品功效</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876300" y="4918710"/>
            <a:ext cx="1914525" cy="460375"/>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cs typeface="微软雅黑" panose="020B0503020204020204" charset="-122"/>
              </a:rPr>
              <a:t>·</a:t>
            </a:r>
            <a:r>
              <a:rPr lang="en-US" altLang="zh-CN" sz="2400">
                <a:latin typeface="微软雅黑" panose="020B0503020204020204" charset="-122"/>
                <a:ea typeface="微软雅黑" panose="020B0503020204020204" charset="-122"/>
                <a:cs typeface="微软雅黑" panose="020B0503020204020204" charset="-122"/>
              </a:rPr>
              <a:t> </a:t>
            </a:r>
            <a:r>
              <a:rPr lang="zh-CN" altLang="en-US" sz="2400">
                <a:latin typeface="微软雅黑" panose="020B0503020204020204" charset="-122"/>
                <a:ea typeface="微软雅黑" panose="020B0503020204020204" charset="-122"/>
                <a:cs typeface="微软雅黑" panose="020B0503020204020204" charset="-122"/>
              </a:rPr>
              <a:t>产品展示</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5885180" y="3514090"/>
            <a:ext cx="1786255" cy="460375"/>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cs typeface="微软雅黑" panose="020B0503020204020204" charset="-122"/>
                <a:sym typeface="+mn-ea"/>
              </a:rPr>
              <a:t>·</a:t>
            </a:r>
            <a:r>
              <a:rPr lang="zh-CN" altLang="en-US" sz="2400">
                <a:latin typeface="微软雅黑" panose="020B0503020204020204" charset="-122"/>
                <a:ea typeface="微软雅黑" panose="020B0503020204020204" charset="-122"/>
                <a:cs typeface="微软雅黑" panose="020B0503020204020204" charset="-122"/>
              </a:rPr>
              <a:t>产品对比</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5885180" y="4216400"/>
            <a:ext cx="1786255" cy="460375"/>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cs typeface="微软雅黑" panose="020B0503020204020204" charset="-122"/>
                <a:sym typeface="+mn-ea"/>
              </a:rPr>
              <a:t>·</a:t>
            </a:r>
            <a:r>
              <a:rPr lang="zh-CN" altLang="en-US" sz="2400">
                <a:latin typeface="微软雅黑" panose="020B0503020204020204" charset="-122"/>
                <a:ea typeface="微软雅黑" panose="020B0503020204020204" charset="-122"/>
                <a:cs typeface="微软雅黑" panose="020B0503020204020204" charset="-122"/>
              </a:rPr>
              <a:t>核心优势</a:t>
            </a:r>
            <a:endParaRPr lang="zh-CN" altLang="en-US" sz="2400">
              <a:latin typeface="微软雅黑" panose="020B0503020204020204" charset="-122"/>
              <a:ea typeface="微软雅黑" panose="020B0503020204020204" charset="-122"/>
              <a:cs typeface="微软雅黑" panose="020B0503020204020204" charset="-122"/>
            </a:endParaRPr>
          </a:p>
        </p:txBody>
      </p:sp>
    </p:spTree>
    <p:custDataLst>
      <p:tags r:id="rId1"/>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4645"/>
            <a:ext cx="10440035" cy="945515"/>
          </a:xfrm>
        </p:spPr>
        <p:txBody>
          <a:bodyPr/>
          <a:p>
            <a:r>
              <a:rPr lang="zh-CN" altLang="en-US"/>
              <a:t>从热点角度切入</a:t>
            </a:r>
            <a:endParaRPr lang="zh-CN" altLang="en-US"/>
          </a:p>
        </p:txBody>
      </p:sp>
      <p:sp>
        <p:nvSpPr>
          <p:cNvPr id="5" name="内容占位符 4"/>
          <p:cNvSpPr>
            <a:spLocks noGrp="1"/>
          </p:cNvSpPr>
          <p:nvPr>
            <p:ph idx="1"/>
          </p:nvPr>
        </p:nvSpPr>
        <p:spPr>
          <a:xfrm>
            <a:off x="876300" y="1524000"/>
            <a:ext cx="10439400" cy="4319905"/>
          </a:xfrm>
        </p:spPr>
        <p:txBody>
          <a:bodyPr>
            <a:noAutofit/>
          </a:bodyPr>
          <a:p>
            <a:pPr marL="0" indent="0">
              <a:buNone/>
            </a:pPr>
            <a:r>
              <a:rPr lang="zh-CN" altLang="en-US"/>
              <a:t>除了以上提到的用户角度之外，在飞速发展的网络时代，热点就意味着大量的关注和流量，所以在这个时代做营销，尤其是直播营销，需要及时发现时代热点并以此展开直播。</a:t>
            </a:r>
            <a:endParaRPr lang="zh-CN" altLang="en-US"/>
          </a:p>
          <a:p>
            <a:pPr marL="0" indent="0">
              <a:buNone/>
            </a:pPr>
            <a:r>
              <a:rPr lang="zh-CN" altLang="en-US"/>
              <a:t>如果抓不住热点或者抓晚了，那么你的直播很可能会过时，没人看。大部分的事物，尤其是热点，网友第一次看到，会觉得新鲜有趣，第二次看也许觉得还可以，但第三次甚至更多次之后就极有可能产生厌倦情绪。因此，对于市场热点的把握非常重要，企业或个人应尽量抢占先机</a:t>
            </a:r>
            <a:endParaRPr lang="zh-CN" altLang="en-US"/>
          </a:p>
        </p:txBody>
      </p:sp>
    </p:spTree>
    <p:custDataLst>
      <p:tags r:id="rId1"/>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76300" y="334645"/>
            <a:ext cx="10440035" cy="945515"/>
          </a:xfrm>
        </p:spPr>
        <p:txBody>
          <a:bodyPr/>
          <a:p>
            <a:r>
              <a:rPr lang="zh-CN" altLang="en-US"/>
              <a:t>从噱头角度切入</a:t>
            </a:r>
            <a:endParaRPr lang="zh-CN" altLang="en-US"/>
          </a:p>
        </p:txBody>
      </p:sp>
      <p:sp>
        <p:nvSpPr>
          <p:cNvPr id="5" name="内容占位符 4"/>
          <p:cNvSpPr>
            <a:spLocks noGrp="1"/>
          </p:cNvSpPr>
          <p:nvPr>
            <p:ph idx="1"/>
          </p:nvPr>
        </p:nvSpPr>
        <p:spPr>
          <a:xfrm>
            <a:off x="876300" y="1524000"/>
            <a:ext cx="10439400" cy="4319905"/>
          </a:xfrm>
        </p:spPr>
        <p:txBody>
          <a:bodyPr>
            <a:noAutofit/>
          </a:bodyPr>
          <a:p>
            <a:pPr marL="0" indent="0">
              <a:buNone/>
            </a:pPr>
            <a:r>
              <a:rPr lang="zh-CN" altLang="en-US"/>
              <a:t>1.利用噱头打造直播话题</a:t>
            </a:r>
            <a:endParaRPr lang="zh-CN" altLang="en-US"/>
          </a:p>
          <a:p>
            <a:pPr marL="0" indent="0">
              <a:buNone/>
            </a:pPr>
            <a:r>
              <a:rPr lang="zh-CN" altLang="en-US"/>
              <a:t>2.引用关键热词做噱头</a:t>
            </a:r>
            <a:endParaRPr lang="zh-CN" altLang="en-US"/>
          </a:p>
          <a:p>
            <a:pPr marL="0" indent="0">
              <a:buNone/>
            </a:pPr>
            <a:r>
              <a:rPr lang="zh-CN" altLang="en-US"/>
              <a:t>3.抛出爆炸性新闻做噱头</a:t>
            </a:r>
            <a:endParaRPr lang="zh-CN" altLang="en-US"/>
          </a:p>
        </p:txBody>
      </p:sp>
    </p:spTree>
    <p:custDataLst>
      <p:tags r:id="rId1"/>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custDataLst>
              <p:tags r:id="rId1"/>
            </p:custDataLst>
          </p:nvPr>
        </p:nvSpPr>
        <p:spPr>
          <a:xfrm>
            <a:off x="2819400" y="3546475"/>
            <a:ext cx="7432040" cy="527685"/>
          </a:xfrm>
        </p:spPr>
        <p:txBody>
          <a:bodyPr/>
          <a:lstStyle/>
          <a:p>
            <a:r>
              <a:rPr dirty="0"/>
              <a:t>The way of promotion that everyone can copy</a:t>
            </a:r>
            <a:endParaRPr dirty="0"/>
          </a:p>
        </p:txBody>
      </p:sp>
      <p:sp>
        <p:nvSpPr>
          <p:cNvPr id="4" name="标题 3"/>
          <p:cNvSpPr>
            <a:spLocks noGrp="1"/>
          </p:cNvSpPr>
          <p:nvPr>
            <p:ph type="title"/>
            <p:custDataLst>
              <p:tags r:id="rId2"/>
            </p:custDataLst>
          </p:nvPr>
        </p:nvSpPr>
        <p:spPr>
          <a:xfrm>
            <a:off x="2819400" y="2602230"/>
            <a:ext cx="7502525" cy="869950"/>
          </a:xfrm>
        </p:spPr>
        <p:txBody>
          <a:bodyPr>
            <a:noAutofit/>
          </a:bodyPr>
          <a:lstStyle/>
          <a:p>
            <a:r>
              <a:rPr lang="zh-CN" altLang="en-US" spc="200" dirty="0">
                <a:solidFill>
                  <a:schemeClr val="bg1"/>
                </a:solidFill>
                <a:uFillTx/>
                <a:latin typeface="Arial" panose="020B0604020202020204" pitchFamily="34" charset="0"/>
                <a:sym typeface="Arial" panose="020B0604020202020204" pitchFamily="34" charset="0"/>
              </a:rPr>
              <a:t>人人可复制的推广方式</a:t>
            </a:r>
            <a:endParaRPr lang="zh-CN" altLang="en-US" spc="200" dirty="0">
              <a:solidFill>
                <a:schemeClr val="bg1"/>
              </a:solidFill>
              <a:uFillTx/>
              <a:latin typeface="Arial" panose="020B0604020202020204" pitchFamily="34" charset="0"/>
              <a:sym typeface="Arial" panose="020B0604020202020204" pitchFamily="34" charset="0"/>
            </a:endParaRPr>
          </a:p>
        </p:txBody>
      </p:sp>
      <p:sp>
        <p:nvSpPr>
          <p:cNvPr id="5" name="文本框 4"/>
          <p:cNvSpPr txBox="1"/>
          <p:nvPr>
            <p:custDataLst>
              <p:tags r:id="rId3"/>
            </p:custDataLst>
          </p:nvPr>
        </p:nvSpPr>
        <p:spPr>
          <a:xfrm>
            <a:off x="579381" y="2481397"/>
            <a:ext cx="1896110" cy="1861185"/>
          </a:xfrm>
          <a:prstGeom prst="rect">
            <a:avLst/>
          </a:prstGeom>
          <a:noFill/>
        </p:spPr>
        <p:txBody>
          <a:bodyPr wrap="none" rtlCol="0" anchor="ctr">
            <a:spAutoFit/>
          </a:bodyPr>
          <a:lstStyle>
            <a:defPPr>
              <a:defRPr lang="zh-CN"/>
            </a:defPPr>
          </a:lstStyle>
          <a:p>
            <a:pPr algn="ctr"/>
            <a:r>
              <a:rPr lang="en-US" altLang="zh-CN" sz="11500" dirty="0">
                <a:solidFill>
                  <a:srgbClr val="FFFFFF"/>
                </a:solidFill>
                <a:latin typeface="微软雅黑" panose="020B0503020204020204" charset="-122"/>
                <a:ea typeface="微软雅黑" panose="020B0503020204020204" charset="-122"/>
              </a:rPr>
              <a:t>02</a:t>
            </a:r>
            <a:endParaRPr lang="en-US" altLang="zh-CN" sz="11500" dirty="0">
              <a:solidFill>
                <a:srgbClr val="FFFFFF"/>
              </a:solidFill>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normAutofit/>
          </a:bodyPr>
          <a:p>
            <a:r>
              <a:rPr lang="zh-CN" altLang="en-US" spc="200" dirty="0">
                <a:solidFill>
                  <a:schemeClr val="tx1"/>
                </a:solidFill>
                <a:uFillTx/>
                <a:latin typeface="Arial" panose="020B0604020202020204" pitchFamily="34" charset="0"/>
                <a:sym typeface="Arial" panose="020B0604020202020204" pitchFamily="34" charset="0"/>
              </a:rPr>
              <a:t>人人可复制的推广方式</a:t>
            </a:r>
            <a:endParaRPr lang="zh-CN" altLang="en-US" spc="200" dirty="0">
              <a:solidFill>
                <a:schemeClr val="tx1"/>
              </a:solidFill>
              <a:uFillTx/>
              <a:latin typeface="Arial" panose="020B0604020202020204" pitchFamily="34" charset="0"/>
              <a:sym typeface="Arial" panose="020B0604020202020204" pitchFamily="34" charset="0"/>
            </a:endParaRPr>
          </a:p>
        </p:txBody>
      </p:sp>
      <p:sp>
        <p:nvSpPr>
          <p:cNvPr id="5" name="内容占位符 4"/>
          <p:cNvSpPr>
            <a:spLocks noGrp="1"/>
          </p:cNvSpPr>
          <p:nvPr>
            <p:ph idx="1"/>
          </p:nvPr>
        </p:nvSpPr>
        <p:spPr/>
        <p:txBody>
          <a:bodyPr/>
          <a:p>
            <a:pPr marL="0" indent="0">
              <a:buNone/>
            </a:pPr>
            <a:r>
              <a:rPr lang="zh-CN" altLang="en-US"/>
              <a:t>直播行业异军突起，在社交圈里掀起的热潮有增无减。随着直播的深入发展，直播已经远远不再是单纯地作秀，而渐渐成为真正的营销方式。</a:t>
            </a:r>
            <a:endParaRPr lang="zh-CN" altLang="en-US"/>
          </a:p>
          <a:p>
            <a:pPr marL="0" indent="0">
              <a:buNone/>
            </a:pPr>
            <a:r>
              <a:rPr lang="zh-CN" altLang="en-US"/>
              <a:t>所以，想要将产品成功地推销出去，找准传播渠道是一个必不可少的环节。这次将和大家深入探讨宜传渠道的问题，人人都可以复制,简单可操作</a:t>
            </a:r>
            <a:endParaRPr lang="zh-CN" altLang="en-US"/>
          </a:p>
        </p:txBody>
      </p:sp>
    </p:spTree>
    <p:custDataLst>
      <p:tags r:id="rId1"/>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normAutofit/>
          </a:bodyPr>
          <a:p>
            <a:r>
              <a:rPr lang="zh-CN" altLang="en-US" spc="200" dirty="0">
                <a:solidFill>
                  <a:schemeClr val="tx1"/>
                </a:solidFill>
                <a:uFillTx/>
                <a:latin typeface="Arial" panose="020B0604020202020204" pitchFamily="34" charset="0"/>
                <a:sym typeface="Arial" panose="020B0604020202020204" pitchFamily="34" charset="0"/>
              </a:rPr>
              <a:t>私域引流推广</a:t>
            </a:r>
            <a:endParaRPr lang="zh-CN" altLang="en-US" spc="200" dirty="0">
              <a:solidFill>
                <a:schemeClr val="tx1"/>
              </a:solidFill>
              <a:uFillTx/>
              <a:latin typeface="Arial" panose="020B0604020202020204" pitchFamily="34" charset="0"/>
              <a:sym typeface="Arial" panose="020B0604020202020204" pitchFamily="34" charset="0"/>
            </a:endParaRPr>
          </a:p>
        </p:txBody>
      </p:sp>
      <p:sp>
        <p:nvSpPr>
          <p:cNvPr id="2" name="内容占位符 1"/>
          <p:cNvSpPr/>
          <p:nvPr>
            <p:ph idx="1"/>
          </p:nvPr>
        </p:nvSpPr>
        <p:spPr/>
        <p:txBody>
          <a:bodyPr/>
          <a:p>
            <a:pPr marL="0" indent="0">
              <a:buNone/>
            </a:pPr>
            <a:r>
              <a:rPr lang="zh-CN" altLang="en-US"/>
              <a:t>1.个人主页</a:t>
            </a:r>
            <a:endParaRPr lang="zh-CN" altLang="en-US"/>
          </a:p>
          <a:p>
            <a:pPr marL="0" indent="0">
              <a:buNone/>
            </a:pPr>
            <a:r>
              <a:rPr lang="zh-CN" altLang="en-US"/>
              <a:t>我们可以在账号昵称上、简介处写上直播预告，包括直播时间和直播内容，让粉丝养成习惯，定时定点观看直播</a:t>
            </a:r>
            <a:endParaRPr lang="zh-CN" altLang="en-US"/>
          </a:p>
        </p:txBody>
      </p:sp>
      <p:pic>
        <p:nvPicPr>
          <p:cNvPr id="215" name="图片 21"/>
          <p:cNvPicPr>
            <a:picLocks noChangeAspect="1"/>
          </p:cNvPicPr>
          <p:nvPr/>
        </p:nvPicPr>
        <p:blipFill>
          <a:blip r:embed="rId1"/>
          <a:stretch>
            <a:fillRect/>
          </a:stretch>
        </p:blipFill>
        <p:spPr>
          <a:xfrm>
            <a:off x="6930390" y="3294380"/>
            <a:ext cx="2581910" cy="3145155"/>
          </a:xfrm>
          <a:prstGeom prst="rect">
            <a:avLst/>
          </a:prstGeom>
          <a:noFill/>
          <a:ln>
            <a:noFill/>
          </a:ln>
        </p:spPr>
      </p:pic>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直播营销劣势</a:t>
            </a:r>
            <a:endParaRPr lang="zh-CN" altLang="en-US"/>
          </a:p>
        </p:txBody>
      </p:sp>
      <p:sp>
        <p:nvSpPr>
          <p:cNvPr id="5" name="内容占位符 4"/>
          <p:cNvSpPr>
            <a:spLocks noGrp="1"/>
          </p:cNvSpPr>
          <p:nvPr>
            <p:ph idx="1"/>
          </p:nvPr>
        </p:nvSpPr>
        <p:spPr/>
        <p:txBody>
          <a:bodyPr>
            <a:normAutofit lnSpcReduction="20000"/>
          </a:bodyPr>
          <a:p>
            <a:pPr marL="0" indent="0">
              <a:buNone/>
            </a:pPr>
            <a:r>
              <a:rPr lang="zh-CN" altLang="en-US"/>
              <a:t>(1)要创造真正有价值的内容</a:t>
            </a:r>
            <a:endParaRPr lang="zh-CN" altLang="en-US"/>
          </a:p>
          <a:p>
            <a:pPr marL="0" indent="0">
              <a:buNone/>
            </a:pPr>
            <a:r>
              <a:rPr lang="zh-CN" altLang="en-US"/>
              <a:t>(2) 成也直播，败也直播</a:t>
            </a:r>
            <a:endParaRPr lang="zh-CN" altLang="en-US"/>
          </a:p>
          <a:p>
            <a:pPr marL="0" indent="0">
              <a:buNone/>
            </a:pPr>
            <a:r>
              <a:rPr lang="zh-CN" altLang="en-US"/>
              <a:t>(3)明星带货也要谨慎</a:t>
            </a:r>
            <a:endParaRPr lang="zh-CN" altLang="en-US"/>
          </a:p>
        </p:txBody>
      </p:sp>
    </p:spTree>
    <p:custDataLst>
      <p:tags r:id="rId1"/>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normAutofit/>
          </a:bodyPr>
          <a:p>
            <a:r>
              <a:rPr lang="zh-CN" altLang="en-US" spc="200" dirty="0">
                <a:solidFill>
                  <a:schemeClr val="tx1"/>
                </a:solidFill>
                <a:uFillTx/>
                <a:latin typeface="Arial" panose="020B0604020202020204" pitchFamily="34" charset="0"/>
                <a:sym typeface="Arial" panose="020B0604020202020204" pitchFamily="34" charset="0"/>
              </a:rPr>
              <a:t>私域引流推广</a:t>
            </a:r>
            <a:endParaRPr lang="zh-CN" altLang="en-US" spc="200" dirty="0">
              <a:solidFill>
                <a:schemeClr val="tx1"/>
              </a:solidFill>
              <a:uFillTx/>
              <a:latin typeface="Arial" panose="020B0604020202020204" pitchFamily="34" charset="0"/>
              <a:sym typeface="Arial" panose="020B0604020202020204" pitchFamily="34" charset="0"/>
            </a:endParaRPr>
          </a:p>
        </p:txBody>
      </p:sp>
      <p:sp>
        <p:nvSpPr>
          <p:cNvPr id="2" name="内容占位符 1"/>
          <p:cNvSpPr/>
          <p:nvPr>
            <p:ph idx="1"/>
          </p:nvPr>
        </p:nvSpPr>
        <p:spPr/>
        <p:txBody>
          <a:bodyPr/>
          <a:p>
            <a:pPr marL="0" indent="0">
              <a:buNone/>
            </a:pPr>
            <a:r>
              <a:rPr lang="zh-CN" altLang="en-US"/>
              <a:t>2.公众号、朋友圈、微博等</a:t>
            </a:r>
            <a:endParaRPr lang="zh-CN" altLang="en-US"/>
          </a:p>
          <a:p>
            <a:pPr marL="0" indent="0">
              <a:buNone/>
            </a:pPr>
            <a:r>
              <a:rPr lang="zh-CN" altLang="en-US"/>
              <a:t>微信群、朋友圈、微博、公众号、小红书等平台进行直播预告，将私城流量引入到直播间</a:t>
            </a:r>
            <a:endParaRPr lang="zh-CN" altLang="en-US"/>
          </a:p>
        </p:txBody>
      </p:sp>
      <p:pic>
        <p:nvPicPr>
          <p:cNvPr id="216" name="图片 22"/>
          <p:cNvPicPr>
            <a:picLocks noChangeAspect="1"/>
          </p:cNvPicPr>
          <p:nvPr/>
        </p:nvPicPr>
        <p:blipFill>
          <a:blip r:embed="rId1"/>
          <a:stretch>
            <a:fillRect/>
          </a:stretch>
        </p:blipFill>
        <p:spPr>
          <a:xfrm>
            <a:off x="6953885" y="3329940"/>
            <a:ext cx="2694940" cy="3120390"/>
          </a:xfrm>
          <a:prstGeom prst="rect">
            <a:avLst/>
          </a:prstGeom>
          <a:noFill/>
          <a:ln>
            <a:noFill/>
          </a:ln>
        </p:spPr>
      </p:pic>
    </p:spTree>
    <p:custDataLst>
      <p:tags r:id="rId2"/>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normAutofit/>
          </a:bodyPr>
          <a:p>
            <a:r>
              <a:rPr lang="zh-CN" altLang="en-US" spc="200" dirty="0">
                <a:solidFill>
                  <a:schemeClr val="tx1"/>
                </a:solidFill>
                <a:uFillTx/>
                <a:latin typeface="Arial" panose="020B0604020202020204" pitchFamily="34" charset="0"/>
                <a:sym typeface="Arial" panose="020B0604020202020204" pitchFamily="34" charset="0"/>
              </a:rPr>
              <a:t>私域引流推广</a:t>
            </a:r>
            <a:endParaRPr lang="zh-CN" altLang="en-US" spc="200" dirty="0">
              <a:solidFill>
                <a:schemeClr val="tx1"/>
              </a:solidFill>
              <a:uFillTx/>
              <a:latin typeface="Arial" panose="020B0604020202020204" pitchFamily="34" charset="0"/>
              <a:sym typeface="Arial" panose="020B0604020202020204" pitchFamily="34" charset="0"/>
            </a:endParaRPr>
          </a:p>
        </p:txBody>
      </p:sp>
      <p:sp>
        <p:nvSpPr>
          <p:cNvPr id="2" name="内容占位符 1"/>
          <p:cNvSpPr/>
          <p:nvPr>
            <p:ph idx="1"/>
          </p:nvPr>
        </p:nvSpPr>
        <p:spPr/>
        <p:txBody>
          <a:bodyPr/>
          <a:p>
            <a:pPr marL="0" indent="0">
              <a:buNone/>
            </a:pPr>
            <a:r>
              <a:rPr lang="zh-CN" altLang="en-US"/>
              <a:t>3.分享直播间</a:t>
            </a:r>
            <a:endParaRPr lang="zh-CN" altLang="en-US"/>
          </a:p>
          <a:p>
            <a:pPr marL="0" indent="0">
              <a:buNone/>
            </a:pPr>
            <a:r>
              <a:rPr lang="zh-CN" altLang="en-US"/>
              <a:t>在开播前，将开播消息提前通知给粉丝，或者为优先进入直播间的粉丝准备小礼物，这样可以提高粉丝的积极性。</a:t>
            </a:r>
            <a:endParaRPr lang="zh-CN" altLang="en-US"/>
          </a:p>
          <a:p>
            <a:pPr marL="0" indent="0">
              <a:buNone/>
            </a:pPr>
            <a:r>
              <a:rPr lang="zh-CN" altLang="en-US"/>
              <a:t>开播后，第一时间分享直播间，让更多的朋友第一时间进入直播间</a:t>
            </a:r>
            <a:endParaRPr lang="zh-CN" altLang="en-US"/>
          </a:p>
        </p:txBody>
      </p:sp>
    </p:spTree>
    <p:custDataLst>
      <p:tags r:id="rId1"/>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normAutofit/>
          </a:bodyPr>
          <a:p>
            <a:r>
              <a:rPr lang="zh-CN" altLang="en-US" spc="200" dirty="0">
                <a:solidFill>
                  <a:schemeClr val="tx1"/>
                </a:solidFill>
                <a:uFillTx/>
                <a:latin typeface="Arial" panose="020B0604020202020204" pitchFamily="34" charset="0"/>
                <a:sym typeface="Arial" panose="020B0604020202020204" pitchFamily="34" charset="0"/>
              </a:rPr>
              <a:t>私域引流推广</a:t>
            </a:r>
            <a:endParaRPr lang="zh-CN" altLang="en-US" spc="200" dirty="0">
              <a:solidFill>
                <a:schemeClr val="tx1"/>
              </a:solidFill>
              <a:uFillTx/>
              <a:latin typeface="Arial" panose="020B0604020202020204" pitchFamily="34" charset="0"/>
              <a:sym typeface="Arial" panose="020B0604020202020204" pitchFamily="34" charset="0"/>
            </a:endParaRPr>
          </a:p>
        </p:txBody>
      </p:sp>
      <p:sp>
        <p:nvSpPr>
          <p:cNvPr id="2" name="内容占位符 1"/>
          <p:cNvSpPr/>
          <p:nvPr>
            <p:ph idx="1"/>
          </p:nvPr>
        </p:nvSpPr>
        <p:spPr/>
        <p:txBody>
          <a:bodyPr/>
          <a:p>
            <a:pPr marL="0" indent="0">
              <a:buNone/>
            </a:pPr>
            <a:r>
              <a:rPr lang="zh-CN" altLang="en-US"/>
              <a:t>4.直播预告文案</a:t>
            </a:r>
            <a:endParaRPr lang="zh-CN" altLang="en-US"/>
          </a:p>
          <a:p>
            <a:pPr marL="0" indent="0">
              <a:buNone/>
            </a:pPr>
            <a:r>
              <a:rPr lang="zh-CN" altLang="en-US"/>
              <a:t>我们在做直播文案预告中，不用将所有的亮点、福利都告诉大家，这样用户很容易失去兴趣。我们可以留有一定的悬念，勾起用户的好奇心</a:t>
            </a:r>
            <a:endParaRPr lang="zh-CN" altLang="en-US"/>
          </a:p>
        </p:txBody>
      </p:sp>
    </p:spTree>
    <p:custDataLst>
      <p:tags r:id="rId1"/>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normAutofit/>
          </a:bodyPr>
          <a:p>
            <a:r>
              <a:rPr lang="zh-CN" altLang="en-US" spc="200" dirty="0">
                <a:solidFill>
                  <a:schemeClr val="tx1"/>
                </a:solidFill>
                <a:uFillTx/>
                <a:latin typeface="Arial" panose="020B0604020202020204" pitchFamily="34" charset="0"/>
                <a:sym typeface="Arial" panose="020B0604020202020204" pitchFamily="34" charset="0"/>
              </a:rPr>
              <a:t>利用公域流量</a:t>
            </a:r>
            <a:endParaRPr lang="zh-CN" altLang="en-US" spc="200" dirty="0">
              <a:solidFill>
                <a:schemeClr val="tx1"/>
              </a:solidFill>
              <a:uFillTx/>
              <a:latin typeface="Arial" panose="020B0604020202020204" pitchFamily="34" charset="0"/>
              <a:sym typeface="Arial" panose="020B0604020202020204" pitchFamily="34" charset="0"/>
            </a:endParaRPr>
          </a:p>
        </p:txBody>
      </p:sp>
      <p:sp>
        <p:nvSpPr>
          <p:cNvPr id="2" name="内容占位符 1"/>
          <p:cNvSpPr/>
          <p:nvPr>
            <p:ph idx="1"/>
          </p:nvPr>
        </p:nvSpPr>
        <p:spPr/>
        <p:txBody>
          <a:bodyPr>
            <a:normAutofit fontScale="90000" lnSpcReduction="20000"/>
          </a:bodyPr>
          <a:p>
            <a:pPr marL="0" indent="0">
              <a:buNone/>
            </a:pPr>
            <a:r>
              <a:rPr lang="zh-CN" altLang="en-US"/>
              <a:t>1.“发布会+直播”:多平台同步</a:t>
            </a:r>
            <a:endParaRPr lang="zh-CN" altLang="en-US"/>
          </a:p>
          <a:p>
            <a:pPr marL="0" indent="0">
              <a:buNone/>
            </a:pPr>
            <a:r>
              <a:rPr lang="zh-CN" altLang="en-US"/>
              <a:t>①媒体渠道合作</a:t>
            </a:r>
            <a:endParaRPr lang="zh-CN" altLang="en-US"/>
          </a:p>
          <a:p>
            <a:pPr marL="0" indent="0">
              <a:buNone/>
            </a:pPr>
            <a:r>
              <a:rPr lang="zh-CN" altLang="en-US"/>
              <a:t>②直播平台合作</a:t>
            </a:r>
            <a:endParaRPr lang="zh-CN" altLang="en-US"/>
          </a:p>
          <a:p>
            <a:pPr marL="0" indent="0">
              <a:buNone/>
            </a:pPr>
            <a:r>
              <a:rPr lang="zh-CN" altLang="en-US"/>
              <a:t>③企业平台合作</a:t>
            </a:r>
            <a:endParaRPr lang="zh-CN" altLang="en-US"/>
          </a:p>
          <a:p>
            <a:pPr marL="0" indent="0">
              <a:buNone/>
            </a:pPr>
            <a:r>
              <a:rPr lang="zh-CN" altLang="en-US"/>
              <a:t>2.利用直播广场</a:t>
            </a:r>
            <a:endParaRPr lang="zh-CN" altLang="en-US"/>
          </a:p>
          <a:p>
            <a:pPr marL="0" indent="0">
              <a:buNone/>
            </a:pPr>
            <a:r>
              <a:rPr lang="zh-CN" altLang="en-US"/>
              <a:t>3.“作秀+直播”:掌握好技巧</a:t>
            </a:r>
            <a:endParaRPr lang="zh-CN" altLang="en-US"/>
          </a:p>
          <a:p>
            <a:pPr marL="0" indent="0">
              <a:buNone/>
            </a:pPr>
            <a:r>
              <a:rPr lang="zh-CN" altLang="en-US"/>
              <a:t>4.“颜值+直播”:不仅仅是颜值</a:t>
            </a:r>
            <a:endParaRPr lang="zh-CN" altLang="en-US"/>
          </a:p>
          <a:p>
            <a:pPr marL="0" indent="0">
              <a:buNone/>
            </a:pPr>
            <a:r>
              <a:rPr lang="zh-CN" altLang="en-US"/>
              <a:t>5</a:t>
            </a:r>
            <a:r>
              <a:rPr lang="en-US" altLang="zh-CN"/>
              <a:t>.</a:t>
            </a:r>
            <a:r>
              <a:rPr lang="zh-CN" altLang="en-US"/>
              <a:t>“限时购+直播”:抓住用户心理</a:t>
            </a:r>
            <a:endParaRPr lang="zh-CN" altLang="en-US"/>
          </a:p>
          <a:p>
            <a:pPr marL="0" indent="0">
              <a:buNone/>
            </a:pPr>
            <a:r>
              <a:rPr lang="zh-CN" altLang="en-US"/>
              <a:t>6 </a:t>
            </a:r>
            <a:r>
              <a:rPr lang="en-US" altLang="zh-CN"/>
              <a:t>.</a:t>
            </a:r>
            <a:r>
              <a:rPr lang="zh-CN" altLang="en-US"/>
              <a:t>"IP+直播”:效果不容小覷</a:t>
            </a:r>
            <a:endParaRPr lang="zh-CN" altLang="en-US"/>
          </a:p>
        </p:txBody>
      </p:sp>
    </p:spTree>
    <p:custDataLst>
      <p:tags r:id="rId1"/>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custDataLst>
              <p:tags r:id="rId1"/>
            </p:custDataLst>
          </p:nvPr>
        </p:nvSpPr>
        <p:spPr>
          <a:xfrm>
            <a:off x="2819400" y="3546475"/>
            <a:ext cx="7432040" cy="527685"/>
          </a:xfrm>
        </p:spPr>
        <p:txBody>
          <a:bodyPr/>
          <a:lstStyle/>
          <a:p>
            <a:r>
              <a:rPr dirty="0"/>
              <a:t>Building and marketing of high quality content</a:t>
            </a:r>
            <a:endParaRPr dirty="0"/>
          </a:p>
        </p:txBody>
      </p:sp>
      <p:sp>
        <p:nvSpPr>
          <p:cNvPr id="4" name="标题 3"/>
          <p:cNvSpPr>
            <a:spLocks noGrp="1"/>
          </p:cNvSpPr>
          <p:nvPr>
            <p:ph type="title"/>
            <p:custDataLst>
              <p:tags r:id="rId2"/>
            </p:custDataLst>
          </p:nvPr>
        </p:nvSpPr>
        <p:spPr>
          <a:xfrm>
            <a:off x="2819400" y="2602230"/>
            <a:ext cx="7502525" cy="869950"/>
          </a:xfrm>
        </p:spPr>
        <p:txBody>
          <a:bodyPr>
            <a:noAutofit/>
          </a:bodyPr>
          <a:lstStyle/>
          <a:p>
            <a:r>
              <a:rPr lang="zh-CN" altLang="en-US" spc="200" dirty="0">
                <a:solidFill>
                  <a:schemeClr val="bg1"/>
                </a:solidFill>
                <a:uFillTx/>
                <a:latin typeface="Arial" panose="020B0604020202020204" pitchFamily="34" charset="0"/>
                <a:sym typeface="Arial" panose="020B0604020202020204" pitchFamily="34" charset="0"/>
              </a:rPr>
              <a:t>优质内容的打造与营销</a:t>
            </a:r>
            <a:endParaRPr lang="zh-CN" altLang="en-US" spc="200" dirty="0">
              <a:solidFill>
                <a:schemeClr val="bg1"/>
              </a:solidFill>
              <a:uFillTx/>
              <a:latin typeface="Arial" panose="020B0604020202020204" pitchFamily="34" charset="0"/>
              <a:sym typeface="Arial" panose="020B0604020202020204" pitchFamily="34" charset="0"/>
            </a:endParaRPr>
          </a:p>
        </p:txBody>
      </p:sp>
      <p:sp>
        <p:nvSpPr>
          <p:cNvPr id="5" name="文本框 4"/>
          <p:cNvSpPr txBox="1"/>
          <p:nvPr>
            <p:custDataLst>
              <p:tags r:id="rId3"/>
            </p:custDataLst>
          </p:nvPr>
        </p:nvSpPr>
        <p:spPr>
          <a:xfrm>
            <a:off x="579381" y="2481397"/>
            <a:ext cx="1896110" cy="1861185"/>
          </a:xfrm>
          <a:prstGeom prst="rect">
            <a:avLst/>
          </a:prstGeom>
          <a:noFill/>
        </p:spPr>
        <p:txBody>
          <a:bodyPr wrap="none" rtlCol="0" anchor="ctr">
            <a:spAutoFit/>
          </a:bodyPr>
          <a:lstStyle>
            <a:defPPr>
              <a:defRPr lang="zh-CN"/>
            </a:defPPr>
          </a:lstStyle>
          <a:p>
            <a:pPr algn="ctr"/>
            <a:r>
              <a:rPr lang="en-US" altLang="zh-CN" sz="11500" dirty="0">
                <a:solidFill>
                  <a:srgbClr val="FFFFFF"/>
                </a:solidFill>
                <a:latin typeface="微软雅黑" panose="020B0503020204020204" charset="-122"/>
                <a:ea typeface="微软雅黑" panose="020B0503020204020204" charset="-122"/>
              </a:rPr>
              <a:t>03</a:t>
            </a:r>
            <a:endParaRPr lang="en-US" altLang="zh-CN" sz="11500" dirty="0">
              <a:solidFill>
                <a:srgbClr val="FFFFFF"/>
              </a:solidFill>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t>优质内容的打造与营销</a:t>
            </a:r>
            <a:endParaRPr lang="zh-CN" altLang="en-US"/>
          </a:p>
        </p:txBody>
      </p:sp>
      <p:sp>
        <p:nvSpPr>
          <p:cNvPr id="6" name="内容占位符 5"/>
          <p:cNvSpPr>
            <a:spLocks noGrp="1"/>
          </p:cNvSpPr>
          <p:nvPr>
            <p:ph idx="1"/>
          </p:nvPr>
        </p:nvSpPr>
        <p:spPr/>
        <p:txBody>
          <a:bodyPr/>
          <a:p>
            <a:r>
              <a:rPr lang="zh-CN" altLang="en-US"/>
              <a:t>直播营销，内容才是关键，也是最难的部分。为什么99%的内容营销都无法获得预期效果?为什么我的内容无法引起消费者共鸣?为什么我的直播间无人互动?</a:t>
            </a:r>
            <a:endParaRPr lang="zh-CN" altLang="en-US"/>
          </a:p>
          <a:p>
            <a:r>
              <a:rPr lang="zh-CN" altLang="en-US"/>
              <a:t>那是因为你没有建立起内容营销思维。只有提供优质内容，才能吸粉引流提高停留时长。所以，我们一定要多角度全方位考虑到优质内容的打造!</a:t>
            </a:r>
            <a:endParaRPr lang="zh-CN" altLang="en-US"/>
          </a:p>
          <a:p>
            <a:r>
              <a:rPr lang="zh-CN" altLang="en-US"/>
              <a:t>本节将从内容，营销，互动这三个方面介绍如何打造一场优质的直播，最高效率实现带货引流</a:t>
            </a:r>
            <a:endParaRPr lang="zh-CN" altLang="en-US"/>
          </a:p>
        </p:txBody>
      </p:sp>
    </p:spTree>
    <p:custDataLst>
      <p:tags r:id="rId1"/>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t>内容打造</a:t>
            </a:r>
            <a:endParaRPr lang="zh-CN" altLang="en-US"/>
          </a:p>
        </p:txBody>
      </p:sp>
      <p:sp>
        <p:nvSpPr>
          <p:cNvPr id="6" name="内容占位符 5"/>
          <p:cNvSpPr>
            <a:spLocks noGrp="1"/>
          </p:cNvSpPr>
          <p:nvPr>
            <p:ph idx="1"/>
          </p:nvPr>
        </p:nvSpPr>
        <p:spPr/>
        <p:txBody>
          <a:bodyPr/>
          <a:p>
            <a:pPr marL="0" indent="0">
              <a:buNone/>
            </a:pPr>
            <a:r>
              <a:rPr lang="zh-CN" altLang="en-US"/>
              <a:t>1.如何包装:引流增加粉丝停留时长</a:t>
            </a:r>
            <a:endParaRPr lang="zh-CN" altLang="en-US"/>
          </a:p>
          <a:p>
            <a:pPr marL="0" indent="0">
              <a:buNone/>
            </a:pPr>
            <a:r>
              <a:rPr lang="zh-CN" altLang="en-US"/>
              <a:t>2.情景引诱:创造需求</a:t>
            </a:r>
            <a:endParaRPr lang="zh-CN" altLang="en-US"/>
          </a:p>
          <a:p>
            <a:pPr marL="0" indent="0">
              <a:buNone/>
            </a:pPr>
            <a:r>
              <a:rPr lang="zh-CN" altLang="en-US"/>
              <a:t>3.打造卖点:互联网当道</a:t>
            </a:r>
            <a:endParaRPr lang="zh-CN" altLang="en-US"/>
          </a:p>
        </p:txBody>
      </p:sp>
    </p:spTree>
    <p:custDataLst>
      <p:tags r:id="rId1"/>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t>营销玩法</a:t>
            </a:r>
            <a:endParaRPr lang="zh-CN" altLang="en-US"/>
          </a:p>
        </p:txBody>
      </p:sp>
      <p:sp>
        <p:nvSpPr>
          <p:cNvPr id="6" name="内容占位符 5"/>
          <p:cNvSpPr>
            <a:spLocks noGrp="1"/>
          </p:cNvSpPr>
          <p:nvPr>
            <p:ph idx="1"/>
          </p:nvPr>
        </p:nvSpPr>
        <p:spPr/>
        <p:txBody>
          <a:bodyPr/>
          <a:p>
            <a:pPr marL="0" indent="0">
              <a:buNone/>
            </a:pPr>
            <a:r>
              <a:rPr lang="zh-CN" altLang="en-US"/>
              <a:t>1.打造口碑:投入少成效高</a:t>
            </a:r>
            <a:endParaRPr lang="zh-CN" altLang="en-US"/>
          </a:p>
          <a:p>
            <a:pPr marL="0" indent="0">
              <a:buNone/>
            </a:pPr>
            <a:r>
              <a:rPr lang="zh-CN" altLang="en-US"/>
              <a:t>2.病毒式传播:“后病毒时代”营销玩法</a:t>
            </a:r>
            <a:endParaRPr lang="zh-CN" altLang="en-US"/>
          </a:p>
          <a:p>
            <a:pPr marL="0" indent="0">
              <a:buNone/>
            </a:pPr>
            <a:r>
              <a:rPr lang="zh-CN" altLang="en-US"/>
              <a:t>3.具体事件营销:引爆点模型</a:t>
            </a:r>
            <a:endParaRPr lang="zh-CN" altLang="en-US"/>
          </a:p>
          <a:p>
            <a:pPr marL="0" indent="0">
              <a:buNone/>
            </a:pPr>
            <a:r>
              <a:rPr lang="zh-CN" altLang="en-US"/>
              <a:t>4.创意玩法:大胆尝试积累经验</a:t>
            </a:r>
            <a:endParaRPr lang="zh-CN" altLang="en-US"/>
          </a:p>
          <a:p>
            <a:pPr marL="0" indent="0">
              <a:buNone/>
            </a:pPr>
            <a:r>
              <a:rPr lang="zh-CN" altLang="en-US"/>
              <a:t>5.用户参与:全新体验</a:t>
            </a:r>
            <a:endParaRPr lang="zh-CN" altLang="en-US"/>
          </a:p>
          <a:p>
            <a:pPr marL="0" indent="0">
              <a:buNone/>
            </a:pPr>
            <a:r>
              <a:rPr lang="zh-CN" altLang="en-US"/>
              <a:t>6.用户画像:满足需求</a:t>
            </a:r>
            <a:endParaRPr lang="zh-CN" altLang="en-US"/>
          </a:p>
        </p:txBody>
      </p:sp>
    </p:spTree>
    <p:custDataLst>
      <p:tags r:id="rId1"/>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t>互动引导</a:t>
            </a:r>
            <a:endParaRPr lang="zh-CN" altLang="en-US"/>
          </a:p>
        </p:txBody>
      </p:sp>
      <p:sp>
        <p:nvSpPr>
          <p:cNvPr id="6" name="内容占位符 5"/>
          <p:cNvSpPr>
            <a:spLocks noGrp="1"/>
          </p:cNvSpPr>
          <p:nvPr>
            <p:ph idx="1"/>
          </p:nvPr>
        </p:nvSpPr>
        <p:spPr/>
        <p:txBody>
          <a:bodyPr/>
          <a:p>
            <a:pPr marL="0" indent="0">
              <a:buNone/>
            </a:pPr>
            <a:r>
              <a:rPr lang="zh-CN" altLang="en-US"/>
              <a:t>互联网商业时代，流量为王、用户为王，获客成本越来越昂贵，营销人挖空心思找寻用户增长的新招式。但其实，最简单的方法就是打通消费者与商家之间的沟通交流，引导消费者的互动才能真正产生关系，增进感情，提高消费者的信任度，增加用户粘性，达到直播的目的。</a:t>
            </a:r>
            <a:endParaRPr lang="zh-CN" altLang="en-US"/>
          </a:p>
          <a:p>
            <a:pPr marL="0" indent="0">
              <a:buNone/>
            </a:pPr>
            <a:r>
              <a:rPr lang="zh-CN" altLang="en-US"/>
              <a:t>直播主播要在直播过程中增加亲和力，多和粉丝交流、提问，及时回答公屏问题，引导关注和点赞。在必要环节增加小游戏，主动引导把握节奏，这才是一场直播的正确打开方式</a:t>
            </a:r>
            <a:endParaRPr lang="zh-CN" altLang="en-US"/>
          </a:p>
        </p:txBody>
      </p:sp>
    </p:spTree>
    <p:custDataLst>
      <p:tags r:id="rId1"/>
    </p:custData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custDataLst>
              <p:tags r:id="rId1"/>
            </p:custDataLst>
          </p:nvPr>
        </p:nvSpPr>
        <p:spPr>
          <a:xfrm>
            <a:off x="2819400" y="3546475"/>
            <a:ext cx="7432040" cy="527685"/>
          </a:xfrm>
        </p:spPr>
        <p:txBody>
          <a:bodyPr/>
          <a:lstStyle/>
          <a:p>
            <a:r>
              <a:rPr dirty="0"/>
              <a:t>Platform promotion of live broadcast marketing skills</a:t>
            </a:r>
            <a:endParaRPr dirty="0"/>
          </a:p>
        </p:txBody>
      </p:sp>
      <p:sp>
        <p:nvSpPr>
          <p:cNvPr id="4" name="标题 3"/>
          <p:cNvSpPr>
            <a:spLocks noGrp="1"/>
          </p:cNvSpPr>
          <p:nvPr>
            <p:ph type="title"/>
            <p:custDataLst>
              <p:tags r:id="rId2"/>
            </p:custDataLst>
          </p:nvPr>
        </p:nvSpPr>
        <p:spPr>
          <a:xfrm>
            <a:off x="2819400" y="2602230"/>
            <a:ext cx="7502525" cy="869950"/>
          </a:xfrm>
        </p:spPr>
        <p:txBody>
          <a:bodyPr>
            <a:noAutofit/>
          </a:bodyPr>
          <a:lstStyle/>
          <a:p>
            <a:r>
              <a:rPr lang="zh-CN" altLang="en-US" spc="200" dirty="0">
                <a:solidFill>
                  <a:schemeClr val="bg1"/>
                </a:solidFill>
                <a:uFillTx/>
                <a:latin typeface="Arial" panose="020B0604020202020204" pitchFamily="34" charset="0"/>
                <a:sym typeface="Arial" panose="020B0604020202020204" pitchFamily="34" charset="0"/>
              </a:rPr>
              <a:t>直播营销技巧之平台推广</a:t>
            </a:r>
            <a:endParaRPr lang="zh-CN" altLang="en-US" spc="200" dirty="0">
              <a:solidFill>
                <a:schemeClr val="bg1"/>
              </a:solidFill>
              <a:uFillTx/>
              <a:latin typeface="Arial" panose="020B0604020202020204" pitchFamily="34" charset="0"/>
              <a:sym typeface="Arial" panose="020B0604020202020204" pitchFamily="34" charset="0"/>
            </a:endParaRPr>
          </a:p>
        </p:txBody>
      </p:sp>
      <p:sp>
        <p:nvSpPr>
          <p:cNvPr id="5" name="文本框 4"/>
          <p:cNvSpPr txBox="1"/>
          <p:nvPr>
            <p:custDataLst>
              <p:tags r:id="rId3"/>
            </p:custDataLst>
          </p:nvPr>
        </p:nvSpPr>
        <p:spPr>
          <a:xfrm>
            <a:off x="579381" y="2481397"/>
            <a:ext cx="1896110" cy="1861185"/>
          </a:xfrm>
          <a:prstGeom prst="rect">
            <a:avLst/>
          </a:prstGeom>
          <a:noFill/>
        </p:spPr>
        <p:txBody>
          <a:bodyPr wrap="none" rtlCol="0" anchor="ctr">
            <a:spAutoFit/>
          </a:bodyPr>
          <a:lstStyle>
            <a:defPPr>
              <a:defRPr lang="zh-CN"/>
            </a:defPPr>
          </a:lstStyle>
          <a:p>
            <a:pPr algn="ctr"/>
            <a:r>
              <a:rPr lang="en-US" altLang="zh-CN" sz="11500" dirty="0">
                <a:solidFill>
                  <a:srgbClr val="FFFFFF"/>
                </a:solidFill>
                <a:latin typeface="微软雅黑" panose="020B0503020204020204" charset="-122"/>
                <a:ea typeface="微软雅黑" panose="020B0503020204020204" charset="-122"/>
              </a:rPr>
              <a:t>04</a:t>
            </a:r>
            <a:endParaRPr lang="en-US" altLang="zh-CN" sz="11500" dirty="0">
              <a:solidFill>
                <a:srgbClr val="FFFFFF"/>
              </a:solidFill>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custDataLst>
              <p:tags r:id="rId1"/>
            </p:custDataLst>
          </p:nvPr>
        </p:nvSpPr>
        <p:spPr>
          <a:xfrm>
            <a:off x="2819400" y="3546475"/>
            <a:ext cx="7432040" cy="527685"/>
          </a:xfrm>
        </p:spPr>
        <p:txBody>
          <a:bodyPr/>
          <a:lstStyle/>
          <a:p>
            <a:r>
              <a:rPr dirty="0"/>
              <a:t>Live marketing platform classification</a:t>
            </a:r>
            <a:endParaRPr dirty="0"/>
          </a:p>
        </p:txBody>
      </p:sp>
      <p:sp>
        <p:nvSpPr>
          <p:cNvPr id="4" name="标题 3"/>
          <p:cNvSpPr>
            <a:spLocks noGrp="1"/>
          </p:cNvSpPr>
          <p:nvPr>
            <p:ph type="title"/>
            <p:custDataLst>
              <p:tags r:id="rId2"/>
            </p:custDataLst>
          </p:nvPr>
        </p:nvSpPr>
        <p:spPr>
          <a:xfrm>
            <a:off x="2819400" y="2602230"/>
            <a:ext cx="7502525" cy="869950"/>
          </a:xfrm>
        </p:spPr>
        <p:txBody>
          <a:bodyPr>
            <a:noAutofit/>
          </a:bodyPr>
          <a:lstStyle/>
          <a:p>
            <a:r>
              <a:rPr lang="zh-CN" altLang="en-US" spc="200" dirty="0">
                <a:solidFill>
                  <a:schemeClr val="bg1"/>
                </a:solidFill>
                <a:uFillTx/>
                <a:latin typeface="Arial" panose="020B0604020202020204" pitchFamily="34" charset="0"/>
                <a:sym typeface="Arial" panose="020B0604020202020204" pitchFamily="34" charset="0"/>
              </a:rPr>
              <a:t>直播营销平台分类</a:t>
            </a:r>
            <a:endParaRPr lang="zh-CN" altLang="en-US" spc="200" dirty="0">
              <a:solidFill>
                <a:schemeClr val="bg1"/>
              </a:solidFill>
              <a:uFillTx/>
              <a:latin typeface="Arial" panose="020B0604020202020204" pitchFamily="34" charset="0"/>
              <a:sym typeface="Arial" panose="020B0604020202020204" pitchFamily="34" charset="0"/>
            </a:endParaRPr>
          </a:p>
        </p:txBody>
      </p:sp>
      <p:sp>
        <p:nvSpPr>
          <p:cNvPr id="5" name="文本框 4"/>
          <p:cNvSpPr txBox="1"/>
          <p:nvPr>
            <p:custDataLst>
              <p:tags r:id="rId3"/>
            </p:custDataLst>
          </p:nvPr>
        </p:nvSpPr>
        <p:spPr>
          <a:xfrm>
            <a:off x="579381" y="2481397"/>
            <a:ext cx="1896110" cy="1861185"/>
          </a:xfrm>
          <a:prstGeom prst="rect">
            <a:avLst/>
          </a:prstGeom>
          <a:noFill/>
        </p:spPr>
        <p:txBody>
          <a:bodyPr wrap="none" rtlCol="0" anchor="ctr">
            <a:spAutoFit/>
          </a:bodyPr>
          <a:lstStyle>
            <a:defPPr>
              <a:defRPr lang="zh-CN"/>
            </a:defPPr>
          </a:lstStyle>
          <a:p>
            <a:pPr algn="ctr"/>
            <a:r>
              <a:rPr lang="en-US" altLang="zh-CN" sz="11500" dirty="0">
                <a:solidFill>
                  <a:srgbClr val="FFFFFF"/>
                </a:solidFill>
                <a:latin typeface="微软雅黑" panose="020B0503020204020204" charset="-122"/>
                <a:ea typeface="微软雅黑" panose="020B0503020204020204" charset="-122"/>
              </a:rPr>
              <a:t>03</a:t>
            </a:r>
            <a:endParaRPr lang="en-US" altLang="zh-CN" sz="11500" dirty="0">
              <a:solidFill>
                <a:srgbClr val="FFFFFF"/>
              </a:solidFill>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平台推广</a:t>
            </a:r>
            <a:endParaRPr lang="zh-CN" altLang="en-US"/>
          </a:p>
        </p:txBody>
      </p:sp>
      <p:sp>
        <p:nvSpPr>
          <p:cNvPr id="5" name="内容占位符 4"/>
          <p:cNvSpPr>
            <a:spLocks noGrp="1"/>
          </p:cNvSpPr>
          <p:nvPr>
            <p:ph idx="1"/>
          </p:nvPr>
        </p:nvSpPr>
        <p:spPr/>
        <p:txBody>
          <a:bodyPr/>
          <a:p>
            <a:pPr marL="0" indent="0">
              <a:buNone/>
            </a:pPr>
            <a:r>
              <a:rPr lang="zh-CN" altLang="en-US"/>
              <a:t>自2016年，网络直播平台越来越受到广大网友的热烈追捧。随着近几年直播行业的迅速发展，各类直播平台应运而生，由于直播不受时间地点人物环境限制的先天优势，体现出了巨大的商业价值，于是“直播+营销”的变现模式出现了。在直播中进行营销活动，主播不仅可以实现高收入，而且商家和品牌商们也会实现高销量和高知名度，这种可以实现双赢的变现形式，瞬间吸引了无数商家和主播们的关注。但是，直播营销的前提是流量，看的人少没有顾客，不管你的营销活动做得多好，都没有用。所以想要解决这一问题，直播前一定要做好“直播推广”，吸引更多的人来到你的直播间!接下来，本节将为大家介绍几点直播推广的技巧和诀窍</a:t>
            </a:r>
            <a:endParaRPr lang="zh-CN" altLang="en-US"/>
          </a:p>
        </p:txBody>
      </p:sp>
    </p:spTree>
    <p:custDataLst>
      <p:tags r:id="rId1"/>
    </p:custData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站内推广</a:t>
            </a:r>
            <a:endParaRPr lang="zh-CN" altLang="en-US"/>
          </a:p>
        </p:txBody>
      </p:sp>
      <p:sp>
        <p:nvSpPr>
          <p:cNvPr id="5" name="内容占位符 4"/>
          <p:cNvSpPr>
            <a:spLocks noGrp="1"/>
          </p:cNvSpPr>
          <p:nvPr>
            <p:ph idx="1"/>
          </p:nvPr>
        </p:nvSpPr>
        <p:spPr/>
        <p:txBody>
          <a:bodyPr>
            <a:normAutofit fontScale="90000" lnSpcReduction="20000"/>
          </a:bodyPr>
          <a:p>
            <a:pPr marL="0" indent="0">
              <a:buNone/>
            </a:pPr>
            <a:r>
              <a:rPr lang="zh-CN" altLang="en-US"/>
              <a:t>1.自平台推广</a:t>
            </a:r>
            <a:endParaRPr lang="zh-CN" altLang="en-US"/>
          </a:p>
          <a:p>
            <a:pPr marL="0" indent="0">
              <a:buNone/>
            </a:pPr>
            <a:r>
              <a:rPr lang="zh-CN" altLang="en-US"/>
              <a:t>2.明星效应推广</a:t>
            </a:r>
            <a:endParaRPr lang="zh-CN" altLang="en-US"/>
          </a:p>
          <a:p>
            <a:pPr marL="0" indent="0">
              <a:buNone/>
            </a:pPr>
            <a:r>
              <a:rPr lang="zh-CN" altLang="en-US"/>
              <a:t>3.活动推广</a:t>
            </a:r>
            <a:endParaRPr lang="zh-CN" altLang="en-US"/>
          </a:p>
          <a:p>
            <a:pPr marL="0" indent="0">
              <a:buNone/>
            </a:pPr>
            <a:r>
              <a:rPr lang="zh-CN" altLang="en-US"/>
              <a:t>①在这个过程中，可以采取现场直播的形式，增加直播的热度，来达到宣传品牌推广直播的效果。</a:t>
            </a:r>
            <a:endParaRPr lang="zh-CN" altLang="en-US"/>
          </a:p>
          <a:p>
            <a:pPr marL="0" indent="0">
              <a:buNone/>
            </a:pPr>
            <a:r>
              <a:rPr lang="zh-CN" altLang="en-US"/>
              <a:t>②贴海报、发传单。活动现场布置直播海报，给顾客们发直播传单，利用传统的传播形式来实现推广。</a:t>
            </a:r>
            <a:endParaRPr lang="zh-CN" altLang="en-US"/>
          </a:p>
          <a:p>
            <a:pPr marL="0" indent="0">
              <a:buNone/>
            </a:pPr>
            <a:r>
              <a:rPr lang="zh-CN" altLang="en-US"/>
              <a:t>③现场做PPT演示。让顾客现场更直观地了解产品和品牌，增强品牌的影响力。</a:t>
            </a:r>
            <a:endParaRPr lang="zh-CN" altLang="en-US"/>
          </a:p>
          <a:p>
            <a:pPr marL="0" indent="0">
              <a:buNone/>
            </a:pPr>
            <a:r>
              <a:rPr lang="zh-CN" altLang="en-US"/>
              <a:t>④制作宣传册和纪念品。不仅可以达到推广的效果，而且可以树立顾客对于产品的信任以及企业的形象</a:t>
            </a:r>
            <a:endParaRPr lang="zh-CN" altLang="en-US"/>
          </a:p>
        </p:txBody>
      </p:sp>
    </p:spTree>
    <p:custDataLst>
      <p:tags r:id="rId1"/>
    </p:custData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站外推广</a:t>
            </a:r>
            <a:endParaRPr lang="zh-CN" altLang="en-US"/>
          </a:p>
        </p:txBody>
      </p:sp>
      <p:sp>
        <p:nvSpPr>
          <p:cNvPr id="5" name="内容占位符 4"/>
          <p:cNvSpPr>
            <a:spLocks noGrp="1"/>
          </p:cNvSpPr>
          <p:nvPr>
            <p:ph idx="1"/>
          </p:nvPr>
        </p:nvSpPr>
        <p:spPr/>
        <p:txBody>
          <a:bodyPr>
            <a:normAutofit/>
          </a:bodyPr>
          <a:p>
            <a:pPr marL="0" indent="0">
              <a:buNone/>
            </a:pPr>
            <a:r>
              <a:rPr lang="zh-CN" altLang="en-US"/>
              <a:t>1.双微推广</a:t>
            </a:r>
            <a:endParaRPr lang="zh-CN" altLang="en-US"/>
          </a:p>
          <a:p>
            <a:pPr marL="0" indent="0">
              <a:buNone/>
            </a:pPr>
            <a:r>
              <a:rPr lang="zh-CN" altLang="en-US"/>
              <a:t>2.论坛推广</a:t>
            </a:r>
            <a:endParaRPr lang="zh-CN" altLang="en-US"/>
          </a:p>
          <a:p>
            <a:pPr marL="0" indent="0">
              <a:buNone/>
            </a:pPr>
            <a:r>
              <a:rPr lang="zh-CN" altLang="en-US"/>
              <a:t>3.地推+直播模式的新兴推广</a:t>
            </a:r>
            <a:endParaRPr lang="zh-CN" altLang="en-US"/>
          </a:p>
          <a:p>
            <a:pPr marL="0" indent="0">
              <a:buNone/>
            </a:pPr>
            <a:r>
              <a:rPr lang="zh-CN" altLang="en-US"/>
              <a:t>4.软文联盟推广</a:t>
            </a:r>
            <a:endParaRPr lang="zh-CN" altLang="en-US"/>
          </a:p>
          <a:p>
            <a:pPr marL="0" indent="0">
              <a:buNone/>
            </a:pPr>
            <a:r>
              <a:rPr lang="zh-CN" altLang="en-US"/>
              <a:t>5.借势造势推广</a:t>
            </a:r>
            <a:endParaRPr lang="zh-CN" altLang="en-US"/>
          </a:p>
          <a:p>
            <a:pPr marL="0" indent="0">
              <a:buNone/>
            </a:pPr>
            <a:r>
              <a:rPr lang="zh-CN" altLang="en-US"/>
              <a:t>6.地推+直播模式的新兴推广</a:t>
            </a:r>
            <a:endParaRPr lang="zh-CN" altLang="en-US"/>
          </a:p>
        </p:txBody>
      </p:sp>
    </p:spTree>
    <p:custDataLst>
      <p:tags r:id="rId1"/>
    </p:custData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95735" y="1450340"/>
            <a:ext cx="10440000" cy="1366838"/>
          </a:xfrm>
        </p:spPr>
        <p:txBody>
          <a:bodyPr>
            <a:normAutofit/>
          </a:bodyPr>
          <a:p>
            <a:r>
              <a:rPr lang="zh-CN" altLang="en-US">
                <a:solidFill>
                  <a:srgbClr val="FF0000"/>
                </a:solidFill>
              </a:rPr>
              <a:t>第</a:t>
            </a:r>
            <a:r>
              <a:rPr lang="en-US" altLang="zh-CN">
                <a:solidFill>
                  <a:srgbClr val="FF0000"/>
                </a:solidFill>
              </a:rPr>
              <a:t>3</a:t>
            </a:r>
            <a:r>
              <a:rPr lang="zh-CN" altLang="en-US">
                <a:solidFill>
                  <a:srgbClr val="FF0000"/>
                </a:solidFill>
              </a:rPr>
              <a:t>章</a:t>
            </a:r>
            <a:r>
              <a:rPr lang="en-US" altLang="zh-CN">
                <a:solidFill>
                  <a:srgbClr val="FF0000"/>
                </a:solidFill>
              </a:rPr>
              <a:t>  </a:t>
            </a:r>
            <a:r>
              <a:rPr lang="zh-CN" altLang="en-US">
                <a:solidFill>
                  <a:srgbClr val="FF0000"/>
                </a:solidFill>
              </a:rPr>
              <a:t>互联网营销的变现策略</a:t>
            </a:r>
            <a:endParaRPr lang="zh-CN" altLang="en-US">
              <a:solidFill>
                <a:srgbClr val="FF0000"/>
              </a:solidFill>
            </a:endParaRPr>
          </a:p>
        </p:txBody>
      </p:sp>
      <p:sp>
        <p:nvSpPr>
          <p:cNvPr id="3" name="副标题 2"/>
          <p:cNvSpPr>
            <a:spLocks noGrp="1"/>
          </p:cNvSpPr>
          <p:nvPr>
            <p:ph type="subTitle" idx="4294967295"/>
          </p:nvPr>
        </p:nvSpPr>
        <p:spPr>
          <a:xfrm>
            <a:off x="2869565" y="2817495"/>
            <a:ext cx="6106795" cy="343535"/>
          </a:xfrm>
        </p:spPr>
        <p:txBody>
          <a:bodyPr>
            <a:normAutofit fontScale="50000"/>
          </a:bodyPr>
          <a:p>
            <a:r>
              <a:rPr lang="zh-CN" altLang="en-US">
                <a:solidFill>
                  <a:srgbClr val="FF0000"/>
                </a:solidFill>
              </a:rPr>
              <a:t>Realization strategy of Internet Marketing</a:t>
            </a:r>
            <a:endParaRPr lang="zh-CN" altLang="en-US">
              <a:solidFill>
                <a:srgbClr val="FF0000"/>
              </a:solidFill>
            </a:endParaRPr>
          </a:p>
        </p:txBody>
      </p:sp>
    </p:spTree>
    <p:custDataLst>
      <p:tags r:id="rId1"/>
    </p:custData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custDataLst>
              <p:tags r:id="rId1"/>
            </p:custDataLst>
          </p:nvPr>
        </p:nvSpPr>
        <p:spPr>
          <a:xfrm>
            <a:off x="2819400" y="3546475"/>
            <a:ext cx="7432040" cy="527685"/>
          </a:xfrm>
        </p:spPr>
        <p:txBody>
          <a:bodyPr/>
          <a:lstStyle/>
          <a:p>
            <a:r>
              <a:rPr dirty="0"/>
              <a:t>How to cash in live broadcast</a:t>
            </a:r>
            <a:endParaRPr dirty="0"/>
          </a:p>
        </p:txBody>
      </p:sp>
      <p:sp>
        <p:nvSpPr>
          <p:cNvPr id="4" name="标题 3"/>
          <p:cNvSpPr>
            <a:spLocks noGrp="1"/>
          </p:cNvSpPr>
          <p:nvPr>
            <p:ph type="title"/>
            <p:custDataLst>
              <p:tags r:id="rId2"/>
            </p:custDataLst>
          </p:nvPr>
        </p:nvSpPr>
        <p:spPr>
          <a:xfrm>
            <a:off x="2819400" y="2602230"/>
            <a:ext cx="7502525" cy="869950"/>
          </a:xfrm>
        </p:spPr>
        <p:txBody>
          <a:bodyPr>
            <a:noAutofit/>
          </a:bodyPr>
          <a:lstStyle/>
          <a:p>
            <a:r>
              <a:rPr lang="zh-CN" altLang="en-US" spc="200" dirty="0">
                <a:solidFill>
                  <a:schemeClr val="bg1"/>
                </a:solidFill>
                <a:uFillTx/>
                <a:latin typeface="Arial" panose="020B0604020202020204" pitchFamily="34" charset="0"/>
                <a:sym typeface="Arial" panose="020B0604020202020204" pitchFamily="34" charset="0"/>
              </a:rPr>
              <a:t>如何进行直播变现之变现技巧</a:t>
            </a:r>
            <a:endParaRPr lang="zh-CN" altLang="en-US" spc="200" dirty="0">
              <a:solidFill>
                <a:schemeClr val="bg1"/>
              </a:solidFill>
              <a:uFillTx/>
              <a:latin typeface="Arial" panose="020B0604020202020204" pitchFamily="34" charset="0"/>
              <a:sym typeface="Arial" panose="020B0604020202020204" pitchFamily="34" charset="0"/>
            </a:endParaRPr>
          </a:p>
        </p:txBody>
      </p:sp>
      <p:sp>
        <p:nvSpPr>
          <p:cNvPr id="5" name="文本框 4"/>
          <p:cNvSpPr txBox="1"/>
          <p:nvPr>
            <p:custDataLst>
              <p:tags r:id="rId3"/>
            </p:custDataLst>
          </p:nvPr>
        </p:nvSpPr>
        <p:spPr>
          <a:xfrm>
            <a:off x="579381" y="2481397"/>
            <a:ext cx="1896110" cy="1861185"/>
          </a:xfrm>
          <a:prstGeom prst="rect">
            <a:avLst/>
          </a:prstGeom>
          <a:noFill/>
        </p:spPr>
        <p:txBody>
          <a:bodyPr wrap="none" rtlCol="0" anchor="ctr">
            <a:spAutoFit/>
          </a:bodyPr>
          <a:lstStyle>
            <a:defPPr>
              <a:defRPr lang="zh-CN"/>
            </a:defPPr>
          </a:lstStyle>
          <a:p>
            <a:pPr algn="ctr"/>
            <a:r>
              <a:rPr lang="en-US" altLang="zh-CN" sz="11500" dirty="0">
                <a:solidFill>
                  <a:srgbClr val="FFFFFF"/>
                </a:solidFill>
                <a:latin typeface="微软雅黑" panose="020B0503020204020204" charset="-122"/>
                <a:ea typeface="微软雅黑" panose="020B0503020204020204" charset="-122"/>
              </a:rPr>
              <a:t>01</a:t>
            </a:r>
            <a:endParaRPr lang="en-US" altLang="zh-CN" sz="11500" dirty="0">
              <a:solidFill>
                <a:srgbClr val="FFFFFF"/>
              </a:solidFill>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如何进行直播变现之变现技巧</a:t>
            </a:r>
            <a:endParaRPr lang="zh-CN" altLang="en-US"/>
          </a:p>
        </p:txBody>
      </p:sp>
      <p:sp>
        <p:nvSpPr>
          <p:cNvPr id="5" name="内容占位符 4"/>
          <p:cNvSpPr>
            <a:spLocks noGrp="1"/>
          </p:cNvSpPr>
          <p:nvPr>
            <p:ph idx="1"/>
          </p:nvPr>
        </p:nvSpPr>
        <p:spPr/>
        <p:txBody>
          <a:bodyPr/>
          <a:p>
            <a:pPr marL="0" indent="0">
              <a:buNone/>
            </a:pPr>
            <a:r>
              <a:rPr lang="zh-CN" altLang="en-US"/>
              <a:t>直播的主要目的就是为了变现，利用各种平台推广，最大化的吸引用户流量进入直播间，再通过一些直播技巧引导用户参与直播活动，从而下单购买产品，让流量转化为销量，最终获得盈利。直播变现，是一个复杂而系统的过程，但也是从选品、内容塑造、细节把控和技巧运用等方面去积累和展开，最后达到变现目的</a:t>
            </a:r>
            <a:endParaRPr lang="zh-CN" altLang="en-US"/>
          </a:p>
        </p:txBody>
      </p:sp>
    </p:spTree>
    <p:custDataLst>
      <p:tags r:id="rId1"/>
    </p:custData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产品选择策略</a:t>
            </a:r>
            <a:endParaRPr lang="zh-CN" altLang="en-US"/>
          </a:p>
        </p:txBody>
      </p:sp>
      <p:sp>
        <p:nvSpPr>
          <p:cNvPr id="5" name="内容占位符 4"/>
          <p:cNvSpPr>
            <a:spLocks noGrp="1"/>
          </p:cNvSpPr>
          <p:nvPr>
            <p:ph idx="1"/>
          </p:nvPr>
        </p:nvSpPr>
        <p:spPr/>
        <p:txBody>
          <a:bodyPr/>
          <a:p>
            <a:pPr marL="0" indent="0">
              <a:buNone/>
            </a:pPr>
            <a:r>
              <a:rPr lang="zh-CN" altLang="en-US"/>
              <a:t>选品，通常来说就是挑选直播间带货变现的产品。产品选得好，变现没烦恼。即使拥有高人气高流量的主播，没有一个好的产品，想要打造高销量的直播间，基本上是不可能的，所以选品真的非常重要。</a:t>
            </a:r>
            <a:endParaRPr lang="zh-CN" altLang="en-US"/>
          </a:p>
          <a:p>
            <a:pPr marL="0" indent="0">
              <a:buNone/>
            </a:pPr>
            <a:r>
              <a:rPr lang="zh-CN" altLang="en-US"/>
              <a:t>关于选品，有以下几点策略。</a:t>
            </a:r>
            <a:endParaRPr lang="zh-CN" altLang="en-US"/>
          </a:p>
          <a:p>
            <a:pPr marL="0" indent="0">
              <a:buNone/>
            </a:pPr>
            <a:r>
              <a:rPr lang="zh-CN" altLang="en-US"/>
              <a:t>1.高匹配度</a:t>
            </a:r>
            <a:endParaRPr lang="zh-CN" altLang="en-US"/>
          </a:p>
          <a:p>
            <a:pPr marL="0" indent="0">
              <a:buNone/>
            </a:pPr>
            <a:r>
              <a:rPr lang="zh-CN" altLang="en-US"/>
              <a:t>2.高性价比</a:t>
            </a:r>
            <a:endParaRPr lang="zh-CN" altLang="en-US"/>
          </a:p>
          <a:p>
            <a:pPr marL="0" indent="0">
              <a:buNone/>
            </a:pPr>
            <a:r>
              <a:rPr lang="zh-CN" altLang="en-US"/>
              <a:t>3.产品本身</a:t>
            </a:r>
            <a:endParaRPr lang="zh-CN" altLang="en-US"/>
          </a:p>
        </p:txBody>
      </p:sp>
    </p:spTree>
    <p:custDataLst>
      <p:tags r:id="rId1"/>
    </p:custData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获取粉丝信任</a:t>
            </a:r>
            <a:endParaRPr lang="zh-CN" altLang="en-US"/>
          </a:p>
        </p:txBody>
      </p:sp>
      <p:sp>
        <p:nvSpPr>
          <p:cNvPr id="5" name="内容占位符 4"/>
          <p:cNvSpPr>
            <a:spLocks noGrp="1"/>
          </p:cNvSpPr>
          <p:nvPr>
            <p:ph idx="1"/>
          </p:nvPr>
        </p:nvSpPr>
        <p:spPr/>
        <p:txBody>
          <a:bodyPr>
            <a:normAutofit fontScale="90000" lnSpcReduction="10000"/>
          </a:bodyPr>
          <a:p>
            <a:pPr marL="0" indent="0">
              <a:buNone/>
            </a:pPr>
            <a:r>
              <a:rPr lang="zh-CN" altLang="en-US"/>
              <a:t>对于直播变现来说，粉丝的信任非常重要。粉丝越相信你，成交率才会更高，变现才会更容易。因此，如何获取粉丝的信任是主播的必修课。</a:t>
            </a:r>
            <a:endParaRPr lang="zh-CN" altLang="en-US"/>
          </a:p>
          <a:p>
            <a:pPr marL="0" indent="0">
              <a:buNone/>
            </a:pPr>
            <a:r>
              <a:rPr lang="zh-CN" altLang="en-US"/>
              <a:t>1.人设是核心</a:t>
            </a:r>
            <a:endParaRPr lang="zh-CN" altLang="en-US"/>
          </a:p>
          <a:p>
            <a:pPr marL="0" indent="0">
              <a:buNone/>
            </a:pPr>
            <a:r>
              <a:rPr lang="zh-CN" altLang="en-US"/>
              <a:t>2.流量是基础</a:t>
            </a:r>
            <a:endParaRPr lang="zh-CN" altLang="en-US"/>
          </a:p>
          <a:p>
            <a:pPr marL="0" indent="0">
              <a:buNone/>
            </a:pPr>
            <a:r>
              <a:rPr lang="zh-CN" altLang="en-US"/>
              <a:t>3.产品是手段</a:t>
            </a:r>
            <a:endParaRPr lang="zh-CN" altLang="en-US"/>
          </a:p>
          <a:p>
            <a:pPr marL="0" indent="0">
              <a:buNone/>
            </a:pPr>
            <a:r>
              <a:rPr lang="zh-CN" altLang="en-US"/>
              <a:t>4.赠送优惠福利</a:t>
            </a:r>
            <a:endParaRPr lang="zh-CN" altLang="en-US"/>
          </a:p>
          <a:p>
            <a:pPr marL="0" indent="0">
              <a:buNone/>
            </a:pPr>
            <a:r>
              <a:rPr lang="zh-CN" altLang="en-US"/>
              <a:t>5.对比产品优劣</a:t>
            </a:r>
            <a:endParaRPr lang="zh-CN" altLang="en-US"/>
          </a:p>
          <a:p>
            <a:pPr marL="0" indent="0">
              <a:buNone/>
            </a:pPr>
            <a:r>
              <a:rPr lang="zh-CN" altLang="en-US"/>
              <a:t>6.深挖用户痛点</a:t>
            </a:r>
            <a:endParaRPr lang="zh-CN" altLang="en-US"/>
          </a:p>
          <a:p>
            <a:pPr marL="0" indent="0">
              <a:buNone/>
            </a:pPr>
            <a:r>
              <a:rPr lang="zh-CN" altLang="en-US"/>
              <a:t>7.饥饿营销</a:t>
            </a:r>
            <a:endParaRPr lang="zh-CN" altLang="en-US"/>
          </a:p>
        </p:txBody>
      </p:sp>
    </p:spTree>
    <p:custDataLst>
      <p:tags r:id="rId1"/>
    </p:custData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custDataLst>
              <p:tags r:id="rId1"/>
            </p:custDataLst>
          </p:nvPr>
        </p:nvSpPr>
        <p:spPr>
          <a:xfrm>
            <a:off x="2819400" y="3546475"/>
            <a:ext cx="7432040" cy="527685"/>
          </a:xfrm>
        </p:spPr>
        <p:txBody>
          <a:bodyPr/>
          <a:lstStyle/>
          <a:p>
            <a:r>
              <a:rPr dirty="0"/>
              <a:t>Cash flow</a:t>
            </a:r>
            <a:endParaRPr dirty="0"/>
          </a:p>
        </p:txBody>
      </p:sp>
      <p:sp>
        <p:nvSpPr>
          <p:cNvPr id="4" name="标题 3"/>
          <p:cNvSpPr>
            <a:spLocks noGrp="1"/>
          </p:cNvSpPr>
          <p:nvPr>
            <p:ph type="title"/>
            <p:custDataLst>
              <p:tags r:id="rId2"/>
            </p:custDataLst>
          </p:nvPr>
        </p:nvSpPr>
        <p:spPr>
          <a:xfrm>
            <a:off x="2819400" y="2602230"/>
            <a:ext cx="7502525" cy="869950"/>
          </a:xfrm>
        </p:spPr>
        <p:txBody>
          <a:bodyPr>
            <a:noAutofit/>
          </a:bodyPr>
          <a:lstStyle/>
          <a:p>
            <a:r>
              <a:rPr lang="zh-CN" altLang="en-US" spc="200" dirty="0">
                <a:solidFill>
                  <a:schemeClr val="bg1"/>
                </a:solidFill>
                <a:uFillTx/>
                <a:latin typeface="Arial" panose="020B0604020202020204" pitchFamily="34" charset="0"/>
                <a:sym typeface="Arial" panose="020B0604020202020204" pitchFamily="34" charset="0"/>
              </a:rPr>
              <a:t>流量变现</a:t>
            </a:r>
            <a:endParaRPr lang="zh-CN" altLang="en-US" spc="200" dirty="0">
              <a:solidFill>
                <a:schemeClr val="bg1"/>
              </a:solidFill>
              <a:uFillTx/>
              <a:latin typeface="Arial" panose="020B0604020202020204" pitchFamily="34" charset="0"/>
              <a:sym typeface="Arial" panose="020B0604020202020204" pitchFamily="34" charset="0"/>
            </a:endParaRPr>
          </a:p>
        </p:txBody>
      </p:sp>
      <p:sp>
        <p:nvSpPr>
          <p:cNvPr id="5" name="文本框 4"/>
          <p:cNvSpPr txBox="1"/>
          <p:nvPr>
            <p:custDataLst>
              <p:tags r:id="rId3"/>
            </p:custDataLst>
          </p:nvPr>
        </p:nvSpPr>
        <p:spPr>
          <a:xfrm>
            <a:off x="579381" y="2481397"/>
            <a:ext cx="1896110" cy="1861185"/>
          </a:xfrm>
          <a:prstGeom prst="rect">
            <a:avLst/>
          </a:prstGeom>
          <a:noFill/>
        </p:spPr>
        <p:txBody>
          <a:bodyPr wrap="none" rtlCol="0" anchor="ctr">
            <a:spAutoFit/>
          </a:bodyPr>
          <a:lstStyle>
            <a:defPPr>
              <a:defRPr lang="zh-CN"/>
            </a:defPPr>
          </a:lstStyle>
          <a:p>
            <a:pPr algn="ctr"/>
            <a:r>
              <a:rPr lang="en-US" altLang="zh-CN" sz="11500" dirty="0">
                <a:solidFill>
                  <a:srgbClr val="FFFFFF"/>
                </a:solidFill>
                <a:latin typeface="微软雅黑" panose="020B0503020204020204" charset="-122"/>
                <a:ea typeface="微软雅黑" panose="020B0503020204020204" charset="-122"/>
              </a:rPr>
              <a:t>02</a:t>
            </a:r>
            <a:endParaRPr lang="en-US" altLang="zh-CN" sz="11500" dirty="0">
              <a:solidFill>
                <a:srgbClr val="FFFFFF"/>
              </a:solidFill>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流量变现</a:t>
            </a:r>
            <a:endParaRPr lang="zh-CN" altLang="en-US"/>
          </a:p>
        </p:txBody>
      </p:sp>
      <p:sp>
        <p:nvSpPr>
          <p:cNvPr id="5" name="内容占位符 4"/>
          <p:cNvSpPr>
            <a:spLocks noGrp="1"/>
          </p:cNvSpPr>
          <p:nvPr>
            <p:ph idx="1"/>
          </p:nvPr>
        </p:nvSpPr>
        <p:spPr/>
        <p:txBody>
          <a:bodyPr>
            <a:normAutofit/>
          </a:bodyPr>
          <a:p>
            <a:pPr marL="0" indent="0">
              <a:buNone/>
            </a:pPr>
            <a:r>
              <a:rPr lang="zh-CN" altLang="en-US"/>
              <a:t>流量变现，就是指将直播间观看直播的流量用户转化为销量的一种变现形式。流量变现主要依靠的因素就是用户，直播间用户流量越多，变现的可能性才越大。因此，直播变现最基本的就是要将流量变现，具体有以下几种常见的流量变现方式</a:t>
            </a:r>
            <a:endParaRPr lang="zh-CN" altLang="en-US"/>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直播营销平台</a:t>
            </a:r>
            <a:endParaRPr lang="zh-CN" altLang="en-US"/>
          </a:p>
        </p:txBody>
      </p:sp>
      <p:sp>
        <p:nvSpPr>
          <p:cNvPr id="5" name="内容占位符 4"/>
          <p:cNvSpPr>
            <a:spLocks noGrp="1"/>
          </p:cNvSpPr>
          <p:nvPr>
            <p:ph idx="1"/>
          </p:nvPr>
        </p:nvSpPr>
        <p:spPr/>
        <p:txBody>
          <a:bodyPr>
            <a:normAutofit lnSpcReduction="20000"/>
          </a:bodyPr>
          <a:p>
            <a:pPr marL="0" indent="0">
              <a:buNone/>
            </a:pPr>
            <a:r>
              <a:rPr lang="zh-CN" altLang="en-US"/>
              <a:t>1.直播新闻平台:主要有新华社现场云、北京时间、今日头条、天天快报等。</a:t>
            </a:r>
            <a:endParaRPr lang="zh-CN" altLang="en-US"/>
          </a:p>
          <a:p>
            <a:pPr marL="0" indent="0">
              <a:buNone/>
            </a:pPr>
            <a:r>
              <a:rPr lang="zh-CN" altLang="en-US"/>
              <a:t>2.直播视频门户:主要有优酷视频、爱奇艺、新浪微博、中搜搜说等。</a:t>
            </a:r>
            <a:endParaRPr lang="zh-CN" altLang="en-US"/>
          </a:p>
          <a:p>
            <a:pPr marL="0" indent="0">
              <a:buNone/>
            </a:pPr>
            <a:r>
              <a:rPr lang="zh-CN" altLang="en-US"/>
              <a:t>3.主播门户:斗鱼直播、哔哩哔哩、YY直播、战旗直播、虎牙直播、西瓜视频。</a:t>
            </a:r>
            <a:endParaRPr lang="zh-CN" altLang="en-US"/>
          </a:p>
          <a:p>
            <a:pPr marL="0" indent="0">
              <a:buNone/>
            </a:pPr>
            <a:r>
              <a:rPr lang="zh-CN" altLang="en-US"/>
              <a:t>4.带货直播平台:淘宝、抖音、快手、微信。</a:t>
            </a:r>
            <a:endParaRPr lang="zh-CN" altLang="en-US"/>
          </a:p>
        </p:txBody>
      </p:sp>
      <p:pic>
        <p:nvPicPr>
          <p:cNvPr id="203" name="图片 9"/>
          <p:cNvPicPr>
            <a:picLocks noChangeAspect="1"/>
          </p:cNvPicPr>
          <p:nvPr/>
        </p:nvPicPr>
        <p:blipFill>
          <a:blip r:embed="rId1"/>
          <a:stretch>
            <a:fillRect/>
          </a:stretch>
        </p:blipFill>
        <p:spPr>
          <a:xfrm>
            <a:off x="3798570" y="3837940"/>
            <a:ext cx="4594225" cy="3019425"/>
          </a:xfrm>
          <a:prstGeom prst="rect">
            <a:avLst/>
          </a:prstGeom>
          <a:noFill/>
          <a:ln>
            <a:noFill/>
          </a:ln>
        </p:spPr>
      </p:pic>
    </p:spTree>
    <p:custDataLst>
      <p:tags r:id="rId2"/>
    </p:custData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“大咖”助阵</a:t>
            </a:r>
            <a:endParaRPr lang="zh-CN" altLang="en-US"/>
          </a:p>
        </p:txBody>
      </p:sp>
      <p:sp>
        <p:nvSpPr>
          <p:cNvPr id="5" name="内容占位符 4"/>
          <p:cNvSpPr>
            <a:spLocks noGrp="1"/>
          </p:cNvSpPr>
          <p:nvPr>
            <p:ph idx="1"/>
          </p:nvPr>
        </p:nvSpPr>
        <p:spPr/>
        <p:txBody>
          <a:bodyPr>
            <a:normAutofit fontScale="90000" lnSpcReduction="10000"/>
          </a:bodyPr>
          <a:p>
            <a:pPr marL="0" indent="0">
              <a:buNone/>
            </a:pPr>
            <a:r>
              <a:rPr lang="zh-CN" altLang="en-US"/>
              <a:t>直播间的流量一方面是来自粉丝，另一方面来源于各种方式的推广引流过来的。而网红大V和明星本身就自带庞大流量，如果他们来到直播间，自然而然就会有很多流量粉丝来支持，对于直播间的人气流量完全不用担心，这也是个流量变现的绝佳方法。</a:t>
            </a:r>
            <a:endParaRPr lang="zh-CN" altLang="en-US"/>
          </a:p>
          <a:p>
            <a:pPr marL="0" indent="0">
              <a:buNone/>
            </a:pPr>
            <a:r>
              <a:rPr lang="zh-CN" altLang="en-US"/>
              <a:t>比如李佳琦和薇娅的直播间，他们俩本身就属于头部主播，人气自然不用说，但他们也会经常请明星们来到直播间增加人气，粉丝们为了支持喜欢的明星，肯定很多人还是会为明星买单，而且主播的热度和名气也会增加，能请来明星合作，粉丝更会信任这个主播，本身的流量也会大大提高。</a:t>
            </a:r>
            <a:endParaRPr lang="zh-CN" altLang="en-US"/>
          </a:p>
          <a:p>
            <a:pPr marL="0" indent="0">
              <a:buNone/>
            </a:pPr>
            <a:r>
              <a:rPr lang="zh-CN" altLang="en-US"/>
              <a:t>当然，流量的变现也是需要平时个人和平台用心经营的，只有为用户提供优质的直播内容和良好的平台服务，才能长久地获得用户坚定不移的支持和追随</a:t>
            </a:r>
            <a:endParaRPr lang="zh-CN" altLang="en-US"/>
          </a:p>
        </p:txBody>
      </p:sp>
    </p:spTree>
    <p:custDataLst>
      <p:tags r:id="rId1"/>
    </p:custData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广告变现</a:t>
            </a:r>
            <a:endParaRPr lang="zh-CN" altLang="en-US"/>
          </a:p>
        </p:txBody>
      </p:sp>
      <p:sp>
        <p:nvSpPr>
          <p:cNvPr id="5" name="内容占位符 4"/>
          <p:cNvSpPr>
            <a:spLocks noGrp="1"/>
          </p:cNvSpPr>
          <p:nvPr>
            <p:ph idx="1"/>
          </p:nvPr>
        </p:nvSpPr>
        <p:spPr/>
        <p:txBody>
          <a:bodyPr/>
          <a:p>
            <a:pPr marL="0" indent="0">
              <a:buNone/>
            </a:pPr>
            <a:r>
              <a:rPr lang="zh-CN" altLang="en-US" sz="1800"/>
              <a:t>广告变现是指企业利用主播在直播中创造出有新意的直播内容，在直播内容中穿插企业产品的广告来获得收益，这是一切依靠用户流量变现的企业的基本变现方式。有流量就会有广告的价值，但是这只建立在高流量的基础之上，低流量产品的广告收入并不明显。</a:t>
            </a:r>
            <a:endParaRPr lang="zh-CN" altLang="en-US" sz="1800"/>
          </a:p>
          <a:p>
            <a:pPr marL="0" indent="0">
              <a:buNone/>
            </a:pPr>
            <a:r>
              <a:rPr lang="zh-CN" altLang="en-US" sz="1800"/>
              <a:t>而且直播中直接插入广告会降低用户观看体验，从而引起用户反感。因此选择不同的形式插入广告，增强广告信息的真实性、趣味性，以此来消除用户的抵触情绪，提升广告投放效果。</a:t>
            </a:r>
            <a:endParaRPr lang="zh-CN" altLang="en-US" sz="1800"/>
          </a:p>
          <a:p>
            <a:pPr marL="0" indent="0">
              <a:buNone/>
            </a:pPr>
            <a:r>
              <a:rPr lang="zh-CN" altLang="en-US" sz="1800"/>
              <a:t>悄无声息地植入广告就是个很好的方式，想要将产品与品牌等融入直播中，可以学习湖南电视台《向往的生活》利用“情景再现”的方式，就是一个类似于朋友聚会聊天的慢节奏的节目，利用生活场景让明星艺人们说出一些广告词或者演出来，就像是明星一起做的一个有趣搞笑的小游戏，虽然都知道是插入的广告，但是观众会更容易接受。</a:t>
            </a:r>
            <a:endParaRPr lang="zh-CN" altLang="en-US" sz="1800"/>
          </a:p>
          <a:p>
            <a:pPr marL="0" indent="0">
              <a:buNone/>
            </a:pPr>
            <a:r>
              <a:rPr lang="zh-CN" altLang="en-US" sz="1800"/>
              <a:t>直播间也可以采用这种情景再现的方式，像聊天做游戏一样的植入广告，让用户在轻松愉悦的氛围中对产品品牌留下深刻印象</a:t>
            </a:r>
            <a:endParaRPr lang="zh-CN" altLang="en-US" sz="1800"/>
          </a:p>
        </p:txBody>
      </p:sp>
    </p:spTree>
    <p:custDataLst>
      <p:tags r:id="rId1"/>
    </p:custData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企业赞助</a:t>
            </a:r>
            <a:endParaRPr lang="zh-CN" altLang="en-US"/>
          </a:p>
        </p:txBody>
      </p:sp>
      <p:sp>
        <p:nvSpPr>
          <p:cNvPr id="5" name="内容占位符 4"/>
          <p:cNvSpPr>
            <a:spLocks noGrp="1"/>
          </p:cNvSpPr>
          <p:nvPr>
            <p:ph idx="1"/>
          </p:nvPr>
        </p:nvSpPr>
        <p:spPr/>
        <p:txBody>
          <a:bodyPr/>
          <a:p>
            <a:pPr marL="0" indent="0">
              <a:buNone/>
            </a:pPr>
            <a:r>
              <a:rPr lang="zh-CN" altLang="en-US"/>
              <a:t>企业赞助广告应该是大家最为熟悉的一种类型。在传媒领域，赞助广告的历史最为悠久。其中，最为典型的就是电视台节目中很多品牌赞助商，将节目与广告高度融合，无缝连接，借此获得良好的宣传效果。其形式也是多种多样，如冠名广告、特约赞助广告、节目结尾Logo、鸣谢字幕、演播室广告、节目内容广告、实物赞助等。</a:t>
            </a:r>
            <a:endParaRPr lang="zh-CN" altLang="en-US"/>
          </a:p>
          <a:p>
            <a:pPr marL="0" indent="0">
              <a:buNone/>
            </a:pPr>
            <a:r>
              <a:rPr lang="zh-CN" altLang="en-US"/>
              <a:t>直播间和电视台节目一样，只要你的人气流量够高，完全可以去拉赞助商。将冠名广告、特约赞助广告、广告外链等这套源于传统媒体的玩法嫁接到直播中来，尤其是那些有流量、有背书、有影响力的直播主办方，找企业拉赞助是再适合不过了</a:t>
            </a:r>
            <a:endParaRPr lang="zh-CN" altLang="en-US"/>
          </a:p>
        </p:txBody>
      </p:sp>
    </p:spTree>
    <p:custDataLst>
      <p:tags r:id="rId1"/>
    </p:custData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电商变现</a:t>
            </a:r>
            <a:endParaRPr lang="zh-CN" altLang="en-US"/>
          </a:p>
        </p:txBody>
      </p:sp>
      <p:sp>
        <p:nvSpPr>
          <p:cNvPr id="5" name="内容占位符 4"/>
          <p:cNvSpPr>
            <a:spLocks noGrp="1"/>
          </p:cNvSpPr>
          <p:nvPr>
            <p:ph idx="1"/>
          </p:nvPr>
        </p:nvSpPr>
        <p:spPr/>
        <p:txBody>
          <a:bodyPr>
            <a:normAutofit lnSpcReduction="10000"/>
          </a:bodyPr>
          <a:p>
            <a:pPr marL="0" indent="0">
              <a:buNone/>
            </a:pPr>
            <a:r>
              <a:rPr lang="zh-CN" altLang="en-US"/>
              <a:t>在以流量为王的互联网时代，电商变现无疑是一种很直接的变现方法。淘宝、拼多多、京东等电商现在非常重视“直播购物”。因为直播和电商的模式可以很好地解决传统电商购物的一个痛点，那就是直播购物可以消除用户对商品图片的不信任感，直播能为用户创造一种参与感和现场感，改变了用户一直以来的传统的以商品详情图片为主的电商购物体验。</a:t>
            </a:r>
            <a:endParaRPr lang="zh-CN" altLang="en-US"/>
          </a:p>
          <a:p>
            <a:pPr marL="0" indent="0">
              <a:buNone/>
            </a:pPr>
            <a:r>
              <a:rPr lang="zh-CN" altLang="en-US"/>
              <a:t>罗振宇曾经说过，单纯依靠广告变现的方式已经过时了、不可取了，所以学会如何直播卖货很重要。从形式来看，这种“直播电商”的方式其实就是一种变相的软广，随着直播行业的迅速发展，近两年直播卖货已经越来越成熟，并受到广大主播和企业的关注和喜爱。但是随着消费升级趋势越来越明显，直播＋电商不可能单单只是卖“货”，展示的更应该是一种生活方式</a:t>
            </a:r>
            <a:endParaRPr lang="zh-CN" altLang="en-US"/>
          </a:p>
        </p:txBody>
      </p:sp>
    </p:spTree>
    <p:custDataLst>
      <p:tags r:id="rId1"/>
    </p:custData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custDataLst>
              <p:tags r:id="rId1"/>
            </p:custDataLst>
          </p:nvPr>
        </p:nvSpPr>
        <p:spPr>
          <a:xfrm>
            <a:off x="2819400" y="3546475"/>
            <a:ext cx="7432040" cy="527685"/>
          </a:xfrm>
        </p:spPr>
        <p:txBody>
          <a:bodyPr/>
          <a:lstStyle/>
          <a:p>
            <a:r>
              <a:rPr dirty="0"/>
              <a:t>Content realization</a:t>
            </a:r>
            <a:endParaRPr dirty="0"/>
          </a:p>
        </p:txBody>
      </p:sp>
      <p:sp>
        <p:nvSpPr>
          <p:cNvPr id="4" name="标题 3"/>
          <p:cNvSpPr>
            <a:spLocks noGrp="1"/>
          </p:cNvSpPr>
          <p:nvPr>
            <p:ph type="title"/>
            <p:custDataLst>
              <p:tags r:id="rId2"/>
            </p:custDataLst>
          </p:nvPr>
        </p:nvSpPr>
        <p:spPr>
          <a:xfrm>
            <a:off x="2819400" y="2602230"/>
            <a:ext cx="7502525" cy="869950"/>
          </a:xfrm>
        </p:spPr>
        <p:txBody>
          <a:bodyPr>
            <a:noAutofit/>
          </a:bodyPr>
          <a:lstStyle/>
          <a:p>
            <a:r>
              <a:rPr lang="zh-CN" altLang="en-US" spc="200" dirty="0">
                <a:solidFill>
                  <a:schemeClr val="bg1"/>
                </a:solidFill>
                <a:uFillTx/>
                <a:latin typeface="Arial" panose="020B0604020202020204" pitchFamily="34" charset="0"/>
                <a:sym typeface="Arial" panose="020B0604020202020204" pitchFamily="34" charset="0"/>
              </a:rPr>
              <a:t>内容变现</a:t>
            </a:r>
            <a:endParaRPr lang="zh-CN" altLang="en-US" spc="200" dirty="0">
              <a:solidFill>
                <a:schemeClr val="bg1"/>
              </a:solidFill>
              <a:uFillTx/>
              <a:latin typeface="Arial" panose="020B0604020202020204" pitchFamily="34" charset="0"/>
              <a:sym typeface="Arial" panose="020B0604020202020204" pitchFamily="34" charset="0"/>
            </a:endParaRPr>
          </a:p>
        </p:txBody>
      </p:sp>
      <p:sp>
        <p:nvSpPr>
          <p:cNvPr id="5" name="文本框 4"/>
          <p:cNvSpPr txBox="1"/>
          <p:nvPr>
            <p:custDataLst>
              <p:tags r:id="rId3"/>
            </p:custDataLst>
          </p:nvPr>
        </p:nvSpPr>
        <p:spPr>
          <a:xfrm>
            <a:off x="579381" y="2481397"/>
            <a:ext cx="1896110" cy="1861185"/>
          </a:xfrm>
          <a:prstGeom prst="rect">
            <a:avLst/>
          </a:prstGeom>
          <a:noFill/>
        </p:spPr>
        <p:txBody>
          <a:bodyPr wrap="none" rtlCol="0" anchor="ctr">
            <a:spAutoFit/>
          </a:bodyPr>
          <a:lstStyle>
            <a:defPPr>
              <a:defRPr lang="zh-CN"/>
            </a:defPPr>
          </a:lstStyle>
          <a:p>
            <a:pPr algn="ctr"/>
            <a:r>
              <a:rPr lang="en-US" altLang="zh-CN" sz="11500" dirty="0">
                <a:solidFill>
                  <a:srgbClr val="FFFFFF"/>
                </a:solidFill>
                <a:latin typeface="微软雅黑" panose="020B0503020204020204" charset="-122"/>
                <a:ea typeface="微软雅黑" panose="020B0503020204020204" charset="-122"/>
              </a:rPr>
              <a:t>03</a:t>
            </a:r>
            <a:endParaRPr lang="en-US" altLang="zh-CN" sz="11500" dirty="0">
              <a:solidFill>
                <a:srgbClr val="FFFFFF"/>
              </a:solidFill>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内容变现</a:t>
            </a:r>
            <a:endParaRPr lang="zh-CN" altLang="en-US"/>
          </a:p>
        </p:txBody>
      </p:sp>
      <p:sp>
        <p:nvSpPr>
          <p:cNvPr id="5" name="内容占位符 4"/>
          <p:cNvSpPr>
            <a:spLocks noGrp="1"/>
          </p:cNvSpPr>
          <p:nvPr>
            <p:ph idx="1"/>
          </p:nvPr>
        </p:nvSpPr>
        <p:spPr>
          <a:xfrm>
            <a:off x="876300" y="1852295"/>
            <a:ext cx="10440035" cy="2019300"/>
          </a:xfrm>
        </p:spPr>
        <p:txBody>
          <a:bodyPr>
            <a:normAutofit/>
          </a:bodyPr>
          <a:p>
            <a:pPr marL="0" indent="0">
              <a:buNone/>
            </a:pPr>
            <a:r>
              <a:rPr lang="zh-CN" altLang="en-US"/>
              <a:t>由于直播变现已经越发成熟，那些传统的变现渠道已经越来越不能满足平台的盈利欲望。在以内容为王的时代，直播平台找到了充分利用自身的优质内容来变现的方式。内容变现就是以卖内容赚钱，比如直播打赏、会员增值、付费观看、版权销售等，接下来给大家介绍这几种常见的内容变现的形式</a:t>
            </a:r>
            <a:endParaRPr lang="zh-CN" altLang="en-US"/>
          </a:p>
          <a:p>
            <a:pPr marL="0" indent="0">
              <a:buNone/>
            </a:pPr>
            <a:endParaRPr lang="zh-CN" altLang="en-US"/>
          </a:p>
        </p:txBody>
      </p:sp>
      <p:sp>
        <p:nvSpPr>
          <p:cNvPr id="2" name="文本框 1"/>
          <p:cNvSpPr txBox="1"/>
          <p:nvPr/>
        </p:nvSpPr>
        <p:spPr>
          <a:xfrm>
            <a:off x="876300" y="3871595"/>
            <a:ext cx="1914525" cy="460375"/>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cs typeface="微软雅黑" panose="020B0503020204020204" charset="-122"/>
              </a:rPr>
              <a:t>·</a:t>
            </a:r>
            <a:r>
              <a:rPr lang="en-US" altLang="zh-CN" sz="2400">
                <a:latin typeface="微软雅黑" panose="020B0503020204020204" charset="-122"/>
                <a:ea typeface="微软雅黑" panose="020B0503020204020204" charset="-122"/>
                <a:cs typeface="微软雅黑" panose="020B0503020204020204" charset="-122"/>
              </a:rPr>
              <a:t> </a:t>
            </a:r>
            <a:r>
              <a:rPr lang="zh-CN" altLang="en-US" sz="2400">
                <a:latin typeface="微软雅黑" panose="020B0503020204020204" charset="-122"/>
                <a:ea typeface="微软雅黑" panose="020B0503020204020204" charset="-122"/>
                <a:cs typeface="微软雅黑" panose="020B0503020204020204" charset="-122"/>
              </a:rPr>
              <a:t>直播打赏</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876300" y="4695190"/>
            <a:ext cx="1914525" cy="460375"/>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cs typeface="微软雅黑" panose="020B0503020204020204" charset="-122"/>
              </a:rPr>
              <a:t>·</a:t>
            </a:r>
            <a:r>
              <a:rPr lang="en-US" altLang="zh-CN" sz="2400">
                <a:latin typeface="微软雅黑" panose="020B0503020204020204" charset="-122"/>
                <a:ea typeface="微软雅黑" panose="020B0503020204020204" charset="-122"/>
                <a:cs typeface="微软雅黑" panose="020B0503020204020204" charset="-122"/>
              </a:rPr>
              <a:t> </a:t>
            </a:r>
            <a:r>
              <a:rPr lang="zh-CN" altLang="en-US" sz="2400">
                <a:latin typeface="微软雅黑" panose="020B0503020204020204" charset="-122"/>
                <a:ea typeface="微软雅黑" panose="020B0503020204020204" charset="-122"/>
                <a:cs typeface="微软雅黑" panose="020B0503020204020204" charset="-122"/>
              </a:rPr>
              <a:t>会员增值</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876300" y="5518785"/>
            <a:ext cx="1914525" cy="460375"/>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cs typeface="微软雅黑" panose="020B0503020204020204" charset="-122"/>
              </a:rPr>
              <a:t>·</a:t>
            </a:r>
            <a:r>
              <a:rPr lang="en-US" altLang="zh-CN" sz="2400">
                <a:latin typeface="微软雅黑" panose="020B0503020204020204" charset="-122"/>
                <a:ea typeface="微软雅黑" panose="020B0503020204020204" charset="-122"/>
                <a:cs typeface="微软雅黑" panose="020B0503020204020204" charset="-122"/>
              </a:rPr>
              <a:t> </a:t>
            </a:r>
            <a:r>
              <a:rPr lang="zh-CN" altLang="en-US" sz="2400">
                <a:latin typeface="微软雅黑" panose="020B0503020204020204" charset="-122"/>
                <a:ea typeface="微软雅黑" panose="020B0503020204020204" charset="-122"/>
                <a:cs typeface="微软雅黑" panose="020B0503020204020204" charset="-122"/>
              </a:rPr>
              <a:t>内容付费</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5071110" y="3871595"/>
            <a:ext cx="1914525" cy="460375"/>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cs typeface="微软雅黑" panose="020B0503020204020204" charset="-122"/>
              </a:rPr>
              <a:t>·</a:t>
            </a:r>
            <a:r>
              <a:rPr lang="en-US" altLang="zh-CN" sz="2400">
                <a:latin typeface="微软雅黑" panose="020B0503020204020204" charset="-122"/>
                <a:ea typeface="微软雅黑" panose="020B0503020204020204" charset="-122"/>
                <a:cs typeface="微软雅黑" panose="020B0503020204020204" charset="-122"/>
              </a:rPr>
              <a:t> </a:t>
            </a:r>
            <a:r>
              <a:rPr lang="zh-CN" altLang="en-US" sz="2400">
                <a:latin typeface="微软雅黑" panose="020B0503020204020204" charset="-122"/>
                <a:ea typeface="微软雅黑" panose="020B0503020204020204" charset="-122"/>
                <a:cs typeface="微软雅黑" panose="020B0503020204020204" charset="-122"/>
              </a:rPr>
              <a:t>课程变现</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5071110" y="4695190"/>
            <a:ext cx="1914525" cy="460375"/>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cs typeface="微软雅黑" panose="020B0503020204020204" charset="-122"/>
              </a:rPr>
              <a:t>·</a:t>
            </a:r>
            <a:r>
              <a:rPr lang="en-US" altLang="zh-CN" sz="2400">
                <a:latin typeface="微软雅黑" panose="020B0503020204020204" charset="-122"/>
                <a:ea typeface="微软雅黑" panose="020B0503020204020204" charset="-122"/>
                <a:cs typeface="微软雅黑" panose="020B0503020204020204" charset="-122"/>
              </a:rPr>
              <a:t> </a:t>
            </a:r>
            <a:r>
              <a:rPr lang="zh-CN" altLang="en-US" sz="2400">
                <a:latin typeface="微软雅黑" panose="020B0503020204020204" charset="-122"/>
                <a:ea typeface="微软雅黑" panose="020B0503020204020204" charset="-122"/>
                <a:cs typeface="微软雅黑" panose="020B0503020204020204" charset="-122"/>
              </a:rPr>
              <a:t>版权销售</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5071110" y="5518785"/>
            <a:ext cx="1914525" cy="460375"/>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cs typeface="微软雅黑" panose="020B0503020204020204" charset="-122"/>
              </a:rPr>
              <a:t>·</a:t>
            </a:r>
            <a:r>
              <a:rPr lang="en-US" altLang="zh-CN" sz="2400">
                <a:latin typeface="微软雅黑" panose="020B0503020204020204" charset="-122"/>
                <a:ea typeface="微软雅黑" panose="020B0503020204020204" charset="-122"/>
                <a:cs typeface="微软雅黑" panose="020B0503020204020204" charset="-122"/>
              </a:rPr>
              <a:t> </a:t>
            </a:r>
            <a:r>
              <a:rPr lang="zh-CN" altLang="en-US" sz="2400">
                <a:latin typeface="微软雅黑" panose="020B0503020204020204" charset="-122"/>
                <a:ea typeface="微软雅黑" panose="020B0503020204020204" charset="-122"/>
                <a:cs typeface="微软雅黑" panose="020B0503020204020204" charset="-122"/>
              </a:rPr>
              <a:t>游戏付费</a:t>
            </a:r>
            <a:endParaRPr lang="zh-CN" altLang="en-US" sz="2400">
              <a:latin typeface="微软雅黑" panose="020B0503020204020204" charset="-122"/>
              <a:ea typeface="微软雅黑" panose="020B0503020204020204" charset="-122"/>
              <a:cs typeface="微软雅黑" panose="020B0503020204020204" charset="-122"/>
            </a:endParaRPr>
          </a:p>
        </p:txBody>
      </p:sp>
    </p:spTree>
    <p:custDataLst>
      <p:tags r:id="rId1"/>
    </p:custData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custDataLst>
              <p:tags r:id="rId1"/>
            </p:custDataLst>
          </p:nvPr>
        </p:nvSpPr>
        <p:spPr>
          <a:xfrm>
            <a:off x="2819400" y="3546475"/>
            <a:ext cx="7432040" cy="527685"/>
          </a:xfrm>
        </p:spPr>
        <p:txBody>
          <a:bodyPr/>
          <a:lstStyle/>
          <a:p>
            <a:r>
              <a:rPr dirty="0"/>
              <a:t>Flow + content realization</a:t>
            </a:r>
            <a:endParaRPr dirty="0"/>
          </a:p>
        </p:txBody>
      </p:sp>
      <p:sp>
        <p:nvSpPr>
          <p:cNvPr id="4" name="标题 3"/>
          <p:cNvSpPr>
            <a:spLocks noGrp="1"/>
          </p:cNvSpPr>
          <p:nvPr>
            <p:ph type="title"/>
            <p:custDataLst>
              <p:tags r:id="rId2"/>
            </p:custDataLst>
          </p:nvPr>
        </p:nvSpPr>
        <p:spPr>
          <a:xfrm>
            <a:off x="2819400" y="2602230"/>
            <a:ext cx="7502525" cy="869950"/>
          </a:xfrm>
        </p:spPr>
        <p:txBody>
          <a:bodyPr>
            <a:noAutofit/>
          </a:bodyPr>
          <a:lstStyle/>
          <a:p>
            <a:r>
              <a:rPr lang="zh-CN" altLang="en-US" spc="200" dirty="0">
                <a:solidFill>
                  <a:schemeClr val="bg1"/>
                </a:solidFill>
                <a:uFillTx/>
                <a:latin typeface="Arial" panose="020B0604020202020204" pitchFamily="34" charset="0"/>
                <a:sym typeface="Arial" panose="020B0604020202020204" pitchFamily="34" charset="0"/>
              </a:rPr>
              <a:t>流量+内容变现</a:t>
            </a:r>
            <a:endParaRPr lang="zh-CN" altLang="en-US" spc="200" dirty="0">
              <a:solidFill>
                <a:schemeClr val="bg1"/>
              </a:solidFill>
              <a:uFillTx/>
              <a:latin typeface="Arial" panose="020B0604020202020204" pitchFamily="34" charset="0"/>
              <a:sym typeface="Arial" panose="020B0604020202020204" pitchFamily="34" charset="0"/>
            </a:endParaRPr>
          </a:p>
        </p:txBody>
      </p:sp>
      <p:sp>
        <p:nvSpPr>
          <p:cNvPr id="5" name="文本框 4"/>
          <p:cNvSpPr txBox="1"/>
          <p:nvPr>
            <p:custDataLst>
              <p:tags r:id="rId3"/>
            </p:custDataLst>
          </p:nvPr>
        </p:nvSpPr>
        <p:spPr>
          <a:xfrm>
            <a:off x="579381" y="2481397"/>
            <a:ext cx="1896110" cy="1861185"/>
          </a:xfrm>
          <a:prstGeom prst="rect">
            <a:avLst/>
          </a:prstGeom>
          <a:noFill/>
        </p:spPr>
        <p:txBody>
          <a:bodyPr wrap="none" rtlCol="0" anchor="ctr">
            <a:spAutoFit/>
          </a:bodyPr>
          <a:lstStyle>
            <a:defPPr>
              <a:defRPr lang="zh-CN"/>
            </a:defPPr>
          </a:lstStyle>
          <a:p>
            <a:pPr algn="ctr"/>
            <a:r>
              <a:rPr lang="en-US" altLang="zh-CN" sz="11500" dirty="0">
                <a:solidFill>
                  <a:srgbClr val="FFFFFF"/>
                </a:solidFill>
                <a:latin typeface="微软雅黑" panose="020B0503020204020204" charset="-122"/>
                <a:ea typeface="微软雅黑" panose="020B0503020204020204" charset="-122"/>
              </a:rPr>
              <a:t>04</a:t>
            </a:r>
            <a:endParaRPr lang="en-US" altLang="zh-CN" sz="11500" dirty="0">
              <a:solidFill>
                <a:srgbClr val="FFFFFF"/>
              </a:solidFill>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流量+内容变现</a:t>
            </a:r>
            <a:endParaRPr lang="zh-CN" altLang="en-US"/>
          </a:p>
        </p:txBody>
      </p:sp>
      <p:sp>
        <p:nvSpPr>
          <p:cNvPr id="5" name="内容占位符 4"/>
          <p:cNvSpPr>
            <a:spLocks noGrp="1"/>
          </p:cNvSpPr>
          <p:nvPr>
            <p:ph idx="1"/>
          </p:nvPr>
        </p:nvSpPr>
        <p:spPr>
          <a:xfrm>
            <a:off x="876300" y="1852295"/>
            <a:ext cx="10440035" cy="2019300"/>
          </a:xfrm>
        </p:spPr>
        <p:txBody>
          <a:bodyPr>
            <a:normAutofit/>
          </a:bodyPr>
          <a:p>
            <a:pPr marL="0" indent="0">
              <a:buNone/>
            </a:pPr>
            <a:r>
              <a:rPr lang="zh-CN" altLang="en-US"/>
              <a:t>“流量＋内容”的模式是直播平台发展的一种最新也是效果极佳的变现形式。你的内容想要传播推广，肯定离不开流量，只要你有优质的内容，就一定可以利用流量来变现，这是全媒体经济发展下的必然趋势</a:t>
            </a:r>
            <a:endParaRPr lang="zh-CN" altLang="en-US"/>
          </a:p>
        </p:txBody>
      </p:sp>
    </p:spTree>
    <p:custDataLst>
      <p:tags r:id="rId1"/>
    </p:custData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流量和内容的关系</a:t>
            </a:r>
            <a:endParaRPr lang="zh-CN" altLang="en-US"/>
          </a:p>
        </p:txBody>
      </p:sp>
      <p:sp>
        <p:nvSpPr>
          <p:cNvPr id="5" name="内容占位符 4"/>
          <p:cNvSpPr>
            <a:spLocks noGrp="1"/>
          </p:cNvSpPr>
          <p:nvPr>
            <p:ph idx="1"/>
          </p:nvPr>
        </p:nvSpPr>
        <p:spPr>
          <a:xfrm>
            <a:off x="876300" y="1852295"/>
            <a:ext cx="10440035" cy="3924300"/>
          </a:xfrm>
        </p:spPr>
        <p:txBody>
          <a:bodyPr>
            <a:normAutofit/>
          </a:bodyPr>
          <a:p>
            <a:pPr marL="0" indent="0">
              <a:buNone/>
            </a:pPr>
            <a:r>
              <a:rPr lang="zh-CN" altLang="en-US"/>
              <a:t>这种变现模式是通过内容来聚集用户，打造流量直播平台，用户在产品中主要是进行内容消费。内容和流量其实是互补的，优质的内容会有更多的浏览量，而高流量会把内容传播给更多的人看，所以二者其实是相互扶持的相互成长的关系。</a:t>
            </a:r>
            <a:endParaRPr lang="zh-CN" altLang="en-US"/>
          </a:p>
          <a:p>
            <a:pPr marL="0" indent="0">
              <a:buNone/>
            </a:pPr>
            <a:r>
              <a:rPr lang="zh-CN" altLang="en-US"/>
              <a:t>流量+内容变现其实就是服务的变现，直播主播提供服务内容，流量用户为内容买单。比较典型的就是电商导购式直播，店家或者主播在直播间耐心为用户讲解产品的功能细节，为用户解决所有疑问，再给用户推荐该产品，这样用户才会更容易接受这种销售方式，才更愿意下单。</a:t>
            </a:r>
            <a:endParaRPr lang="zh-CN" altLang="en-US"/>
          </a:p>
        </p:txBody>
      </p:sp>
    </p:spTree>
    <p:custDataLst>
      <p:tags r:id="rId1"/>
    </p:custData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变现方法</a:t>
            </a:r>
            <a:endParaRPr lang="zh-CN" altLang="en-US"/>
          </a:p>
        </p:txBody>
      </p:sp>
      <p:sp>
        <p:nvSpPr>
          <p:cNvPr id="5" name="内容占位符 4"/>
          <p:cNvSpPr>
            <a:spLocks noGrp="1"/>
          </p:cNvSpPr>
          <p:nvPr>
            <p:ph idx="1"/>
          </p:nvPr>
        </p:nvSpPr>
        <p:spPr>
          <a:xfrm>
            <a:off x="876300" y="1852295"/>
            <a:ext cx="10440035" cy="3924300"/>
          </a:xfrm>
        </p:spPr>
        <p:txBody>
          <a:bodyPr>
            <a:normAutofit/>
          </a:bodyPr>
          <a:p>
            <a:pPr marL="0" indent="0">
              <a:buNone/>
            </a:pPr>
            <a:r>
              <a:rPr lang="zh-CN" altLang="en-US"/>
              <a:t>“流量＋内容”的模式实际上直播是内容，变现才是本质。而这一模式在互联网发展的时代下也衍生出了一些新型的变现手段。大致有以下几种:</a:t>
            </a:r>
            <a:endParaRPr lang="zh-CN" altLang="en-US"/>
          </a:p>
          <a:p>
            <a:pPr marL="0" indent="0">
              <a:buNone/>
            </a:pPr>
            <a:r>
              <a:rPr lang="en-US" altLang="zh-CN"/>
              <a:t>1.</a:t>
            </a:r>
            <a:r>
              <a:rPr lang="zh-CN" altLang="en-US"/>
              <a:t>网红经济</a:t>
            </a:r>
            <a:endParaRPr lang="zh-CN" altLang="en-US"/>
          </a:p>
          <a:p>
            <a:pPr marL="0" indent="0">
              <a:buNone/>
            </a:pPr>
            <a:r>
              <a:rPr lang="en-US" altLang="zh-CN"/>
              <a:t>2.</a:t>
            </a:r>
            <a:r>
              <a:rPr lang="zh-CN" altLang="en-US"/>
              <a:t>即时经济</a:t>
            </a:r>
            <a:endParaRPr lang="zh-CN" altLang="en-US"/>
          </a:p>
          <a:p>
            <a:pPr marL="0" indent="0">
              <a:buNone/>
            </a:pPr>
            <a:r>
              <a:rPr lang="zh-CN" altLang="en-US"/>
              <a:t>3.线下展示</a:t>
            </a:r>
            <a:endParaRPr lang="zh-CN" altLang="en-US"/>
          </a:p>
          <a:p>
            <a:pPr marL="0" indent="0">
              <a:buNone/>
            </a:pPr>
            <a:r>
              <a:rPr lang="zh-CN" altLang="en-US"/>
              <a:t>4.专题系列</a:t>
            </a:r>
            <a:endParaRPr lang="zh-CN" altLang="en-US"/>
          </a:p>
        </p:txBody>
      </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19.xml><?xml version="1.0" encoding="utf-8"?>
<p:tagLst xmlns:p="http://schemas.openxmlformats.org/presentationml/2006/main">
  <p:tag name="KSO_WM_UNIT_HIGHLIGHT" val="0"/>
  <p:tag name="KSO_WM_UNIT_COMPATIBLE" val="0"/>
  <p:tag name="KSO_WM_UNIT_ID" val="_13*l_h_i*1_1_1"/>
  <p:tag name="KSO_WM_UNIT_LAYERLEVEL" val="1_1_1"/>
  <p:tag name="KSO_WM_TAG_VERSION" val="1.0"/>
  <p:tag name="KSO_WM_BEAUTIFY_FLAG" val="#wm#"/>
  <p:tag name="KSO_WM_UNIT_TYPE" val="l_h_i"/>
  <p:tag name="KSO_WM_UNIT_INDEX" val="1_1_1"/>
  <p:tag name="KSO_WM_UNIT_COLOR_SCHEME_SHAPE_ID" val="7"/>
  <p:tag name="KSO_WM_UNIT_COLOR_SCHEME_PARENT_PAGE" val="0_4"/>
  <p:tag name="KSO_WM_UNIT_DIAGRAM_ISNUMVISUAL" val="0"/>
  <p:tag name="KSO_WM_UNIT_DIAGRAM_ISREFERUNIT" val="0"/>
  <p:tag name="KSO_WM_SLIDE_BACKGROUND_TYPE" val="bottomTop"/>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ID" val="_13*l_h_i*1_1_1"/>
  <p:tag name="KSO_WM_UNIT_LAYERLEVEL" val="1_1_1"/>
  <p:tag name="KSO_WM_TAG_VERSION" val="1.0"/>
  <p:tag name="KSO_WM_BEAUTIFY_FLAG" val="#wm#"/>
  <p:tag name="KSO_WM_UNIT_TYPE" val="l_h_i"/>
  <p:tag name="KSO_WM_UNIT_INDEX" val="1_1_1"/>
  <p:tag name="KSO_WM_UNIT_COLOR_SCHEME_SHAPE_ID" val="7"/>
  <p:tag name="KSO_WM_UNIT_COLOR_SCHEME_PARENT_PAGE" val="0_4"/>
  <p:tag name="KSO_WM_UNIT_DIAGRAM_ISNUMVISUAL" val="0"/>
  <p:tag name="KSO_WM_UNIT_DIAGRAM_ISREFERUNIT" val="0"/>
  <p:tag name="KSO_WM_SLIDE_BACKGROUND_TYPE" val="bottomTop"/>
  <p:tag name="KSO_WM_SLIDE_BK_DARK_LIGHT" val="2"/>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TAG_VERSION" val="1.0"/>
  <p:tag name="KSO_WM_UNIT_TYPE" val="i"/>
  <p:tag name="KSO_WM_UNIT_INDEX" val="2"/>
  <p:tag name="KSO_WM_UNIT_ID" val="_1*i*2"/>
  <p:tag name="KSO_WM_UNIT_LAYERLEVEL" val="1"/>
  <p:tag name="KSO_WM_UNIT_HIGHLIGHT" val="0"/>
  <p:tag name="KSO_WM_UNIT_COMPATIBLE" val="0"/>
  <p:tag name="KSO_WM_BEAUTIFY_FLAG" val="#wm#"/>
  <p:tag name="KSO_WM_UNIT_ISCONTENTSTITLE" val="0"/>
  <p:tag name="KSO_WM_UNIT_DIAGRAM_ISNUMVISUAL" val="0"/>
  <p:tag name="KSO_WM_UNIT_DIAGRAM_ISREFERUNIT" val="0"/>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TAG_VERSION" val="1.0"/>
  <p:tag name="KSO_WM_UNIT_TYPE" val="i"/>
  <p:tag name="KSO_WM_UNIT_INDEX" val="1"/>
  <p:tag name="KSO_WM_UNIT_ID" val="_1*i*1"/>
  <p:tag name="KSO_WM_UNIT_LAYERLEVEL" val="1"/>
  <p:tag name="KSO_WM_UNIT_HIGHLIGHT" val="0"/>
  <p:tag name="KSO_WM_UNIT_COMPATIBLE" val="0"/>
  <p:tag name="KSO_WM_BEAUTIFY_FLAG" val="#wm#"/>
  <p:tag name="KSO_WM_UNIT_ISCONTENTSTITLE" val="0"/>
  <p:tag name="KSO_WM_UNIT_DIAGRAM_ISNUMVISUAL" val="0"/>
  <p:tag name="KSO_WM_UNIT_DIAGRAM_ISREFERUNIT" val="0"/>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86549"/>
</p:tagLst>
</file>

<file path=ppt/tags/tag147.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86549"/>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1.xml><?xml version="1.0" encoding="utf-8"?>
<p:tagLst xmlns:p="http://schemas.openxmlformats.org/presentationml/2006/main">
  <p:tag name="KSO_WM_BEAUTIFY_FLAG" val="#wm#"/>
  <p:tag name="KSO_WM_TAG_VERSION" val="1.0"/>
  <p:tag name="KSO_WM_TEMPLATE_INDEX" val="20186549"/>
  <p:tag name="KSO_WM_TEMPLATE_CATEGORY" val="custom"/>
  <p:tag name="KSO_WM_TEMPLATE_THUMBS_INDEX" val="1、2、3、4、5、6、7、8、9、10、11、12、13、14、15、16"/>
  <p:tag name="KSO_WM_TEMPLATE_MASTER_TYPE" val="1"/>
  <p:tag name="KSO_WM_TEMPLATE_SUBCATEGORY" val="0"/>
  <p:tag name="KSO_WM_TEMPLATE_COLOR_TYPE" val="0"/>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371_1*i*4"/>
  <p:tag name="KSO_WM_TEMPLATE_CATEGORY" val="diagram"/>
  <p:tag name="KSO_WM_TEMPLATE_INDEX" val="20201371"/>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1371_1*i*1"/>
  <p:tag name="KSO_WM_TEMPLATE_CATEGORY" val="diagram"/>
  <p:tag name="KSO_WM_TEMPLATE_INDEX" val="20201371"/>
  <p:tag name="KSO_WM_UNIT_LAYERLEVEL" val="1"/>
  <p:tag name="KSO_WM_TAG_VERSION" val="1.0"/>
  <p:tag name="KSO_WM_BEAUTIFY_FLAG" val="#wm#"/>
</p:tagLst>
</file>

<file path=ppt/tags/tag154.xml><?xml version="1.0" encoding="utf-8"?>
<p:tagLst xmlns:p="http://schemas.openxmlformats.org/presentationml/2006/main">
  <p:tag name="KSO_WM_UNIT_ISCONTENTS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01371_1*a*1"/>
  <p:tag name="KSO_WM_TEMPLATE_CATEGORY" val="diagram"/>
  <p:tag name="KSO_WM_TEMPLATE_INDEX" val="20201371"/>
  <p:tag name="KSO_WM_UNIT_LAYERLEVEL" val="1"/>
  <p:tag name="KSO_WM_TAG_VERSION" val="1.0"/>
  <p:tag name="KSO_WM_BEAUTIFY_FLAG" val="#wm#"/>
  <p:tag name="KSO_WM_UNIT_PRESET_TEXT" val="产品更新换代较快&#13;如何持续的研发新产品？"/>
  <p:tag name="KSO_WM_UNIT_ISNUMDGMTITLE" val="0"/>
</p:tagLst>
</file>

<file path=ppt/tags/tag155.xml><?xml version="1.0" encoding="utf-8"?>
<p:tagLst xmlns:p="http://schemas.openxmlformats.org/presentationml/2006/main">
  <p:tag name="KSO_WM_SLIDE_ID" val="diagram20201371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01371"/>
  <p:tag name="KSO_WM_SLIDE_LAYOUT" val="a"/>
  <p:tag name="KSO_WM_SLIDE_LAYOUT_CNT" val="1"/>
  <p:tag name="KSO_WM_UNIT_SHOW_EDIT_AREA_INDICATION" val="1"/>
  <p:tag name="KSO_WM_TEMPLATE_THUMBS_INDEX" val="1、4、7、12、13、14、15、16、17、18、20、24、25、28、33、36、40、43、44"/>
  <p:tag name="KSO_WM_SLIDE_SIZE" val="960*540"/>
  <p:tag name="KSO_WM_SLIDE_POSITION" val="0*0"/>
</p:tagLst>
</file>

<file path=ppt/tags/tag156.xml><?xml version="1.0" encoding="utf-8"?>
<p:tagLst xmlns:p="http://schemas.openxmlformats.org/presentationml/2006/main">
  <p:tag name="KSO_WM_TEMPLATE_CATEGORY" val="custom"/>
  <p:tag name="KSO_WM_TEMPLATE_INDEX" val="20186549"/>
</p:tagLst>
</file>

<file path=ppt/tags/tag157.xml><?xml version="1.0" encoding="utf-8"?>
<p:tagLst xmlns:p="http://schemas.openxmlformats.org/presentationml/2006/main">
  <p:tag name="KSO_WM_TEMPLATE_CATEGORY" val="custom"/>
  <p:tag name="KSO_WM_TEMPLATE_INDEX" val="20186549"/>
  <p:tag name="KSO_WM_TAG_VERSION" val="1.0"/>
  <p:tag name="KSO_WM_UNIT_TYPE" val="b"/>
  <p:tag name="KSO_WM_UNIT_INDEX" val="1"/>
  <p:tag name="KSO_WM_UNIT_ID" val="custom20186549_4*b*1"/>
  <p:tag name="KSO_WM_UNIT_LAYERLEVEL" val="1"/>
  <p:tag name="KSO_WM_UNIT_HIGHLIGHT" val="0"/>
  <p:tag name="KSO_WM_UNIT_COMPATIBLE" val="0"/>
  <p:tag name="KSO_WM_BEAUTIFY_FLAG" val="#wm#"/>
  <p:tag name="KSO_WM_UNIT_PRESET_TEXT" val="单击此处添加文本具体内容"/>
  <p:tag name="KSO_WM_UNIT_ISCONTENTSTITLE" val="0"/>
  <p:tag name="KSO_WM_UNIT_VALUE" val="93"/>
  <p:tag name="KSO_WM_UNIT_DIAGRAM_ISNUMVISUAL" val="0"/>
  <p:tag name="KSO_WM_UNIT_DIAGRAM_ISREFERUNIT" val="0"/>
  <p:tag name="KSO_WM_UNIT_ISNUMDGMTITLE" val="0"/>
  <p:tag name="KSO_WM_UNIT_NOCLEAR" val="0"/>
</p:tagLst>
</file>

<file path=ppt/tags/tag158.xml><?xml version="1.0" encoding="utf-8"?>
<p:tagLst xmlns:p="http://schemas.openxmlformats.org/presentationml/2006/main">
  <p:tag name="KSO_WM_UNIT_ISCONTENTSTITLE" val="0"/>
  <p:tag name="KSO_WM_UNIT_PRESET_TEXT" val="单击此处添加标题"/>
  <p:tag name="KSO_WM_UNIT_VALUE" val="17"/>
  <p:tag name="KSO_WM_UNIT_HIGHLIGHT" val="0"/>
  <p:tag name="KSO_WM_UNIT_COMPATIBLE" val="0"/>
  <p:tag name="KSO_WM_UNIT_TYPE" val="a"/>
  <p:tag name="KSO_WM_UNIT_INDEX" val="1"/>
  <p:tag name="KSO_WM_UNIT_ID" val="custom20186549_4*a*1"/>
  <p:tag name="KSO_WM_TEMPLATE_CATEGORY" val="custom"/>
  <p:tag name="KSO_WM_TEMPLATE_INDEX" val="20186549"/>
  <p:tag name="KSO_WM_UNIT_LAYERLEVEL" val="1"/>
  <p:tag name="KSO_WM_TAG_VERSION" val="1.0"/>
  <p:tag name="KSO_WM_BEAUTIFY_FLAG" val="#wm#"/>
  <p:tag name="KSO_WM_UNIT_DIAGRAM_ISNUMVISUAL" val="0"/>
  <p:tag name="KSO_WM_UNIT_DIAGRAM_ISREFERUNIT" val="0"/>
  <p:tag name="KSO_WM_UNIT_ISNUMDGMTITLE" val="0"/>
  <p:tag name="KSO_WM_UNIT_NOCLEAR" val="0"/>
</p:tagLst>
</file>

<file path=ppt/tags/tag159.xml><?xml version="1.0" encoding="utf-8"?>
<p:tagLst xmlns:p="http://schemas.openxmlformats.org/presentationml/2006/main">
  <p:tag name="KSO_WM_TEMPLATE_CATEGORY" val="custom"/>
  <p:tag name="KSO_WM_TEMPLATE_INDEX" val="20186549"/>
  <p:tag name="KSO_WM_TAG_VERSION" val="1.0"/>
  <p:tag name="KSO_WM_UNIT_TYPE" val="e"/>
  <p:tag name="KSO_WM_UNIT_INDEX" val="1"/>
  <p:tag name="KSO_WM_UNIT_ID" val="custom20186549_4*e*1"/>
  <p:tag name="KSO_WM_UNIT_LAYERLEVEL" val="1"/>
  <p:tag name="KSO_WM_UNIT_VALUE" val="2"/>
  <p:tag name="KSO_WM_UNIT_HIGHLIGHT" val="0"/>
  <p:tag name="KSO_WM_UNIT_COMPATIBLE" val="1"/>
  <p:tag name="KSO_WM_BEAUTIFY_FLAG" val="#wm#"/>
  <p:tag name="KSO_WM_UNIT_PRESET_TEXT" val="01"/>
  <p:tag name="KSO_WM_UNIT_DIAGRAM_ISNUMVISUAL" val="0"/>
  <p:tag name="KSO_WM_UNIT_DIAGRAM_ISREFERUNIT" val="0"/>
  <p:tag name="KSO_WM_UNIT_NOCLEAR" val="0"/>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TEMPLATE_CATEGORY" val="custom"/>
  <p:tag name="KSO_WM_TEMPLATE_INDEX" val="20186549"/>
  <p:tag name="KSO_WM_TAG_VERSION" val="1.0"/>
  <p:tag name="KSO_WM_SLIDE_ID" val="custom20186549_4"/>
  <p:tag name="KSO_WM_SLIDE_INDEX" val="4"/>
  <p:tag name="KSO_WM_SLIDE_ITEM_CNT" val="0"/>
  <p:tag name="KSO_WM_SLIDE_LAYOUT" val="a_b_e"/>
  <p:tag name="KSO_WM_SLIDE_LAYOUT_CNT" val="1_1_1"/>
  <p:tag name="KSO_WM_SLIDE_TYPE" val="sectionTitle"/>
  <p:tag name="KSO_WM_SLIDE_SUBTYPE" val="pureTxt"/>
  <p:tag name="KSO_WM_BEAUTIFY_FLAG" val="#wm#"/>
  <p:tag name="KSO_WM_TEMPLATE_SUBCATEGORY" val="0"/>
  <p:tag name="KSO_WM_TEMPLATE_MASTER_TYPE" val="1"/>
  <p:tag name="KSO_WM_TEMPLATE_COLOR_TYPE" val="0"/>
</p:tagLst>
</file>

<file path=ppt/tags/tag161.xml><?xml version="1.0" encoding="utf-8"?>
<p:tagLst xmlns:p="http://schemas.openxmlformats.org/presentationml/2006/main">
  <p:tag name="KSO_WM_BEAUTIFY_FLAG" val="#wm#"/>
  <p:tag name="KSO_WM_TEMPLATE_CATEGORY" val="custom"/>
  <p:tag name="KSO_WM_TEMPLATE_INDEX" val="20186549"/>
</p:tagLst>
</file>

<file path=ppt/tags/tag162.xml><?xml version="1.0" encoding="utf-8"?>
<p:tagLst xmlns:p="http://schemas.openxmlformats.org/presentationml/2006/main">
  <p:tag name="KSO_WM_TEMPLATE_CATEGORY" val="custom"/>
  <p:tag name="KSO_WM_TEMPLATE_INDEX" val="20186549"/>
  <p:tag name="KSO_WM_TAG_VERSION" val="1.0"/>
  <p:tag name="KSO_WM_UNIT_TYPE" val="b"/>
  <p:tag name="KSO_WM_UNIT_INDEX" val="1"/>
  <p:tag name="KSO_WM_UNIT_ID" val="custom20186549_4*b*1"/>
  <p:tag name="KSO_WM_UNIT_LAYERLEVEL" val="1"/>
  <p:tag name="KSO_WM_UNIT_HIGHLIGHT" val="0"/>
  <p:tag name="KSO_WM_UNIT_COMPATIBLE" val="0"/>
  <p:tag name="KSO_WM_BEAUTIFY_FLAG" val="#wm#"/>
  <p:tag name="KSO_WM_UNIT_PRESET_TEXT" val="单击此处添加文本具体内容"/>
  <p:tag name="KSO_WM_UNIT_ISCONTENTSTITLE" val="0"/>
  <p:tag name="KSO_WM_UNIT_VALUE" val="93"/>
  <p:tag name="KSO_WM_UNIT_DIAGRAM_ISNUMVISUAL" val="0"/>
  <p:tag name="KSO_WM_UNIT_DIAGRAM_ISREFERUNIT" val="0"/>
  <p:tag name="KSO_WM_UNIT_ISNUMDGMTITLE" val="0"/>
  <p:tag name="KSO_WM_UNIT_NOCLEAR" val="0"/>
</p:tagLst>
</file>

<file path=ppt/tags/tag163.xml><?xml version="1.0" encoding="utf-8"?>
<p:tagLst xmlns:p="http://schemas.openxmlformats.org/presentationml/2006/main">
  <p:tag name="KSO_WM_UNIT_ISCONTENTSTITLE" val="0"/>
  <p:tag name="KSO_WM_UNIT_PRESET_TEXT" val="单击此处添加标题"/>
  <p:tag name="KSO_WM_UNIT_VALUE" val="17"/>
  <p:tag name="KSO_WM_UNIT_HIGHLIGHT" val="0"/>
  <p:tag name="KSO_WM_UNIT_COMPATIBLE" val="0"/>
  <p:tag name="KSO_WM_UNIT_TYPE" val="a"/>
  <p:tag name="KSO_WM_UNIT_INDEX" val="1"/>
  <p:tag name="KSO_WM_UNIT_ID" val="custom20186549_4*a*1"/>
  <p:tag name="KSO_WM_TEMPLATE_CATEGORY" val="custom"/>
  <p:tag name="KSO_WM_TEMPLATE_INDEX" val="20186549"/>
  <p:tag name="KSO_WM_UNIT_LAYERLEVEL" val="1"/>
  <p:tag name="KSO_WM_TAG_VERSION" val="1.0"/>
  <p:tag name="KSO_WM_BEAUTIFY_FLAG" val="#wm#"/>
  <p:tag name="KSO_WM_UNIT_DIAGRAM_ISNUMVISUAL" val="0"/>
  <p:tag name="KSO_WM_UNIT_DIAGRAM_ISREFERUNIT" val="0"/>
  <p:tag name="KSO_WM_UNIT_ISNUMDGMTITLE" val="0"/>
  <p:tag name="KSO_WM_UNIT_NOCLEAR" val="0"/>
</p:tagLst>
</file>

<file path=ppt/tags/tag164.xml><?xml version="1.0" encoding="utf-8"?>
<p:tagLst xmlns:p="http://schemas.openxmlformats.org/presentationml/2006/main">
  <p:tag name="KSO_WM_TEMPLATE_CATEGORY" val="custom"/>
  <p:tag name="KSO_WM_TEMPLATE_INDEX" val="20186549"/>
  <p:tag name="KSO_WM_TAG_VERSION" val="1.0"/>
  <p:tag name="KSO_WM_UNIT_TYPE" val="e"/>
  <p:tag name="KSO_WM_UNIT_INDEX" val="1"/>
  <p:tag name="KSO_WM_UNIT_ID" val="custom20186549_4*e*1"/>
  <p:tag name="KSO_WM_UNIT_LAYERLEVEL" val="1"/>
  <p:tag name="KSO_WM_UNIT_VALUE" val="2"/>
  <p:tag name="KSO_WM_UNIT_HIGHLIGHT" val="0"/>
  <p:tag name="KSO_WM_UNIT_COMPATIBLE" val="1"/>
  <p:tag name="KSO_WM_BEAUTIFY_FLAG" val="#wm#"/>
  <p:tag name="KSO_WM_UNIT_PRESET_TEXT" val="01"/>
  <p:tag name="KSO_WM_UNIT_DIAGRAM_ISNUMVISUAL" val="0"/>
  <p:tag name="KSO_WM_UNIT_DIAGRAM_ISREFERUNIT" val="0"/>
  <p:tag name="KSO_WM_UNIT_NOCLEAR" val="0"/>
</p:tagLst>
</file>

<file path=ppt/tags/tag165.xml><?xml version="1.0" encoding="utf-8"?>
<p:tagLst xmlns:p="http://schemas.openxmlformats.org/presentationml/2006/main">
  <p:tag name="KSO_WM_TEMPLATE_CATEGORY" val="custom"/>
  <p:tag name="KSO_WM_TEMPLATE_INDEX" val="20186549"/>
  <p:tag name="KSO_WM_TAG_VERSION" val="1.0"/>
  <p:tag name="KSO_WM_SLIDE_ID" val="custom20186549_4"/>
  <p:tag name="KSO_WM_SLIDE_INDEX" val="4"/>
  <p:tag name="KSO_WM_SLIDE_ITEM_CNT" val="0"/>
  <p:tag name="KSO_WM_SLIDE_LAYOUT" val="a_b_e"/>
  <p:tag name="KSO_WM_SLIDE_LAYOUT_CNT" val="1_1_1"/>
  <p:tag name="KSO_WM_SLIDE_TYPE" val="sectionTitle"/>
  <p:tag name="KSO_WM_SLIDE_SUBTYPE" val="pureTxt"/>
  <p:tag name="KSO_WM_BEAUTIFY_FLAG" val="#wm#"/>
  <p:tag name="KSO_WM_TEMPLATE_SUBCATEGORY" val="0"/>
  <p:tag name="KSO_WM_TEMPLATE_MASTER_TYPE" val="1"/>
  <p:tag name="KSO_WM_TEMPLATE_COLOR_TYPE" val="0"/>
</p:tagLst>
</file>

<file path=ppt/tags/tag166.xml><?xml version="1.0" encoding="utf-8"?>
<p:tagLst xmlns:p="http://schemas.openxmlformats.org/presentationml/2006/main">
  <p:tag name="KSO_WM_BEAUTIFY_FLAG" val="#wm#"/>
  <p:tag name="KSO_WM_TEMPLATE_CATEGORY" val="custom"/>
  <p:tag name="KSO_WM_TEMPLATE_INDEX" val="20186549"/>
</p:tagLst>
</file>

<file path=ppt/tags/tag167.xml><?xml version="1.0" encoding="utf-8"?>
<p:tagLst xmlns:p="http://schemas.openxmlformats.org/presentationml/2006/main">
  <p:tag name="KSO_WM_BEAUTIFY_FLAG" val="#wm#"/>
  <p:tag name="KSO_WM_TEMPLATE_CATEGORY" val="custom"/>
  <p:tag name="KSO_WM_TEMPLATE_INDEX" val="20186549"/>
</p:tagLst>
</file>

<file path=ppt/tags/tag168.xml><?xml version="1.0" encoding="utf-8"?>
<p:tagLst xmlns:p="http://schemas.openxmlformats.org/presentationml/2006/main">
  <p:tag name="KSO_WM_TEMPLATE_CATEGORY" val="custom"/>
  <p:tag name="KSO_WM_TEMPLATE_INDEX" val="20186549"/>
  <p:tag name="KSO_WM_TAG_VERSION" val="1.0"/>
  <p:tag name="KSO_WM_UNIT_TYPE" val="b"/>
  <p:tag name="KSO_WM_UNIT_INDEX" val="1"/>
  <p:tag name="KSO_WM_UNIT_ID" val="custom20186549_4*b*1"/>
  <p:tag name="KSO_WM_UNIT_LAYERLEVEL" val="1"/>
  <p:tag name="KSO_WM_UNIT_HIGHLIGHT" val="0"/>
  <p:tag name="KSO_WM_UNIT_COMPATIBLE" val="0"/>
  <p:tag name="KSO_WM_BEAUTIFY_FLAG" val="#wm#"/>
  <p:tag name="KSO_WM_UNIT_PRESET_TEXT" val="单击此处添加文本具体内容"/>
  <p:tag name="KSO_WM_UNIT_ISCONTENTSTITLE" val="0"/>
  <p:tag name="KSO_WM_UNIT_VALUE" val="93"/>
  <p:tag name="KSO_WM_UNIT_DIAGRAM_ISNUMVISUAL" val="0"/>
  <p:tag name="KSO_WM_UNIT_DIAGRAM_ISREFERUNIT" val="0"/>
  <p:tag name="KSO_WM_UNIT_ISNUMDGMTITLE" val="0"/>
  <p:tag name="KSO_WM_UNIT_NOCLEAR" val="0"/>
</p:tagLst>
</file>

<file path=ppt/tags/tag169.xml><?xml version="1.0" encoding="utf-8"?>
<p:tagLst xmlns:p="http://schemas.openxmlformats.org/presentationml/2006/main">
  <p:tag name="KSO_WM_UNIT_ISCONTENTSTITLE" val="0"/>
  <p:tag name="KSO_WM_UNIT_PRESET_TEXT" val="单击此处添加标题"/>
  <p:tag name="KSO_WM_UNIT_VALUE" val="17"/>
  <p:tag name="KSO_WM_UNIT_HIGHLIGHT" val="0"/>
  <p:tag name="KSO_WM_UNIT_COMPATIBLE" val="0"/>
  <p:tag name="KSO_WM_UNIT_TYPE" val="a"/>
  <p:tag name="KSO_WM_UNIT_INDEX" val="1"/>
  <p:tag name="KSO_WM_UNIT_ID" val="custom20186549_4*a*1"/>
  <p:tag name="KSO_WM_TEMPLATE_CATEGORY" val="custom"/>
  <p:tag name="KSO_WM_TEMPLATE_INDEX" val="20186549"/>
  <p:tag name="KSO_WM_UNIT_LAYERLEVEL" val="1"/>
  <p:tag name="KSO_WM_TAG_VERSION" val="1.0"/>
  <p:tag name="KSO_WM_BEAUTIFY_FLAG" val="#wm#"/>
  <p:tag name="KSO_WM_UNIT_DIAGRAM_ISNUMVISUAL" val="0"/>
  <p:tag name="KSO_WM_UNIT_DIAGRAM_ISREFERUNIT" val="0"/>
  <p:tag name="KSO_WM_UNIT_ISNUMDGMTITLE" val="0"/>
  <p:tag name="KSO_WM_UNIT_NOCLEAR" val="0"/>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TEMPLATE_CATEGORY" val="custom"/>
  <p:tag name="KSO_WM_TEMPLATE_INDEX" val="20186549"/>
  <p:tag name="KSO_WM_TAG_VERSION" val="1.0"/>
  <p:tag name="KSO_WM_UNIT_TYPE" val="e"/>
  <p:tag name="KSO_WM_UNIT_INDEX" val="1"/>
  <p:tag name="KSO_WM_UNIT_ID" val="custom20186549_4*e*1"/>
  <p:tag name="KSO_WM_UNIT_LAYERLEVEL" val="1"/>
  <p:tag name="KSO_WM_UNIT_VALUE" val="2"/>
  <p:tag name="KSO_WM_UNIT_HIGHLIGHT" val="0"/>
  <p:tag name="KSO_WM_UNIT_COMPATIBLE" val="1"/>
  <p:tag name="KSO_WM_BEAUTIFY_FLAG" val="#wm#"/>
  <p:tag name="KSO_WM_UNIT_PRESET_TEXT" val="01"/>
  <p:tag name="KSO_WM_UNIT_DIAGRAM_ISNUMVISUAL" val="0"/>
  <p:tag name="KSO_WM_UNIT_DIAGRAM_ISREFERUNIT" val="0"/>
  <p:tag name="KSO_WM_UNIT_NOCLEAR" val="0"/>
</p:tagLst>
</file>

<file path=ppt/tags/tag171.xml><?xml version="1.0" encoding="utf-8"?>
<p:tagLst xmlns:p="http://schemas.openxmlformats.org/presentationml/2006/main">
  <p:tag name="KSO_WM_TEMPLATE_CATEGORY" val="custom"/>
  <p:tag name="KSO_WM_TEMPLATE_INDEX" val="20186549"/>
  <p:tag name="KSO_WM_TAG_VERSION" val="1.0"/>
  <p:tag name="KSO_WM_SLIDE_ID" val="custom20186549_4"/>
  <p:tag name="KSO_WM_SLIDE_INDEX" val="4"/>
  <p:tag name="KSO_WM_SLIDE_ITEM_CNT" val="0"/>
  <p:tag name="KSO_WM_SLIDE_LAYOUT" val="a_b_e"/>
  <p:tag name="KSO_WM_SLIDE_LAYOUT_CNT" val="1_1_1"/>
  <p:tag name="KSO_WM_SLIDE_TYPE" val="sectionTitle"/>
  <p:tag name="KSO_WM_SLIDE_SUBTYPE" val="pureTxt"/>
  <p:tag name="KSO_WM_BEAUTIFY_FLAG" val="#wm#"/>
  <p:tag name="KSO_WM_TEMPLATE_SUBCATEGORY" val="0"/>
  <p:tag name="KSO_WM_TEMPLATE_MASTER_TYPE" val="1"/>
  <p:tag name="KSO_WM_TEMPLATE_COLOR_TYPE" val="0"/>
</p:tagLst>
</file>

<file path=ppt/tags/tag172.xml><?xml version="1.0" encoding="utf-8"?>
<p:tagLst xmlns:p="http://schemas.openxmlformats.org/presentationml/2006/main">
  <p:tag name="KSO_WM_BEAUTIFY_FLAG" val="#wm#"/>
  <p:tag name="KSO_WM_TEMPLATE_CATEGORY" val="custom"/>
  <p:tag name="KSO_WM_TEMPLATE_INDEX" val="20186549"/>
</p:tagLst>
</file>

<file path=ppt/tags/tag173.xml><?xml version="1.0" encoding="utf-8"?>
<p:tagLst xmlns:p="http://schemas.openxmlformats.org/presentationml/2006/main">
  <p:tag name="KSO_WM_BEAUTIFY_FLAG" val="#wm#"/>
  <p:tag name="KSO_WM_TEMPLATE_CATEGORY" val="custom"/>
  <p:tag name="KSO_WM_TEMPLATE_INDEX" val="20186549"/>
</p:tagLst>
</file>

<file path=ppt/tags/tag174.xml><?xml version="1.0" encoding="utf-8"?>
<p:tagLst xmlns:p="http://schemas.openxmlformats.org/presentationml/2006/main">
  <p:tag name="KSO_WM_BEAUTIFY_FLAG" val="#wm#"/>
  <p:tag name="KSO_WM_TEMPLATE_CATEGORY" val="custom"/>
  <p:tag name="KSO_WM_TEMPLATE_INDEX" val="20186549"/>
</p:tagLst>
</file>

<file path=ppt/tags/tag175.xml><?xml version="1.0" encoding="utf-8"?>
<p:tagLst xmlns:p="http://schemas.openxmlformats.org/presentationml/2006/main">
  <p:tag name="KSO_WM_BEAUTIFY_FLAG" val="#wm#"/>
  <p:tag name="KSO_WM_TEMPLATE_CATEGORY" val="custom"/>
  <p:tag name="KSO_WM_TEMPLATE_INDEX" val="20186549"/>
</p:tagLst>
</file>

<file path=ppt/tags/tag176.xml><?xml version="1.0" encoding="utf-8"?>
<p:tagLst xmlns:p="http://schemas.openxmlformats.org/presentationml/2006/main">
  <p:tag name="KSO_WM_TEMPLATE_CATEGORY" val="custom"/>
  <p:tag name="KSO_WM_TEMPLATE_INDEX" val="20186549"/>
  <p:tag name="KSO_WM_TAG_VERSION" val="1.0"/>
  <p:tag name="KSO_WM_UNIT_TYPE" val="b"/>
  <p:tag name="KSO_WM_UNIT_INDEX" val="1"/>
  <p:tag name="KSO_WM_UNIT_ID" val="custom20186549_4*b*1"/>
  <p:tag name="KSO_WM_UNIT_LAYERLEVEL" val="1"/>
  <p:tag name="KSO_WM_UNIT_HIGHLIGHT" val="0"/>
  <p:tag name="KSO_WM_UNIT_COMPATIBLE" val="0"/>
  <p:tag name="KSO_WM_BEAUTIFY_FLAG" val="#wm#"/>
  <p:tag name="KSO_WM_UNIT_PRESET_TEXT" val="单击此处添加文本具体内容"/>
  <p:tag name="KSO_WM_UNIT_ISCONTENTSTITLE" val="0"/>
  <p:tag name="KSO_WM_UNIT_VALUE" val="93"/>
  <p:tag name="KSO_WM_UNIT_DIAGRAM_ISNUMVISUAL" val="0"/>
  <p:tag name="KSO_WM_UNIT_DIAGRAM_ISREFERUNIT" val="0"/>
  <p:tag name="KSO_WM_UNIT_ISNUMDGMTITLE" val="0"/>
  <p:tag name="KSO_WM_UNIT_NOCLEAR" val="0"/>
</p:tagLst>
</file>

<file path=ppt/tags/tag177.xml><?xml version="1.0" encoding="utf-8"?>
<p:tagLst xmlns:p="http://schemas.openxmlformats.org/presentationml/2006/main">
  <p:tag name="KSO_WM_UNIT_ISCONTENTSTITLE" val="0"/>
  <p:tag name="KSO_WM_UNIT_PRESET_TEXT" val="单击此处添加标题"/>
  <p:tag name="KSO_WM_UNIT_VALUE" val="17"/>
  <p:tag name="KSO_WM_UNIT_HIGHLIGHT" val="0"/>
  <p:tag name="KSO_WM_UNIT_COMPATIBLE" val="0"/>
  <p:tag name="KSO_WM_UNIT_TYPE" val="a"/>
  <p:tag name="KSO_WM_UNIT_INDEX" val="1"/>
  <p:tag name="KSO_WM_UNIT_ID" val="custom20186549_4*a*1"/>
  <p:tag name="KSO_WM_TEMPLATE_CATEGORY" val="custom"/>
  <p:tag name="KSO_WM_TEMPLATE_INDEX" val="20186549"/>
  <p:tag name="KSO_WM_UNIT_LAYERLEVEL" val="1"/>
  <p:tag name="KSO_WM_TAG_VERSION" val="1.0"/>
  <p:tag name="KSO_WM_BEAUTIFY_FLAG" val="#wm#"/>
  <p:tag name="KSO_WM_UNIT_DIAGRAM_ISNUMVISUAL" val="0"/>
  <p:tag name="KSO_WM_UNIT_DIAGRAM_ISREFERUNIT" val="0"/>
  <p:tag name="KSO_WM_UNIT_ISNUMDGMTITLE" val="0"/>
  <p:tag name="KSO_WM_UNIT_NOCLEAR" val="0"/>
</p:tagLst>
</file>

<file path=ppt/tags/tag178.xml><?xml version="1.0" encoding="utf-8"?>
<p:tagLst xmlns:p="http://schemas.openxmlformats.org/presentationml/2006/main">
  <p:tag name="KSO_WM_TEMPLATE_CATEGORY" val="custom"/>
  <p:tag name="KSO_WM_TEMPLATE_INDEX" val="20186549"/>
  <p:tag name="KSO_WM_TAG_VERSION" val="1.0"/>
  <p:tag name="KSO_WM_UNIT_TYPE" val="e"/>
  <p:tag name="KSO_WM_UNIT_INDEX" val="1"/>
  <p:tag name="KSO_WM_UNIT_ID" val="custom20186549_4*e*1"/>
  <p:tag name="KSO_WM_UNIT_LAYERLEVEL" val="1"/>
  <p:tag name="KSO_WM_UNIT_VALUE" val="2"/>
  <p:tag name="KSO_WM_UNIT_HIGHLIGHT" val="0"/>
  <p:tag name="KSO_WM_UNIT_COMPATIBLE" val="1"/>
  <p:tag name="KSO_WM_BEAUTIFY_FLAG" val="#wm#"/>
  <p:tag name="KSO_WM_UNIT_PRESET_TEXT" val="01"/>
  <p:tag name="KSO_WM_UNIT_DIAGRAM_ISNUMVISUAL" val="0"/>
  <p:tag name="KSO_WM_UNIT_DIAGRAM_ISREFERUNIT" val="0"/>
  <p:tag name="KSO_WM_UNIT_NOCLEAR" val="0"/>
</p:tagLst>
</file>

<file path=ppt/tags/tag179.xml><?xml version="1.0" encoding="utf-8"?>
<p:tagLst xmlns:p="http://schemas.openxmlformats.org/presentationml/2006/main">
  <p:tag name="KSO_WM_TEMPLATE_CATEGORY" val="custom"/>
  <p:tag name="KSO_WM_TEMPLATE_INDEX" val="20186549"/>
  <p:tag name="KSO_WM_TAG_VERSION" val="1.0"/>
  <p:tag name="KSO_WM_SLIDE_ID" val="custom20186549_4"/>
  <p:tag name="KSO_WM_SLIDE_INDEX" val="4"/>
  <p:tag name="KSO_WM_SLIDE_ITEM_CNT" val="0"/>
  <p:tag name="KSO_WM_SLIDE_LAYOUT" val="a_b_e"/>
  <p:tag name="KSO_WM_SLIDE_LAYOUT_CNT" val="1_1_1"/>
  <p:tag name="KSO_WM_SLIDE_TYPE" val="sectionTitle"/>
  <p:tag name="KSO_WM_SLIDE_SUBTYPE" val="pureTxt"/>
  <p:tag name="KSO_WM_BEAUTIFY_FLAG" val="#wm#"/>
  <p:tag name="KSO_WM_TEMPLATE_SUBCATEGORY" val="0"/>
  <p:tag name="KSO_WM_TEMPLATE_MASTER_TYPE" val="1"/>
  <p:tag name="KSO_WM_TEMPLATE_COLOR_TYPE" val="0"/>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BEAUTIFY_FLAG" val="#wm#"/>
  <p:tag name="KSO_WM_TEMPLATE_CATEGORY" val="custom"/>
  <p:tag name="KSO_WM_TEMPLATE_INDEX" val="20186549"/>
</p:tagLst>
</file>

<file path=ppt/tags/tag181.xml><?xml version="1.0" encoding="utf-8"?>
<p:tagLst xmlns:p="http://schemas.openxmlformats.org/presentationml/2006/main">
  <p:tag name="KSO_WM_BEAUTIFY_FLAG" val="#wm#"/>
  <p:tag name="KSO_WM_TEMPLATE_CATEGORY" val="custom"/>
  <p:tag name="KSO_WM_TEMPLATE_INDEX" val="20186549"/>
</p:tagLst>
</file>

<file path=ppt/tags/tag182.xml><?xml version="1.0" encoding="utf-8"?>
<p:tagLst xmlns:p="http://schemas.openxmlformats.org/presentationml/2006/main">
  <p:tag name="KSO_WM_BEAUTIFY_FLAG" val="#wm#"/>
  <p:tag name="KSO_WM_TEMPLATE_CATEGORY" val="custom"/>
  <p:tag name="KSO_WM_TEMPLATE_INDEX" val="20186549"/>
</p:tagLst>
</file>

<file path=ppt/tags/tag183.xml><?xml version="1.0" encoding="utf-8"?>
<p:tagLst xmlns:p="http://schemas.openxmlformats.org/presentationml/2006/main">
  <p:tag name="KSO_WM_BEAUTIFY_FLAG" val="#wm#"/>
  <p:tag name="KSO_WM_TEMPLATE_CATEGORY" val="custom"/>
  <p:tag name="KSO_WM_TEMPLATE_INDEX" val="20186549"/>
</p:tagLst>
</file>

<file path=ppt/tags/tag184.xml><?xml version="1.0" encoding="utf-8"?>
<p:tagLst xmlns:p="http://schemas.openxmlformats.org/presentationml/2006/main">
  <p:tag name="KSO_WM_BEAUTIFY_FLAG" val="#wm#"/>
  <p:tag name="KSO_WM_TEMPLATE_CATEGORY" val="custom"/>
  <p:tag name="KSO_WM_TEMPLATE_INDEX" val="20186549"/>
</p:tagLst>
</file>

<file path=ppt/tags/tag185.xml><?xml version="1.0" encoding="utf-8"?>
<p:tagLst xmlns:p="http://schemas.openxmlformats.org/presentationml/2006/main">
  <p:tag name="KSO_WM_BEAUTIFY_FLAG" val="#wm#"/>
  <p:tag name="KSO_WM_TEMPLATE_CATEGORY" val="custom"/>
  <p:tag name="KSO_WM_TEMPLATE_INDEX" val="20186549"/>
</p:tagLst>
</file>

<file path=ppt/tags/tag186.xml><?xml version="1.0" encoding="utf-8"?>
<p:tagLst xmlns:p="http://schemas.openxmlformats.org/presentationml/2006/main">
  <p:tag name="KSO_WM_BEAUTIFY_FLAG" val="#wm#"/>
  <p:tag name="KSO_WM_TEMPLATE_CATEGORY" val="custom"/>
  <p:tag name="KSO_WM_TEMPLATE_INDEX" val="20186549"/>
</p:tagLst>
</file>

<file path=ppt/tags/tag187.xml><?xml version="1.0" encoding="utf-8"?>
<p:tagLst xmlns:p="http://schemas.openxmlformats.org/presentationml/2006/main">
  <p:tag name="KSO_WM_TEMPLATE_CATEGORY" val="custom"/>
  <p:tag name="KSO_WM_TEMPLATE_INDEX" val="20186549"/>
  <p:tag name="KSO_WM_TAG_VERSION" val="1.0"/>
  <p:tag name="KSO_WM_UNIT_TYPE" val="b"/>
  <p:tag name="KSO_WM_UNIT_INDEX" val="1"/>
  <p:tag name="KSO_WM_UNIT_ID" val="custom20186549_4*b*1"/>
  <p:tag name="KSO_WM_UNIT_LAYERLEVEL" val="1"/>
  <p:tag name="KSO_WM_UNIT_HIGHLIGHT" val="0"/>
  <p:tag name="KSO_WM_UNIT_COMPATIBLE" val="0"/>
  <p:tag name="KSO_WM_BEAUTIFY_FLAG" val="#wm#"/>
  <p:tag name="KSO_WM_UNIT_PRESET_TEXT" val="单击此处添加文本具体内容"/>
  <p:tag name="KSO_WM_UNIT_ISCONTENTSTITLE" val="0"/>
  <p:tag name="KSO_WM_UNIT_VALUE" val="93"/>
  <p:tag name="KSO_WM_UNIT_DIAGRAM_ISNUMVISUAL" val="0"/>
  <p:tag name="KSO_WM_UNIT_DIAGRAM_ISREFERUNIT" val="0"/>
  <p:tag name="KSO_WM_UNIT_ISNUMDGMTITLE" val="0"/>
  <p:tag name="KSO_WM_UNIT_NOCLEAR" val="0"/>
</p:tagLst>
</file>

<file path=ppt/tags/tag188.xml><?xml version="1.0" encoding="utf-8"?>
<p:tagLst xmlns:p="http://schemas.openxmlformats.org/presentationml/2006/main">
  <p:tag name="KSO_WM_UNIT_ISCONTENTSTITLE" val="0"/>
  <p:tag name="KSO_WM_UNIT_PRESET_TEXT" val="单击此处添加标题"/>
  <p:tag name="KSO_WM_UNIT_VALUE" val="17"/>
  <p:tag name="KSO_WM_UNIT_HIGHLIGHT" val="0"/>
  <p:tag name="KSO_WM_UNIT_COMPATIBLE" val="0"/>
  <p:tag name="KSO_WM_UNIT_TYPE" val="a"/>
  <p:tag name="KSO_WM_UNIT_INDEX" val="1"/>
  <p:tag name="KSO_WM_UNIT_ID" val="custom20186549_4*a*1"/>
  <p:tag name="KSO_WM_TEMPLATE_CATEGORY" val="custom"/>
  <p:tag name="KSO_WM_TEMPLATE_INDEX" val="20186549"/>
  <p:tag name="KSO_WM_UNIT_LAYERLEVEL" val="1"/>
  <p:tag name="KSO_WM_TAG_VERSION" val="1.0"/>
  <p:tag name="KSO_WM_BEAUTIFY_FLAG" val="#wm#"/>
  <p:tag name="KSO_WM_UNIT_DIAGRAM_ISNUMVISUAL" val="0"/>
  <p:tag name="KSO_WM_UNIT_DIAGRAM_ISREFERUNIT" val="0"/>
  <p:tag name="KSO_WM_UNIT_ISNUMDGMTITLE" val="0"/>
  <p:tag name="KSO_WM_UNIT_NOCLEAR" val="0"/>
</p:tagLst>
</file>

<file path=ppt/tags/tag189.xml><?xml version="1.0" encoding="utf-8"?>
<p:tagLst xmlns:p="http://schemas.openxmlformats.org/presentationml/2006/main">
  <p:tag name="KSO_WM_TEMPLATE_CATEGORY" val="custom"/>
  <p:tag name="KSO_WM_TEMPLATE_INDEX" val="20186549"/>
  <p:tag name="KSO_WM_TAG_VERSION" val="1.0"/>
  <p:tag name="KSO_WM_UNIT_TYPE" val="e"/>
  <p:tag name="KSO_WM_UNIT_INDEX" val="1"/>
  <p:tag name="KSO_WM_UNIT_ID" val="custom20186549_4*e*1"/>
  <p:tag name="KSO_WM_UNIT_LAYERLEVEL" val="1"/>
  <p:tag name="KSO_WM_UNIT_VALUE" val="2"/>
  <p:tag name="KSO_WM_UNIT_HIGHLIGHT" val="0"/>
  <p:tag name="KSO_WM_UNIT_COMPATIBLE" val="1"/>
  <p:tag name="KSO_WM_BEAUTIFY_FLAG" val="#wm#"/>
  <p:tag name="KSO_WM_UNIT_PRESET_TEXT" val="01"/>
  <p:tag name="KSO_WM_UNIT_DIAGRAM_ISNUMVISUAL" val="0"/>
  <p:tag name="KSO_WM_UNIT_DIAGRAM_ISREFERUNIT" val="0"/>
  <p:tag name="KSO_WM_UNIT_NOCLEAR" val="0"/>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TEMPLATE_CATEGORY" val="custom"/>
  <p:tag name="KSO_WM_TEMPLATE_INDEX" val="20186549"/>
  <p:tag name="KSO_WM_TAG_VERSION" val="1.0"/>
  <p:tag name="KSO_WM_SLIDE_ID" val="custom20186549_4"/>
  <p:tag name="KSO_WM_SLIDE_INDEX" val="4"/>
  <p:tag name="KSO_WM_SLIDE_ITEM_CNT" val="0"/>
  <p:tag name="KSO_WM_SLIDE_LAYOUT" val="a_b_e"/>
  <p:tag name="KSO_WM_SLIDE_LAYOUT_CNT" val="1_1_1"/>
  <p:tag name="KSO_WM_SLIDE_TYPE" val="sectionTitle"/>
  <p:tag name="KSO_WM_SLIDE_SUBTYPE" val="pureTxt"/>
  <p:tag name="KSO_WM_BEAUTIFY_FLAG" val="#wm#"/>
  <p:tag name="KSO_WM_TEMPLATE_SUBCATEGORY" val="0"/>
  <p:tag name="KSO_WM_TEMPLATE_MASTER_TYPE" val="1"/>
  <p:tag name="KSO_WM_TEMPLATE_COLOR_TYPE" val="0"/>
</p:tagLst>
</file>

<file path=ppt/tags/tag191.xml><?xml version="1.0" encoding="utf-8"?>
<p:tagLst xmlns:p="http://schemas.openxmlformats.org/presentationml/2006/main">
  <p:tag name="KSO_WM_BEAUTIFY_FLAG" val="#wm#"/>
  <p:tag name="KSO_WM_TEMPLATE_CATEGORY" val="custom"/>
  <p:tag name="KSO_WM_TEMPLATE_INDEX" val="20186549"/>
</p:tagLst>
</file>

<file path=ppt/tags/tag192.xml><?xml version="1.0" encoding="utf-8"?>
<p:tagLst xmlns:p="http://schemas.openxmlformats.org/presentationml/2006/main">
  <p:tag name="KSO_WM_BEAUTIFY_FLAG" val="#wm#"/>
  <p:tag name="KSO_WM_TEMPLATE_CATEGORY" val="custom"/>
  <p:tag name="KSO_WM_TEMPLATE_INDEX" val="20186549"/>
</p:tagLst>
</file>

<file path=ppt/tags/tag193.xml><?xml version="1.0" encoding="utf-8"?>
<p:tagLst xmlns:p="http://schemas.openxmlformats.org/presentationml/2006/main">
  <p:tag name="KSO_WM_BEAUTIFY_FLAG" val="#wm#"/>
  <p:tag name="KSO_WM_TEMPLATE_CATEGORY" val="custom"/>
  <p:tag name="KSO_WM_TEMPLATE_INDEX" val="20186549"/>
</p:tagLst>
</file>

<file path=ppt/tags/tag194.xml><?xml version="1.0" encoding="utf-8"?>
<p:tagLst xmlns:p="http://schemas.openxmlformats.org/presentationml/2006/main">
  <p:tag name="KSO_WM_BEAUTIFY_FLAG" val="#wm#"/>
  <p:tag name="KSO_WM_TEMPLATE_CATEGORY" val="custom"/>
  <p:tag name="KSO_WM_TEMPLATE_INDEX" val="20186549"/>
</p:tagLst>
</file>

<file path=ppt/tags/tag195.xml><?xml version="1.0" encoding="utf-8"?>
<p:tagLst xmlns:p="http://schemas.openxmlformats.org/presentationml/2006/main">
  <p:tag name="KSO_WM_BEAUTIFY_FLAG" val="#wm#"/>
  <p:tag name="KSO_WM_TEMPLATE_CATEGORY" val="custom"/>
  <p:tag name="KSO_WM_TEMPLATE_INDEX" val="20186549"/>
</p:tagLst>
</file>

<file path=ppt/tags/tag196.xml><?xml version="1.0" encoding="utf-8"?>
<p:tagLst xmlns:p="http://schemas.openxmlformats.org/presentationml/2006/main">
  <p:tag name="KSO_WM_BEAUTIFY_FLAG" val="#wm#"/>
  <p:tag name="KSO_WM_TEMPLATE_CATEGORY" val="custom"/>
  <p:tag name="KSO_WM_TEMPLATE_INDEX" val="20186549"/>
</p:tagLst>
</file>

<file path=ppt/tags/tag197.xml><?xml version="1.0" encoding="utf-8"?>
<p:tagLst xmlns:p="http://schemas.openxmlformats.org/presentationml/2006/main">
  <p:tag name="KSO_WM_BEAUTIFY_FLAG" val="#wm#"/>
  <p:tag name="KSO_WM_TEMPLATE_CATEGORY" val="custom"/>
  <p:tag name="KSO_WM_TEMPLATE_INDEX" val="20186549"/>
</p:tagLst>
</file>

<file path=ppt/tags/tag198.xml><?xml version="1.0" encoding="utf-8"?>
<p:tagLst xmlns:p="http://schemas.openxmlformats.org/presentationml/2006/main">
  <p:tag name="KSO_WM_BEAUTIFY_FLAG" val="#wm#"/>
  <p:tag name="KSO_WM_TEMPLATE_CATEGORY" val="custom"/>
  <p:tag name="KSO_WM_TEMPLATE_INDEX" val="20186549"/>
</p:tagLst>
</file>

<file path=ppt/tags/tag199.xml><?xml version="1.0" encoding="utf-8"?>
<p:tagLst xmlns:p="http://schemas.openxmlformats.org/presentationml/2006/main">
  <p:tag name="KSO_WM_BEAUTIFY_FLAG" val="#wm#"/>
  <p:tag name="KSO_WM_TEMPLATE_CATEGORY" val="custom"/>
  <p:tag name="KSO_WM_TEMPLATE_INDEX" val="20186549"/>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BEAUTIFY_FLAG" val="#wm#"/>
  <p:tag name="KSO_WM_TEMPLATE_CATEGORY" val="custom"/>
  <p:tag name="KSO_WM_TEMPLATE_INDEX" val="20186549"/>
</p:tagLst>
</file>

<file path=ppt/tags/tag201.xml><?xml version="1.0" encoding="utf-8"?>
<p:tagLst xmlns:p="http://schemas.openxmlformats.org/presentationml/2006/main">
  <p:tag name="KSO_WM_BEAUTIFY_FLAG" val="#wm#"/>
  <p:tag name="KSO_WM_TEMPLATE_CATEGORY" val="custom"/>
  <p:tag name="KSO_WM_TEMPLATE_INDEX" val="20186549"/>
</p:tagLst>
</file>

<file path=ppt/tags/tag202.xml><?xml version="1.0" encoding="utf-8"?>
<p:tagLst xmlns:p="http://schemas.openxmlformats.org/presentationml/2006/main">
  <p:tag name="KSO_WM_TEMPLATE_CATEGORY" val="custom"/>
  <p:tag name="KSO_WM_TEMPLATE_INDEX" val="20186549"/>
  <p:tag name="KSO_WM_TAG_VERSION" val="1.0"/>
  <p:tag name="KSO_WM_UNIT_TYPE" val="b"/>
  <p:tag name="KSO_WM_UNIT_INDEX" val="1"/>
  <p:tag name="KSO_WM_UNIT_ID" val="custom20186549_4*b*1"/>
  <p:tag name="KSO_WM_UNIT_LAYERLEVEL" val="1"/>
  <p:tag name="KSO_WM_UNIT_HIGHLIGHT" val="0"/>
  <p:tag name="KSO_WM_UNIT_COMPATIBLE" val="0"/>
  <p:tag name="KSO_WM_BEAUTIFY_FLAG" val="#wm#"/>
  <p:tag name="KSO_WM_UNIT_PRESET_TEXT" val="单击此处添加文本具体内容"/>
  <p:tag name="KSO_WM_UNIT_ISCONTENTSTITLE" val="0"/>
  <p:tag name="KSO_WM_UNIT_VALUE" val="93"/>
  <p:tag name="KSO_WM_UNIT_DIAGRAM_ISNUMVISUAL" val="0"/>
  <p:tag name="KSO_WM_UNIT_DIAGRAM_ISREFERUNIT" val="0"/>
  <p:tag name="KSO_WM_UNIT_ISNUMDGMTITLE" val="0"/>
  <p:tag name="KSO_WM_UNIT_NOCLEAR" val="0"/>
</p:tagLst>
</file>

<file path=ppt/tags/tag203.xml><?xml version="1.0" encoding="utf-8"?>
<p:tagLst xmlns:p="http://schemas.openxmlformats.org/presentationml/2006/main">
  <p:tag name="KSO_WM_UNIT_ISCONTENTSTITLE" val="0"/>
  <p:tag name="KSO_WM_UNIT_PRESET_TEXT" val="单击此处添加标题"/>
  <p:tag name="KSO_WM_UNIT_VALUE" val="17"/>
  <p:tag name="KSO_WM_UNIT_HIGHLIGHT" val="0"/>
  <p:tag name="KSO_WM_UNIT_COMPATIBLE" val="0"/>
  <p:tag name="KSO_WM_UNIT_TYPE" val="a"/>
  <p:tag name="KSO_WM_UNIT_INDEX" val="1"/>
  <p:tag name="KSO_WM_UNIT_ID" val="custom20186549_4*a*1"/>
  <p:tag name="KSO_WM_TEMPLATE_CATEGORY" val="custom"/>
  <p:tag name="KSO_WM_TEMPLATE_INDEX" val="20186549"/>
  <p:tag name="KSO_WM_UNIT_LAYERLEVEL" val="1"/>
  <p:tag name="KSO_WM_TAG_VERSION" val="1.0"/>
  <p:tag name="KSO_WM_BEAUTIFY_FLAG" val="#wm#"/>
  <p:tag name="KSO_WM_UNIT_DIAGRAM_ISNUMVISUAL" val="0"/>
  <p:tag name="KSO_WM_UNIT_DIAGRAM_ISREFERUNIT" val="0"/>
  <p:tag name="KSO_WM_UNIT_ISNUMDGMTITLE" val="0"/>
  <p:tag name="KSO_WM_UNIT_NOCLEAR" val="0"/>
</p:tagLst>
</file>

<file path=ppt/tags/tag204.xml><?xml version="1.0" encoding="utf-8"?>
<p:tagLst xmlns:p="http://schemas.openxmlformats.org/presentationml/2006/main">
  <p:tag name="KSO_WM_TEMPLATE_CATEGORY" val="custom"/>
  <p:tag name="KSO_WM_TEMPLATE_INDEX" val="20186549"/>
  <p:tag name="KSO_WM_TAG_VERSION" val="1.0"/>
  <p:tag name="KSO_WM_UNIT_TYPE" val="e"/>
  <p:tag name="KSO_WM_UNIT_INDEX" val="1"/>
  <p:tag name="KSO_WM_UNIT_ID" val="custom20186549_4*e*1"/>
  <p:tag name="KSO_WM_UNIT_LAYERLEVEL" val="1"/>
  <p:tag name="KSO_WM_UNIT_VALUE" val="2"/>
  <p:tag name="KSO_WM_UNIT_HIGHLIGHT" val="0"/>
  <p:tag name="KSO_WM_UNIT_COMPATIBLE" val="1"/>
  <p:tag name="KSO_WM_BEAUTIFY_FLAG" val="#wm#"/>
  <p:tag name="KSO_WM_UNIT_PRESET_TEXT" val="01"/>
  <p:tag name="KSO_WM_UNIT_DIAGRAM_ISNUMVISUAL" val="0"/>
  <p:tag name="KSO_WM_UNIT_DIAGRAM_ISREFERUNIT" val="0"/>
  <p:tag name="KSO_WM_UNIT_NOCLEAR" val="0"/>
</p:tagLst>
</file>

<file path=ppt/tags/tag205.xml><?xml version="1.0" encoding="utf-8"?>
<p:tagLst xmlns:p="http://schemas.openxmlformats.org/presentationml/2006/main">
  <p:tag name="KSO_WM_TEMPLATE_CATEGORY" val="custom"/>
  <p:tag name="KSO_WM_TEMPLATE_INDEX" val="20186549"/>
  <p:tag name="KSO_WM_TAG_VERSION" val="1.0"/>
  <p:tag name="KSO_WM_SLIDE_ID" val="custom20186549_4"/>
  <p:tag name="KSO_WM_SLIDE_INDEX" val="4"/>
  <p:tag name="KSO_WM_SLIDE_ITEM_CNT" val="0"/>
  <p:tag name="KSO_WM_SLIDE_LAYOUT" val="a_b_e"/>
  <p:tag name="KSO_WM_SLIDE_LAYOUT_CNT" val="1_1_1"/>
  <p:tag name="KSO_WM_SLIDE_TYPE" val="sectionTitle"/>
  <p:tag name="KSO_WM_SLIDE_SUBTYPE" val="pureTxt"/>
  <p:tag name="KSO_WM_BEAUTIFY_FLAG" val="#wm#"/>
  <p:tag name="KSO_WM_TEMPLATE_SUBCATEGORY" val="0"/>
  <p:tag name="KSO_WM_TEMPLATE_MASTER_TYPE" val="1"/>
  <p:tag name="KSO_WM_TEMPLATE_COLOR_TYPE" val="0"/>
</p:tagLst>
</file>

<file path=ppt/tags/tag206.xml><?xml version="1.0" encoding="utf-8"?>
<p:tagLst xmlns:p="http://schemas.openxmlformats.org/presentationml/2006/main">
  <p:tag name="KSO_WM_BEAUTIFY_FLAG" val="#wm#"/>
  <p:tag name="KSO_WM_TEMPLATE_CATEGORY" val="custom"/>
  <p:tag name="KSO_WM_TEMPLATE_INDEX" val="20186549"/>
</p:tagLst>
</file>

<file path=ppt/tags/tag207.xml><?xml version="1.0" encoding="utf-8"?>
<p:tagLst xmlns:p="http://schemas.openxmlformats.org/presentationml/2006/main">
  <p:tag name="KSO_WM_TEMPLATE_CATEGORY" val="custom"/>
  <p:tag name="KSO_WM_TEMPLATE_INDEX" val="20186549"/>
  <p:tag name="KSO_WM_TAG_VERSION" val="1.0"/>
  <p:tag name="KSO_WM_UNIT_TYPE" val="b"/>
  <p:tag name="KSO_WM_UNIT_INDEX" val="1"/>
  <p:tag name="KSO_WM_UNIT_ID" val="custom20186549_4*b*1"/>
  <p:tag name="KSO_WM_UNIT_LAYERLEVEL" val="1"/>
  <p:tag name="KSO_WM_UNIT_HIGHLIGHT" val="0"/>
  <p:tag name="KSO_WM_UNIT_COMPATIBLE" val="0"/>
  <p:tag name="KSO_WM_BEAUTIFY_FLAG" val="#wm#"/>
  <p:tag name="KSO_WM_UNIT_PRESET_TEXT" val="单击此处添加文本具体内容"/>
  <p:tag name="KSO_WM_UNIT_ISCONTENTSTITLE" val="0"/>
  <p:tag name="KSO_WM_UNIT_VALUE" val="93"/>
  <p:tag name="KSO_WM_UNIT_DIAGRAM_ISNUMVISUAL" val="0"/>
  <p:tag name="KSO_WM_UNIT_DIAGRAM_ISREFERUNIT" val="0"/>
  <p:tag name="KSO_WM_UNIT_ISNUMDGMTITLE" val="0"/>
  <p:tag name="KSO_WM_UNIT_NOCLEAR" val="0"/>
</p:tagLst>
</file>

<file path=ppt/tags/tag208.xml><?xml version="1.0" encoding="utf-8"?>
<p:tagLst xmlns:p="http://schemas.openxmlformats.org/presentationml/2006/main">
  <p:tag name="KSO_WM_UNIT_ISCONTENTSTITLE" val="0"/>
  <p:tag name="KSO_WM_UNIT_PRESET_TEXT" val="单击此处添加标题"/>
  <p:tag name="KSO_WM_UNIT_VALUE" val="17"/>
  <p:tag name="KSO_WM_UNIT_HIGHLIGHT" val="0"/>
  <p:tag name="KSO_WM_UNIT_COMPATIBLE" val="0"/>
  <p:tag name="KSO_WM_UNIT_TYPE" val="a"/>
  <p:tag name="KSO_WM_UNIT_INDEX" val="1"/>
  <p:tag name="KSO_WM_UNIT_ID" val="custom20186549_4*a*1"/>
  <p:tag name="KSO_WM_TEMPLATE_CATEGORY" val="custom"/>
  <p:tag name="KSO_WM_TEMPLATE_INDEX" val="20186549"/>
  <p:tag name="KSO_WM_UNIT_LAYERLEVEL" val="1"/>
  <p:tag name="KSO_WM_TAG_VERSION" val="1.0"/>
  <p:tag name="KSO_WM_BEAUTIFY_FLAG" val="#wm#"/>
  <p:tag name="KSO_WM_UNIT_DIAGRAM_ISNUMVISUAL" val="0"/>
  <p:tag name="KSO_WM_UNIT_DIAGRAM_ISREFERUNIT" val="0"/>
  <p:tag name="KSO_WM_UNIT_ISNUMDGMTITLE" val="0"/>
  <p:tag name="KSO_WM_UNIT_NOCLEAR" val="0"/>
</p:tagLst>
</file>

<file path=ppt/tags/tag209.xml><?xml version="1.0" encoding="utf-8"?>
<p:tagLst xmlns:p="http://schemas.openxmlformats.org/presentationml/2006/main">
  <p:tag name="KSO_WM_TEMPLATE_CATEGORY" val="custom"/>
  <p:tag name="KSO_WM_TEMPLATE_INDEX" val="20186549"/>
  <p:tag name="KSO_WM_TAG_VERSION" val="1.0"/>
  <p:tag name="KSO_WM_UNIT_TYPE" val="e"/>
  <p:tag name="KSO_WM_UNIT_INDEX" val="1"/>
  <p:tag name="KSO_WM_UNIT_ID" val="custom20186549_4*e*1"/>
  <p:tag name="KSO_WM_UNIT_LAYERLEVEL" val="1"/>
  <p:tag name="KSO_WM_UNIT_VALUE" val="2"/>
  <p:tag name="KSO_WM_UNIT_HIGHLIGHT" val="0"/>
  <p:tag name="KSO_WM_UNIT_COMPATIBLE" val="1"/>
  <p:tag name="KSO_WM_BEAUTIFY_FLAG" val="#wm#"/>
  <p:tag name="KSO_WM_UNIT_PRESET_TEXT" val="01"/>
  <p:tag name="KSO_WM_UNIT_DIAGRAM_ISNUMVISUAL" val="0"/>
  <p:tag name="KSO_WM_UNIT_DIAGRAM_ISREFERUNIT" val="0"/>
  <p:tag name="KSO_WM_UNIT_NOCLEAR" val="0"/>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p="http://schemas.openxmlformats.org/presentationml/2006/main">
  <p:tag name="KSO_WM_TEMPLATE_CATEGORY" val="custom"/>
  <p:tag name="KSO_WM_TEMPLATE_INDEX" val="20186549"/>
  <p:tag name="KSO_WM_TAG_VERSION" val="1.0"/>
  <p:tag name="KSO_WM_SLIDE_ID" val="custom20186549_4"/>
  <p:tag name="KSO_WM_SLIDE_INDEX" val="4"/>
  <p:tag name="KSO_WM_SLIDE_ITEM_CNT" val="0"/>
  <p:tag name="KSO_WM_SLIDE_LAYOUT" val="a_b_e"/>
  <p:tag name="KSO_WM_SLIDE_LAYOUT_CNT" val="1_1_1"/>
  <p:tag name="KSO_WM_SLIDE_TYPE" val="sectionTitle"/>
  <p:tag name="KSO_WM_SLIDE_SUBTYPE" val="pureTxt"/>
  <p:tag name="KSO_WM_BEAUTIFY_FLAG" val="#wm#"/>
  <p:tag name="KSO_WM_TEMPLATE_SUBCATEGORY" val="0"/>
  <p:tag name="KSO_WM_TEMPLATE_MASTER_TYPE" val="1"/>
  <p:tag name="KSO_WM_TEMPLATE_COLOR_TYPE" val="0"/>
</p:tagLst>
</file>

<file path=ppt/tags/tag211.xml><?xml version="1.0" encoding="utf-8"?>
<p:tagLst xmlns:p="http://schemas.openxmlformats.org/presentationml/2006/main">
  <p:tag name="KSO_WM_BEAUTIFY_FLAG" val="#wm#"/>
  <p:tag name="KSO_WM_TEMPLATE_CATEGORY" val="custom"/>
  <p:tag name="KSO_WM_TEMPLATE_INDEX" val="20186549"/>
</p:tagLst>
</file>

<file path=ppt/tags/tag212.xml><?xml version="1.0" encoding="utf-8"?>
<p:tagLst xmlns:p="http://schemas.openxmlformats.org/presentationml/2006/main">
  <p:tag name="KSO_WM_BEAUTIFY_FLAG" val="#wm#"/>
  <p:tag name="KSO_WM_TEMPLATE_CATEGORY" val="custom"/>
  <p:tag name="KSO_WM_TEMPLATE_INDEX" val="20186549"/>
</p:tagLst>
</file>

<file path=ppt/tags/tag213.xml><?xml version="1.0" encoding="utf-8"?>
<p:tagLst xmlns:p="http://schemas.openxmlformats.org/presentationml/2006/main">
  <p:tag name="KSO_WM_BEAUTIFY_FLAG" val="#wm#"/>
  <p:tag name="KSO_WM_TEMPLATE_CATEGORY" val="custom"/>
  <p:tag name="KSO_WM_TEMPLATE_INDEX" val="20186549"/>
</p:tagLst>
</file>

<file path=ppt/tags/tag214.xml><?xml version="1.0" encoding="utf-8"?>
<p:tagLst xmlns:p="http://schemas.openxmlformats.org/presentationml/2006/main">
  <p:tag name="KSO_WM_BEAUTIFY_FLAG" val="#wm#"/>
  <p:tag name="KSO_WM_TEMPLATE_CATEGORY" val="custom"/>
  <p:tag name="KSO_WM_TEMPLATE_INDEX" val="20186549"/>
</p:tagLst>
</file>

<file path=ppt/tags/tag215.xml><?xml version="1.0" encoding="utf-8"?>
<p:tagLst xmlns:p="http://schemas.openxmlformats.org/presentationml/2006/main">
  <p:tag name="KSO_WM_BEAUTIFY_FLAG" val="#wm#"/>
  <p:tag name="KSO_WM_TEMPLATE_CATEGORY" val="custom"/>
  <p:tag name="KSO_WM_TEMPLATE_INDEX" val="20186549"/>
</p:tagLst>
</file>

<file path=ppt/tags/tag216.xml><?xml version="1.0" encoding="utf-8"?>
<p:tagLst xmlns:p="http://schemas.openxmlformats.org/presentationml/2006/main">
  <p:tag name="KSO_WM_TEMPLATE_CATEGORY" val="custom"/>
  <p:tag name="KSO_WM_TEMPLATE_INDEX" val="20186549"/>
  <p:tag name="KSO_WM_TAG_VERSION" val="1.0"/>
  <p:tag name="KSO_WM_UNIT_TYPE" val="b"/>
  <p:tag name="KSO_WM_UNIT_INDEX" val="1"/>
  <p:tag name="KSO_WM_UNIT_ID" val="custom20186549_4*b*1"/>
  <p:tag name="KSO_WM_UNIT_LAYERLEVEL" val="1"/>
  <p:tag name="KSO_WM_UNIT_HIGHLIGHT" val="0"/>
  <p:tag name="KSO_WM_UNIT_COMPATIBLE" val="0"/>
  <p:tag name="KSO_WM_BEAUTIFY_FLAG" val="#wm#"/>
  <p:tag name="KSO_WM_UNIT_PRESET_TEXT" val="单击此处添加文本具体内容"/>
  <p:tag name="KSO_WM_UNIT_ISCONTENTSTITLE" val="0"/>
  <p:tag name="KSO_WM_UNIT_VALUE" val="93"/>
  <p:tag name="KSO_WM_UNIT_DIAGRAM_ISNUMVISUAL" val="0"/>
  <p:tag name="KSO_WM_UNIT_DIAGRAM_ISREFERUNIT" val="0"/>
  <p:tag name="KSO_WM_UNIT_ISNUMDGMTITLE" val="0"/>
  <p:tag name="KSO_WM_UNIT_NOCLEAR" val="0"/>
</p:tagLst>
</file>

<file path=ppt/tags/tag217.xml><?xml version="1.0" encoding="utf-8"?>
<p:tagLst xmlns:p="http://schemas.openxmlformats.org/presentationml/2006/main">
  <p:tag name="KSO_WM_UNIT_ISCONTENTSTITLE" val="0"/>
  <p:tag name="KSO_WM_UNIT_PRESET_TEXT" val="单击此处添加标题"/>
  <p:tag name="KSO_WM_UNIT_VALUE" val="17"/>
  <p:tag name="KSO_WM_UNIT_HIGHLIGHT" val="0"/>
  <p:tag name="KSO_WM_UNIT_COMPATIBLE" val="0"/>
  <p:tag name="KSO_WM_UNIT_TYPE" val="a"/>
  <p:tag name="KSO_WM_UNIT_INDEX" val="1"/>
  <p:tag name="KSO_WM_UNIT_ID" val="custom20186549_4*a*1"/>
  <p:tag name="KSO_WM_TEMPLATE_CATEGORY" val="custom"/>
  <p:tag name="KSO_WM_TEMPLATE_INDEX" val="20186549"/>
  <p:tag name="KSO_WM_UNIT_LAYERLEVEL" val="1"/>
  <p:tag name="KSO_WM_TAG_VERSION" val="1.0"/>
  <p:tag name="KSO_WM_BEAUTIFY_FLAG" val="#wm#"/>
  <p:tag name="KSO_WM_UNIT_DIAGRAM_ISNUMVISUAL" val="0"/>
  <p:tag name="KSO_WM_UNIT_DIAGRAM_ISREFERUNIT" val="0"/>
  <p:tag name="KSO_WM_UNIT_ISNUMDGMTITLE" val="0"/>
  <p:tag name="KSO_WM_UNIT_NOCLEAR" val="0"/>
</p:tagLst>
</file>

<file path=ppt/tags/tag218.xml><?xml version="1.0" encoding="utf-8"?>
<p:tagLst xmlns:p="http://schemas.openxmlformats.org/presentationml/2006/main">
  <p:tag name="KSO_WM_TEMPLATE_CATEGORY" val="custom"/>
  <p:tag name="KSO_WM_TEMPLATE_INDEX" val="20186549"/>
  <p:tag name="KSO_WM_TAG_VERSION" val="1.0"/>
  <p:tag name="KSO_WM_UNIT_TYPE" val="e"/>
  <p:tag name="KSO_WM_UNIT_INDEX" val="1"/>
  <p:tag name="KSO_WM_UNIT_ID" val="custom20186549_4*e*1"/>
  <p:tag name="KSO_WM_UNIT_LAYERLEVEL" val="1"/>
  <p:tag name="KSO_WM_UNIT_VALUE" val="2"/>
  <p:tag name="KSO_WM_UNIT_HIGHLIGHT" val="0"/>
  <p:tag name="KSO_WM_UNIT_COMPATIBLE" val="1"/>
  <p:tag name="KSO_WM_BEAUTIFY_FLAG" val="#wm#"/>
  <p:tag name="KSO_WM_UNIT_PRESET_TEXT" val="01"/>
  <p:tag name="KSO_WM_UNIT_DIAGRAM_ISNUMVISUAL" val="0"/>
  <p:tag name="KSO_WM_UNIT_DIAGRAM_ISREFERUNIT" val="0"/>
  <p:tag name="KSO_WM_UNIT_NOCLEAR" val="0"/>
</p:tagLst>
</file>

<file path=ppt/tags/tag219.xml><?xml version="1.0" encoding="utf-8"?>
<p:tagLst xmlns:p="http://schemas.openxmlformats.org/presentationml/2006/main">
  <p:tag name="KSO_WM_TEMPLATE_CATEGORY" val="custom"/>
  <p:tag name="KSO_WM_TEMPLATE_INDEX" val="20186549"/>
  <p:tag name="KSO_WM_TAG_VERSION" val="1.0"/>
  <p:tag name="KSO_WM_SLIDE_ID" val="custom20186549_4"/>
  <p:tag name="KSO_WM_SLIDE_INDEX" val="4"/>
  <p:tag name="KSO_WM_SLIDE_ITEM_CNT" val="0"/>
  <p:tag name="KSO_WM_SLIDE_LAYOUT" val="a_b_e"/>
  <p:tag name="KSO_WM_SLIDE_LAYOUT_CNT" val="1_1_1"/>
  <p:tag name="KSO_WM_SLIDE_TYPE" val="sectionTitle"/>
  <p:tag name="KSO_WM_SLIDE_SUBTYPE" val="pureTxt"/>
  <p:tag name="KSO_WM_BEAUTIFY_FLAG" val="#wm#"/>
  <p:tag name="KSO_WM_TEMPLATE_SUBCATEGORY" val="0"/>
  <p:tag name="KSO_WM_TEMPLATE_MASTER_TYPE" val="1"/>
  <p:tag name="KSO_WM_TEMPLATE_COLOR_TYPE" val="0"/>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0.xml><?xml version="1.0" encoding="utf-8"?>
<p:tagLst xmlns:p="http://schemas.openxmlformats.org/presentationml/2006/main">
  <p:tag name="KSO_WM_BEAUTIFY_FLAG" val="#wm#"/>
  <p:tag name="KSO_WM_TEMPLATE_CATEGORY" val="custom"/>
  <p:tag name="KSO_WM_TEMPLATE_INDEX" val="20186549"/>
</p:tagLst>
</file>

<file path=ppt/tags/tag221.xml><?xml version="1.0" encoding="utf-8"?>
<p:tagLst xmlns:p="http://schemas.openxmlformats.org/presentationml/2006/main">
  <p:tag name="KSO_WM_TEMPLATE_CATEGORY" val="custom"/>
  <p:tag name="KSO_WM_TEMPLATE_INDEX" val="20186549"/>
  <p:tag name="KSO_WM_TAG_VERSION" val="1.0"/>
  <p:tag name="KSO_WM_UNIT_TYPE" val="b"/>
  <p:tag name="KSO_WM_UNIT_INDEX" val="1"/>
  <p:tag name="KSO_WM_UNIT_ID" val="custom20186549_4*b*1"/>
  <p:tag name="KSO_WM_UNIT_LAYERLEVEL" val="1"/>
  <p:tag name="KSO_WM_UNIT_HIGHLIGHT" val="0"/>
  <p:tag name="KSO_WM_UNIT_COMPATIBLE" val="0"/>
  <p:tag name="KSO_WM_BEAUTIFY_FLAG" val="#wm#"/>
  <p:tag name="KSO_WM_UNIT_PRESET_TEXT" val="单击此处添加文本具体内容"/>
  <p:tag name="KSO_WM_UNIT_ISCONTENTSTITLE" val="0"/>
  <p:tag name="KSO_WM_UNIT_VALUE" val="93"/>
  <p:tag name="KSO_WM_UNIT_DIAGRAM_ISNUMVISUAL" val="0"/>
  <p:tag name="KSO_WM_UNIT_DIAGRAM_ISREFERUNIT" val="0"/>
  <p:tag name="KSO_WM_UNIT_ISNUMDGMTITLE" val="0"/>
  <p:tag name="KSO_WM_UNIT_NOCLEAR" val="0"/>
</p:tagLst>
</file>

<file path=ppt/tags/tag222.xml><?xml version="1.0" encoding="utf-8"?>
<p:tagLst xmlns:p="http://schemas.openxmlformats.org/presentationml/2006/main">
  <p:tag name="KSO_WM_UNIT_ISCONTENTSTITLE" val="0"/>
  <p:tag name="KSO_WM_UNIT_PRESET_TEXT" val="单击此处添加标题"/>
  <p:tag name="KSO_WM_UNIT_VALUE" val="17"/>
  <p:tag name="KSO_WM_UNIT_HIGHLIGHT" val="0"/>
  <p:tag name="KSO_WM_UNIT_COMPATIBLE" val="0"/>
  <p:tag name="KSO_WM_UNIT_TYPE" val="a"/>
  <p:tag name="KSO_WM_UNIT_INDEX" val="1"/>
  <p:tag name="KSO_WM_UNIT_ID" val="custom20186549_4*a*1"/>
  <p:tag name="KSO_WM_TEMPLATE_CATEGORY" val="custom"/>
  <p:tag name="KSO_WM_TEMPLATE_INDEX" val="20186549"/>
  <p:tag name="KSO_WM_UNIT_LAYERLEVEL" val="1"/>
  <p:tag name="KSO_WM_TAG_VERSION" val="1.0"/>
  <p:tag name="KSO_WM_BEAUTIFY_FLAG" val="#wm#"/>
  <p:tag name="KSO_WM_UNIT_DIAGRAM_ISNUMVISUAL" val="0"/>
  <p:tag name="KSO_WM_UNIT_DIAGRAM_ISREFERUNIT" val="0"/>
  <p:tag name="KSO_WM_UNIT_ISNUMDGMTITLE" val="0"/>
  <p:tag name="KSO_WM_UNIT_NOCLEAR" val="0"/>
</p:tagLst>
</file>

<file path=ppt/tags/tag223.xml><?xml version="1.0" encoding="utf-8"?>
<p:tagLst xmlns:p="http://schemas.openxmlformats.org/presentationml/2006/main">
  <p:tag name="KSO_WM_TEMPLATE_CATEGORY" val="custom"/>
  <p:tag name="KSO_WM_TEMPLATE_INDEX" val="20186549"/>
  <p:tag name="KSO_WM_TAG_VERSION" val="1.0"/>
  <p:tag name="KSO_WM_UNIT_TYPE" val="e"/>
  <p:tag name="KSO_WM_UNIT_INDEX" val="1"/>
  <p:tag name="KSO_WM_UNIT_ID" val="custom20186549_4*e*1"/>
  <p:tag name="KSO_WM_UNIT_LAYERLEVEL" val="1"/>
  <p:tag name="KSO_WM_UNIT_VALUE" val="2"/>
  <p:tag name="KSO_WM_UNIT_HIGHLIGHT" val="0"/>
  <p:tag name="KSO_WM_UNIT_COMPATIBLE" val="1"/>
  <p:tag name="KSO_WM_BEAUTIFY_FLAG" val="#wm#"/>
  <p:tag name="KSO_WM_UNIT_PRESET_TEXT" val="01"/>
  <p:tag name="KSO_WM_UNIT_DIAGRAM_ISNUMVISUAL" val="0"/>
  <p:tag name="KSO_WM_UNIT_DIAGRAM_ISREFERUNIT" val="0"/>
  <p:tag name="KSO_WM_UNIT_NOCLEAR" val="0"/>
</p:tagLst>
</file>

<file path=ppt/tags/tag224.xml><?xml version="1.0" encoding="utf-8"?>
<p:tagLst xmlns:p="http://schemas.openxmlformats.org/presentationml/2006/main">
  <p:tag name="KSO_WM_TEMPLATE_CATEGORY" val="custom"/>
  <p:tag name="KSO_WM_TEMPLATE_INDEX" val="20186549"/>
  <p:tag name="KSO_WM_TAG_VERSION" val="1.0"/>
  <p:tag name="KSO_WM_SLIDE_ID" val="custom20186549_4"/>
  <p:tag name="KSO_WM_SLIDE_INDEX" val="4"/>
  <p:tag name="KSO_WM_SLIDE_ITEM_CNT" val="0"/>
  <p:tag name="KSO_WM_SLIDE_LAYOUT" val="a_b_e"/>
  <p:tag name="KSO_WM_SLIDE_LAYOUT_CNT" val="1_1_1"/>
  <p:tag name="KSO_WM_SLIDE_TYPE" val="sectionTitle"/>
  <p:tag name="KSO_WM_SLIDE_SUBTYPE" val="pureTxt"/>
  <p:tag name="KSO_WM_BEAUTIFY_FLAG" val="#wm#"/>
  <p:tag name="KSO_WM_TEMPLATE_SUBCATEGORY" val="0"/>
  <p:tag name="KSO_WM_TEMPLATE_MASTER_TYPE" val="1"/>
  <p:tag name="KSO_WM_TEMPLATE_COLOR_TYPE" val="0"/>
</p:tagLst>
</file>

<file path=ppt/tags/tag225.xml><?xml version="1.0" encoding="utf-8"?>
<p:tagLst xmlns:p="http://schemas.openxmlformats.org/presentationml/2006/main">
  <p:tag name="KSO_WM_BEAUTIFY_FLAG" val="#wm#"/>
  <p:tag name="KSO_WM_TEMPLATE_CATEGORY" val="custom"/>
  <p:tag name="KSO_WM_TEMPLATE_INDEX" val="20186549"/>
</p:tagLst>
</file>

<file path=ppt/tags/tag226.xml><?xml version="1.0" encoding="utf-8"?>
<p:tagLst xmlns:p="http://schemas.openxmlformats.org/presentationml/2006/main">
  <p:tag name="KSO_WM_BEAUTIFY_FLAG" val="#wm#"/>
  <p:tag name="KSO_WM_TEMPLATE_CATEGORY" val="custom"/>
  <p:tag name="KSO_WM_TEMPLATE_INDEX" val="20186549"/>
</p:tagLst>
</file>

<file path=ppt/tags/tag227.xml><?xml version="1.0" encoding="utf-8"?>
<p:tagLst xmlns:p="http://schemas.openxmlformats.org/presentationml/2006/main">
  <p:tag name="KSO_WM_BEAUTIFY_FLAG" val="#wm#"/>
  <p:tag name="KSO_WM_TEMPLATE_CATEGORY" val="custom"/>
  <p:tag name="KSO_WM_TEMPLATE_INDEX" val="20186549"/>
</p:tagLst>
</file>

<file path=ppt/tags/tag228.xml><?xml version="1.0" encoding="utf-8"?>
<p:tagLst xmlns:p="http://schemas.openxmlformats.org/presentationml/2006/main">
  <p:tag name="KSO_WM_BEAUTIFY_FLAG" val="#wm#"/>
  <p:tag name="KSO_WM_TEMPLATE_CATEGORY" val="custom"/>
  <p:tag name="KSO_WM_TEMPLATE_INDEX" val="20186549"/>
</p:tagLst>
</file>

<file path=ppt/tags/tag229.xml><?xml version="1.0" encoding="utf-8"?>
<p:tagLst xmlns:p="http://schemas.openxmlformats.org/presentationml/2006/main">
  <p:tag name="KSO_WM_BEAUTIFY_FLAG" val="#wm#"/>
  <p:tag name="KSO_WM_TEMPLATE_CATEGORY" val="custom"/>
  <p:tag name="KSO_WM_TEMPLATE_INDEX" val="20186549"/>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0.xml><?xml version="1.0" encoding="utf-8"?>
<p:tagLst xmlns:p="http://schemas.openxmlformats.org/presentationml/2006/main">
  <p:tag name="KSO_WM_BEAUTIFY_FLAG" val="#wm#"/>
  <p:tag name="KSO_WM_TEMPLATE_CATEGORY" val="custom"/>
  <p:tag name="KSO_WM_TEMPLATE_INDEX" val="20186549"/>
</p:tagLst>
</file>

<file path=ppt/tags/tag231.xml><?xml version="1.0" encoding="utf-8"?>
<p:tagLst xmlns:p="http://schemas.openxmlformats.org/presentationml/2006/main">
  <p:tag name="KSO_WM_TEMPLATE_CATEGORY" val="custom"/>
  <p:tag name="KSO_WM_TEMPLATE_INDEX" val="20186549"/>
  <p:tag name="KSO_WM_TAG_VERSION" val="1.0"/>
  <p:tag name="KSO_WM_UNIT_TYPE" val="b"/>
  <p:tag name="KSO_WM_UNIT_INDEX" val="1"/>
  <p:tag name="KSO_WM_UNIT_ID" val="custom20186549_4*b*1"/>
  <p:tag name="KSO_WM_UNIT_LAYERLEVEL" val="1"/>
  <p:tag name="KSO_WM_UNIT_HIGHLIGHT" val="0"/>
  <p:tag name="KSO_WM_UNIT_COMPATIBLE" val="0"/>
  <p:tag name="KSO_WM_BEAUTIFY_FLAG" val="#wm#"/>
  <p:tag name="KSO_WM_UNIT_PRESET_TEXT" val="单击此处添加文本具体内容"/>
  <p:tag name="KSO_WM_UNIT_ISCONTENTSTITLE" val="0"/>
  <p:tag name="KSO_WM_UNIT_VALUE" val="93"/>
  <p:tag name="KSO_WM_UNIT_DIAGRAM_ISNUMVISUAL" val="0"/>
  <p:tag name="KSO_WM_UNIT_DIAGRAM_ISREFERUNIT" val="0"/>
  <p:tag name="KSO_WM_UNIT_ISNUMDGMTITLE" val="0"/>
  <p:tag name="KSO_WM_UNIT_NOCLEAR" val="0"/>
</p:tagLst>
</file>

<file path=ppt/tags/tag232.xml><?xml version="1.0" encoding="utf-8"?>
<p:tagLst xmlns:p="http://schemas.openxmlformats.org/presentationml/2006/main">
  <p:tag name="KSO_WM_UNIT_ISCONTENTSTITLE" val="0"/>
  <p:tag name="KSO_WM_UNIT_PRESET_TEXT" val="单击此处添加标题"/>
  <p:tag name="KSO_WM_UNIT_VALUE" val="17"/>
  <p:tag name="KSO_WM_UNIT_HIGHLIGHT" val="0"/>
  <p:tag name="KSO_WM_UNIT_COMPATIBLE" val="0"/>
  <p:tag name="KSO_WM_UNIT_TYPE" val="a"/>
  <p:tag name="KSO_WM_UNIT_INDEX" val="1"/>
  <p:tag name="KSO_WM_UNIT_ID" val="custom20186549_4*a*1"/>
  <p:tag name="KSO_WM_TEMPLATE_CATEGORY" val="custom"/>
  <p:tag name="KSO_WM_TEMPLATE_INDEX" val="20186549"/>
  <p:tag name="KSO_WM_UNIT_LAYERLEVEL" val="1"/>
  <p:tag name="KSO_WM_TAG_VERSION" val="1.0"/>
  <p:tag name="KSO_WM_BEAUTIFY_FLAG" val="#wm#"/>
  <p:tag name="KSO_WM_UNIT_DIAGRAM_ISNUMVISUAL" val="0"/>
  <p:tag name="KSO_WM_UNIT_DIAGRAM_ISREFERUNIT" val="0"/>
  <p:tag name="KSO_WM_UNIT_ISNUMDGMTITLE" val="0"/>
  <p:tag name="KSO_WM_UNIT_NOCLEAR" val="0"/>
</p:tagLst>
</file>

<file path=ppt/tags/tag233.xml><?xml version="1.0" encoding="utf-8"?>
<p:tagLst xmlns:p="http://schemas.openxmlformats.org/presentationml/2006/main">
  <p:tag name="KSO_WM_TEMPLATE_CATEGORY" val="custom"/>
  <p:tag name="KSO_WM_TEMPLATE_INDEX" val="20186549"/>
  <p:tag name="KSO_WM_TAG_VERSION" val="1.0"/>
  <p:tag name="KSO_WM_UNIT_TYPE" val="e"/>
  <p:tag name="KSO_WM_UNIT_INDEX" val="1"/>
  <p:tag name="KSO_WM_UNIT_ID" val="custom20186549_4*e*1"/>
  <p:tag name="KSO_WM_UNIT_LAYERLEVEL" val="1"/>
  <p:tag name="KSO_WM_UNIT_VALUE" val="2"/>
  <p:tag name="KSO_WM_UNIT_HIGHLIGHT" val="0"/>
  <p:tag name="KSO_WM_UNIT_COMPATIBLE" val="1"/>
  <p:tag name="KSO_WM_BEAUTIFY_FLAG" val="#wm#"/>
  <p:tag name="KSO_WM_UNIT_PRESET_TEXT" val="01"/>
  <p:tag name="KSO_WM_UNIT_DIAGRAM_ISNUMVISUAL" val="0"/>
  <p:tag name="KSO_WM_UNIT_DIAGRAM_ISREFERUNIT" val="0"/>
  <p:tag name="KSO_WM_UNIT_NOCLEAR" val="0"/>
</p:tagLst>
</file>

<file path=ppt/tags/tag234.xml><?xml version="1.0" encoding="utf-8"?>
<p:tagLst xmlns:p="http://schemas.openxmlformats.org/presentationml/2006/main">
  <p:tag name="KSO_WM_TEMPLATE_CATEGORY" val="custom"/>
  <p:tag name="KSO_WM_TEMPLATE_INDEX" val="20186549"/>
  <p:tag name="KSO_WM_TAG_VERSION" val="1.0"/>
  <p:tag name="KSO_WM_SLIDE_ID" val="custom20186549_4"/>
  <p:tag name="KSO_WM_SLIDE_INDEX" val="4"/>
  <p:tag name="KSO_WM_SLIDE_ITEM_CNT" val="0"/>
  <p:tag name="KSO_WM_SLIDE_LAYOUT" val="a_b_e"/>
  <p:tag name="KSO_WM_SLIDE_LAYOUT_CNT" val="1_1_1"/>
  <p:tag name="KSO_WM_SLIDE_TYPE" val="sectionTitle"/>
  <p:tag name="KSO_WM_SLIDE_SUBTYPE" val="pureTxt"/>
  <p:tag name="KSO_WM_BEAUTIFY_FLAG" val="#wm#"/>
  <p:tag name="KSO_WM_TEMPLATE_SUBCATEGORY" val="0"/>
  <p:tag name="KSO_WM_TEMPLATE_MASTER_TYPE" val="1"/>
  <p:tag name="KSO_WM_TEMPLATE_COLOR_TYPE" val="0"/>
</p:tagLst>
</file>

<file path=ppt/tags/tag235.xml><?xml version="1.0" encoding="utf-8"?>
<p:tagLst xmlns:p="http://schemas.openxmlformats.org/presentationml/2006/main">
  <p:tag name="KSO_WM_BEAUTIFY_FLAG" val="#wm#"/>
  <p:tag name="KSO_WM_TEMPLATE_CATEGORY" val="custom"/>
  <p:tag name="KSO_WM_TEMPLATE_INDEX" val="20186549"/>
</p:tagLst>
</file>

<file path=ppt/tags/tag236.xml><?xml version="1.0" encoding="utf-8"?>
<p:tagLst xmlns:p="http://schemas.openxmlformats.org/presentationml/2006/main">
  <p:tag name="KSO_WM_BEAUTIFY_FLAG" val="#wm#"/>
  <p:tag name="KSO_WM_TEMPLATE_CATEGORY" val="custom"/>
  <p:tag name="KSO_WM_TEMPLATE_INDEX" val="20186549"/>
</p:tagLst>
</file>

<file path=ppt/tags/tag237.xml><?xml version="1.0" encoding="utf-8"?>
<p:tagLst xmlns:p="http://schemas.openxmlformats.org/presentationml/2006/main">
  <p:tag name="KSO_WM_BEAUTIFY_FLAG" val="#wm#"/>
  <p:tag name="KSO_WM_TEMPLATE_CATEGORY" val="custom"/>
  <p:tag name="KSO_WM_TEMPLATE_INDEX" val="20186549"/>
</p:tagLst>
</file>

<file path=ppt/tags/tag238.xml><?xml version="1.0" encoding="utf-8"?>
<p:tagLst xmlns:p="http://schemas.openxmlformats.org/presentationml/2006/main">
  <p:tag name="KSO_WM_BEAUTIFY_FLAG" val="#wm#"/>
  <p:tag name="KSO_WM_TEMPLATE_CATEGORY" val="custom"/>
  <p:tag name="KSO_WM_TEMPLATE_INDEX" val="20186549"/>
</p:tagLst>
</file>

<file path=ppt/tags/tag239.xml><?xml version="1.0" encoding="utf-8"?>
<p:tagLst xmlns:p="http://schemas.openxmlformats.org/presentationml/2006/main">
  <p:tag name="KSO_WM_BEAUTIFY_FLAG" val="#wm#"/>
  <p:tag name="KSO_WM_TEMPLATE_CATEGORY" val="custom"/>
  <p:tag name="KSO_WM_TEMPLATE_INDEX" val="20186549"/>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0.xml><?xml version="1.0" encoding="utf-8"?>
<p:tagLst xmlns:p="http://schemas.openxmlformats.org/presentationml/2006/main">
  <p:tag name="KSO_WM_BEAUTIFY_FLAG" val="#wm#"/>
  <p:tag name="KSO_WM_TEMPLATE_CATEGORY" val="custom"/>
  <p:tag name="KSO_WM_TEMPLATE_INDEX" val="20186549"/>
</p:tagLst>
</file>

<file path=ppt/tags/tag241.xml><?xml version="1.0" encoding="utf-8"?>
<p:tagLst xmlns:p="http://schemas.openxmlformats.org/presentationml/2006/main">
  <p:tag name="KSO_WM_BEAUTIFY_FLAG" val="#wm#"/>
  <p:tag name="KSO_WM_TEMPLATE_CATEGORY" val="custom"/>
  <p:tag name="KSO_WM_TEMPLATE_INDEX" val="20186549"/>
</p:tagLst>
</file>

<file path=ppt/tags/tag242.xml><?xml version="1.0" encoding="utf-8"?>
<p:tagLst xmlns:p="http://schemas.openxmlformats.org/presentationml/2006/main">
  <p:tag name="KSO_WM_BEAUTIFY_FLAG" val="#wm#"/>
  <p:tag name="KSO_WM_TEMPLATE_CATEGORY" val="custom"/>
  <p:tag name="KSO_WM_TEMPLATE_INDEX" val="20186549"/>
</p:tagLst>
</file>

<file path=ppt/tags/tag243.xml><?xml version="1.0" encoding="utf-8"?>
<p:tagLst xmlns:p="http://schemas.openxmlformats.org/presentationml/2006/main">
  <p:tag name="KSO_WM_TEMPLATE_CATEGORY" val="custom"/>
  <p:tag name="KSO_WM_TEMPLATE_INDEX" val="20186549"/>
</p:tagLst>
</file>

<file path=ppt/tags/tag244.xml><?xml version="1.0" encoding="utf-8"?>
<p:tagLst xmlns:p="http://schemas.openxmlformats.org/presentationml/2006/main">
  <p:tag name="KSO_WM_TEMPLATE_CATEGORY" val="custom"/>
  <p:tag name="KSO_WM_TEMPLATE_INDEX" val="20186549"/>
  <p:tag name="KSO_WM_TAG_VERSION" val="1.0"/>
  <p:tag name="KSO_WM_UNIT_TYPE" val="b"/>
  <p:tag name="KSO_WM_UNIT_INDEX" val="1"/>
  <p:tag name="KSO_WM_UNIT_ID" val="custom20186549_4*b*1"/>
  <p:tag name="KSO_WM_UNIT_LAYERLEVEL" val="1"/>
  <p:tag name="KSO_WM_UNIT_HIGHLIGHT" val="0"/>
  <p:tag name="KSO_WM_UNIT_COMPATIBLE" val="0"/>
  <p:tag name="KSO_WM_BEAUTIFY_FLAG" val="#wm#"/>
  <p:tag name="KSO_WM_UNIT_PRESET_TEXT" val="单击此处添加文本具体内容"/>
  <p:tag name="KSO_WM_UNIT_ISCONTENTSTITLE" val="0"/>
  <p:tag name="KSO_WM_UNIT_VALUE" val="93"/>
  <p:tag name="KSO_WM_UNIT_DIAGRAM_ISNUMVISUAL" val="0"/>
  <p:tag name="KSO_WM_UNIT_DIAGRAM_ISREFERUNIT" val="0"/>
  <p:tag name="KSO_WM_UNIT_ISNUMDGMTITLE" val="0"/>
  <p:tag name="KSO_WM_UNIT_NOCLEAR" val="0"/>
</p:tagLst>
</file>

<file path=ppt/tags/tag245.xml><?xml version="1.0" encoding="utf-8"?>
<p:tagLst xmlns:p="http://schemas.openxmlformats.org/presentationml/2006/main">
  <p:tag name="KSO_WM_UNIT_ISCONTENTSTITLE" val="0"/>
  <p:tag name="KSO_WM_UNIT_PRESET_TEXT" val="单击此处添加标题"/>
  <p:tag name="KSO_WM_UNIT_VALUE" val="17"/>
  <p:tag name="KSO_WM_UNIT_HIGHLIGHT" val="0"/>
  <p:tag name="KSO_WM_UNIT_COMPATIBLE" val="0"/>
  <p:tag name="KSO_WM_UNIT_TYPE" val="a"/>
  <p:tag name="KSO_WM_UNIT_INDEX" val="1"/>
  <p:tag name="KSO_WM_UNIT_ID" val="custom20186549_4*a*1"/>
  <p:tag name="KSO_WM_TEMPLATE_CATEGORY" val="custom"/>
  <p:tag name="KSO_WM_TEMPLATE_INDEX" val="20186549"/>
  <p:tag name="KSO_WM_UNIT_LAYERLEVEL" val="1"/>
  <p:tag name="KSO_WM_TAG_VERSION" val="1.0"/>
  <p:tag name="KSO_WM_BEAUTIFY_FLAG" val="#wm#"/>
  <p:tag name="KSO_WM_UNIT_DIAGRAM_ISNUMVISUAL" val="0"/>
  <p:tag name="KSO_WM_UNIT_DIAGRAM_ISREFERUNIT" val="0"/>
  <p:tag name="KSO_WM_UNIT_ISNUMDGMTITLE" val="0"/>
  <p:tag name="KSO_WM_UNIT_NOCLEAR" val="0"/>
</p:tagLst>
</file>

<file path=ppt/tags/tag246.xml><?xml version="1.0" encoding="utf-8"?>
<p:tagLst xmlns:p="http://schemas.openxmlformats.org/presentationml/2006/main">
  <p:tag name="KSO_WM_TEMPLATE_CATEGORY" val="custom"/>
  <p:tag name="KSO_WM_TEMPLATE_INDEX" val="20186549"/>
  <p:tag name="KSO_WM_TAG_VERSION" val="1.0"/>
  <p:tag name="KSO_WM_UNIT_TYPE" val="e"/>
  <p:tag name="KSO_WM_UNIT_INDEX" val="1"/>
  <p:tag name="KSO_WM_UNIT_ID" val="custom20186549_4*e*1"/>
  <p:tag name="KSO_WM_UNIT_LAYERLEVEL" val="1"/>
  <p:tag name="KSO_WM_UNIT_VALUE" val="2"/>
  <p:tag name="KSO_WM_UNIT_HIGHLIGHT" val="0"/>
  <p:tag name="KSO_WM_UNIT_COMPATIBLE" val="1"/>
  <p:tag name="KSO_WM_BEAUTIFY_FLAG" val="#wm#"/>
  <p:tag name="KSO_WM_UNIT_PRESET_TEXT" val="01"/>
  <p:tag name="KSO_WM_UNIT_DIAGRAM_ISNUMVISUAL" val="0"/>
  <p:tag name="KSO_WM_UNIT_DIAGRAM_ISREFERUNIT" val="0"/>
  <p:tag name="KSO_WM_UNIT_NOCLEAR" val="0"/>
</p:tagLst>
</file>

<file path=ppt/tags/tag247.xml><?xml version="1.0" encoding="utf-8"?>
<p:tagLst xmlns:p="http://schemas.openxmlformats.org/presentationml/2006/main">
  <p:tag name="KSO_WM_TEMPLATE_CATEGORY" val="custom"/>
  <p:tag name="KSO_WM_TEMPLATE_INDEX" val="20186549"/>
  <p:tag name="KSO_WM_TAG_VERSION" val="1.0"/>
  <p:tag name="KSO_WM_SLIDE_ID" val="custom20186549_4"/>
  <p:tag name="KSO_WM_SLIDE_INDEX" val="4"/>
  <p:tag name="KSO_WM_SLIDE_ITEM_CNT" val="0"/>
  <p:tag name="KSO_WM_SLIDE_LAYOUT" val="a_b_e"/>
  <p:tag name="KSO_WM_SLIDE_LAYOUT_CNT" val="1_1_1"/>
  <p:tag name="KSO_WM_SLIDE_TYPE" val="sectionTitle"/>
  <p:tag name="KSO_WM_SLIDE_SUBTYPE" val="pureTxt"/>
  <p:tag name="KSO_WM_BEAUTIFY_FLAG" val="#wm#"/>
  <p:tag name="KSO_WM_TEMPLATE_SUBCATEGORY" val="0"/>
  <p:tag name="KSO_WM_TEMPLATE_MASTER_TYPE" val="1"/>
  <p:tag name="KSO_WM_TEMPLATE_COLOR_TYPE" val="0"/>
</p:tagLst>
</file>

<file path=ppt/tags/tag248.xml><?xml version="1.0" encoding="utf-8"?>
<p:tagLst xmlns:p="http://schemas.openxmlformats.org/presentationml/2006/main">
  <p:tag name="KSO_WM_BEAUTIFY_FLAG" val="#wm#"/>
  <p:tag name="KSO_WM_TEMPLATE_CATEGORY" val="custom"/>
  <p:tag name="KSO_WM_TEMPLATE_INDEX" val="20186549"/>
</p:tagLst>
</file>

<file path=ppt/tags/tag249.xml><?xml version="1.0" encoding="utf-8"?>
<p:tagLst xmlns:p="http://schemas.openxmlformats.org/presentationml/2006/main">
  <p:tag name="KSO_WM_BEAUTIFY_FLAG" val="#wm#"/>
  <p:tag name="KSO_WM_TEMPLATE_CATEGORY" val="custom"/>
  <p:tag name="KSO_WM_TEMPLATE_INDEX" val="20186549"/>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0.xml><?xml version="1.0" encoding="utf-8"?>
<p:tagLst xmlns:p="http://schemas.openxmlformats.org/presentationml/2006/main">
  <p:tag name="KSO_WM_BEAUTIFY_FLAG" val="#wm#"/>
  <p:tag name="KSO_WM_TEMPLATE_CATEGORY" val="custom"/>
  <p:tag name="KSO_WM_TEMPLATE_INDEX" val="20186549"/>
</p:tagLst>
</file>

<file path=ppt/tags/tag251.xml><?xml version="1.0" encoding="utf-8"?>
<p:tagLst xmlns:p="http://schemas.openxmlformats.org/presentationml/2006/main">
  <p:tag name="KSO_WM_BEAUTIFY_FLAG" val="#wm#"/>
  <p:tag name="KSO_WM_TEMPLATE_CATEGORY" val="custom"/>
  <p:tag name="KSO_WM_TEMPLATE_INDEX" val="20186549"/>
</p:tagLst>
</file>

<file path=ppt/tags/tag252.xml><?xml version="1.0" encoding="utf-8"?>
<p:tagLst xmlns:p="http://schemas.openxmlformats.org/presentationml/2006/main">
  <p:tag name="KSO_WM_BEAUTIFY_FLAG" val="#wm#"/>
  <p:tag name="KSO_WM_TEMPLATE_CATEGORY" val="custom"/>
  <p:tag name="KSO_WM_TEMPLATE_INDEX" val="20186549"/>
</p:tagLst>
</file>

<file path=ppt/tags/tag253.xml><?xml version="1.0" encoding="utf-8"?>
<p:tagLst xmlns:p="http://schemas.openxmlformats.org/presentationml/2006/main">
  <p:tag name="KSO_WM_BEAUTIFY_FLAG" val="#wm#"/>
  <p:tag name="KSO_WM_TEMPLATE_CATEGORY" val="custom"/>
  <p:tag name="KSO_WM_TEMPLATE_INDEX" val="20186549"/>
</p:tagLst>
</file>

<file path=ppt/tags/tag254.xml><?xml version="1.0" encoding="utf-8"?>
<p:tagLst xmlns:p="http://schemas.openxmlformats.org/presentationml/2006/main">
  <p:tag name="KSO_WM_TEMPLATE_CATEGORY" val="custom"/>
  <p:tag name="KSO_WM_TEMPLATE_INDEX" val="20186549"/>
  <p:tag name="KSO_WM_TAG_VERSION" val="1.0"/>
  <p:tag name="KSO_WM_UNIT_TYPE" val="b"/>
  <p:tag name="KSO_WM_UNIT_INDEX" val="1"/>
  <p:tag name="KSO_WM_UNIT_ID" val="custom20186549_4*b*1"/>
  <p:tag name="KSO_WM_UNIT_LAYERLEVEL" val="1"/>
  <p:tag name="KSO_WM_UNIT_HIGHLIGHT" val="0"/>
  <p:tag name="KSO_WM_UNIT_COMPATIBLE" val="0"/>
  <p:tag name="KSO_WM_BEAUTIFY_FLAG" val="#wm#"/>
  <p:tag name="KSO_WM_UNIT_PRESET_TEXT" val="单击此处添加文本具体内容"/>
  <p:tag name="KSO_WM_UNIT_ISCONTENTSTITLE" val="0"/>
  <p:tag name="KSO_WM_UNIT_VALUE" val="93"/>
  <p:tag name="KSO_WM_UNIT_DIAGRAM_ISNUMVISUAL" val="0"/>
  <p:tag name="KSO_WM_UNIT_DIAGRAM_ISREFERUNIT" val="0"/>
  <p:tag name="KSO_WM_UNIT_ISNUMDGMTITLE" val="0"/>
  <p:tag name="KSO_WM_UNIT_NOCLEAR" val="0"/>
</p:tagLst>
</file>

<file path=ppt/tags/tag255.xml><?xml version="1.0" encoding="utf-8"?>
<p:tagLst xmlns:p="http://schemas.openxmlformats.org/presentationml/2006/main">
  <p:tag name="KSO_WM_UNIT_ISCONTENTSTITLE" val="0"/>
  <p:tag name="KSO_WM_UNIT_PRESET_TEXT" val="单击此处添加标题"/>
  <p:tag name="KSO_WM_UNIT_VALUE" val="17"/>
  <p:tag name="KSO_WM_UNIT_HIGHLIGHT" val="0"/>
  <p:tag name="KSO_WM_UNIT_COMPATIBLE" val="0"/>
  <p:tag name="KSO_WM_UNIT_TYPE" val="a"/>
  <p:tag name="KSO_WM_UNIT_INDEX" val="1"/>
  <p:tag name="KSO_WM_UNIT_ID" val="custom20186549_4*a*1"/>
  <p:tag name="KSO_WM_TEMPLATE_CATEGORY" val="custom"/>
  <p:tag name="KSO_WM_TEMPLATE_INDEX" val="20186549"/>
  <p:tag name="KSO_WM_UNIT_LAYERLEVEL" val="1"/>
  <p:tag name="KSO_WM_TAG_VERSION" val="1.0"/>
  <p:tag name="KSO_WM_BEAUTIFY_FLAG" val="#wm#"/>
  <p:tag name="KSO_WM_UNIT_DIAGRAM_ISNUMVISUAL" val="0"/>
  <p:tag name="KSO_WM_UNIT_DIAGRAM_ISREFERUNIT" val="0"/>
  <p:tag name="KSO_WM_UNIT_ISNUMDGMTITLE" val="0"/>
  <p:tag name="KSO_WM_UNIT_NOCLEAR" val="0"/>
</p:tagLst>
</file>

<file path=ppt/tags/tag256.xml><?xml version="1.0" encoding="utf-8"?>
<p:tagLst xmlns:p="http://schemas.openxmlformats.org/presentationml/2006/main">
  <p:tag name="KSO_WM_TEMPLATE_CATEGORY" val="custom"/>
  <p:tag name="KSO_WM_TEMPLATE_INDEX" val="20186549"/>
  <p:tag name="KSO_WM_TAG_VERSION" val="1.0"/>
  <p:tag name="KSO_WM_UNIT_TYPE" val="e"/>
  <p:tag name="KSO_WM_UNIT_INDEX" val="1"/>
  <p:tag name="KSO_WM_UNIT_ID" val="custom20186549_4*e*1"/>
  <p:tag name="KSO_WM_UNIT_LAYERLEVEL" val="1"/>
  <p:tag name="KSO_WM_UNIT_VALUE" val="2"/>
  <p:tag name="KSO_WM_UNIT_HIGHLIGHT" val="0"/>
  <p:tag name="KSO_WM_UNIT_COMPATIBLE" val="1"/>
  <p:tag name="KSO_WM_BEAUTIFY_FLAG" val="#wm#"/>
  <p:tag name="KSO_WM_UNIT_PRESET_TEXT" val="01"/>
  <p:tag name="KSO_WM_UNIT_DIAGRAM_ISNUMVISUAL" val="0"/>
  <p:tag name="KSO_WM_UNIT_DIAGRAM_ISREFERUNIT" val="0"/>
  <p:tag name="KSO_WM_UNIT_NOCLEAR" val="0"/>
</p:tagLst>
</file>

<file path=ppt/tags/tag257.xml><?xml version="1.0" encoding="utf-8"?>
<p:tagLst xmlns:p="http://schemas.openxmlformats.org/presentationml/2006/main">
  <p:tag name="KSO_WM_TEMPLATE_CATEGORY" val="custom"/>
  <p:tag name="KSO_WM_TEMPLATE_INDEX" val="20186549"/>
  <p:tag name="KSO_WM_TAG_VERSION" val="1.0"/>
  <p:tag name="KSO_WM_SLIDE_ID" val="custom20186549_4"/>
  <p:tag name="KSO_WM_SLIDE_INDEX" val="4"/>
  <p:tag name="KSO_WM_SLIDE_ITEM_CNT" val="0"/>
  <p:tag name="KSO_WM_SLIDE_LAYOUT" val="a_b_e"/>
  <p:tag name="KSO_WM_SLIDE_LAYOUT_CNT" val="1_1_1"/>
  <p:tag name="KSO_WM_SLIDE_TYPE" val="sectionTitle"/>
  <p:tag name="KSO_WM_SLIDE_SUBTYPE" val="pureTxt"/>
  <p:tag name="KSO_WM_BEAUTIFY_FLAG" val="#wm#"/>
  <p:tag name="KSO_WM_TEMPLATE_SUBCATEGORY" val="0"/>
  <p:tag name="KSO_WM_TEMPLATE_MASTER_TYPE" val="1"/>
  <p:tag name="KSO_WM_TEMPLATE_COLOR_TYPE" val="0"/>
</p:tagLst>
</file>

<file path=ppt/tags/tag258.xml><?xml version="1.0" encoding="utf-8"?>
<p:tagLst xmlns:p="http://schemas.openxmlformats.org/presentationml/2006/main">
  <p:tag name="KSO_WM_BEAUTIFY_FLAG" val="#wm#"/>
  <p:tag name="KSO_WM_TEMPLATE_CATEGORY" val="custom"/>
  <p:tag name="KSO_WM_TEMPLATE_INDEX" val="20186549"/>
</p:tagLst>
</file>

<file path=ppt/tags/tag259.xml><?xml version="1.0" encoding="utf-8"?>
<p:tagLst xmlns:p="http://schemas.openxmlformats.org/presentationml/2006/main">
  <p:tag name="KSO_WM_BEAUTIFY_FLAG" val="#wm#"/>
  <p:tag name="KSO_WM_TEMPLATE_CATEGORY" val="custom"/>
  <p:tag name="KSO_WM_TEMPLATE_INDEX" val="20186549"/>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0.xml><?xml version="1.0" encoding="utf-8"?>
<p:tagLst xmlns:p="http://schemas.openxmlformats.org/presentationml/2006/main">
  <p:tag name="KSO_WM_BEAUTIFY_FLAG" val="#wm#"/>
  <p:tag name="KSO_WM_TEMPLATE_CATEGORY" val="custom"/>
  <p:tag name="KSO_WM_TEMPLATE_INDEX" val="20186549"/>
</p:tagLst>
</file>

<file path=ppt/tags/tag261.xml><?xml version="1.0" encoding="utf-8"?>
<p:tagLst xmlns:p="http://schemas.openxmlformats.org/presentationml/2006/main">
  <p:tag name="KSO_WM_BEAUTIFY_FLAG" val="#wm#"/>
  <p:tag name="KSO_WM_TEMPLATE_CATEGORY" val="custom"/>
  <p:tag name="KSO_WM_TEMPLATE_INDEX" val="20186549"/>
</p:tagLst>
</file>

<file path=ppt/tags/tag262.xml><?xml version="1.0" encoding="utf-8"?>
<p:tagLst xmlns:p="http://schemas.openxmlformats.org/presentationml/2006/main">
  <p:tag name="KSO_WM_BEAUTIFY_FLAG" val="#wm#"/>
  <p:tag name="KSO_WM_TEMPLATE_CATEGORY" val="custom"/>
  <p:tag name="KSO_WM_TEMPLATE_INDEX" val="20186549"/>
</p:tagLst>
</file>

<file path=ppt/tags/tag263.xml><?xml version="1.0" encoding="utf-8"?>
<p:tagLst xmlns:p="http://schemas.openxmlformats.org/presentationml/2006/main">
  <p:tag name="KSO_WM_BEAUTIFY_FLAG" val="#wm#"/>
  <p:tag name="KSO_WM_TEMPLATE_CATEGORY" val="custom"/>
  <p:tag name="KSO_WM_TEMPLATE_INDEX" val="20186549"/>
</p:tagLst>
</file>

<file path=ppt/tags/tag264.xml><?xml version="1.0" encoding="utf-8"?>
<p:tagLst xmlns:p="http://schemas.openxmlformats.org/presentationml/2006/main">
  <p:tag name="KSO_WM_TEMPLATE_CATEGORY" val="custom"/>
  <p:tag name="KSO_WM_TEMPLATE_INDEX" val="20186549"/>
  <p:tag name="KSO_WM_TAG_VERSION" val="1.0"/>
  <p:tag name="KSO_WM_UNIT_TYPE" val="b"/>
  <p:tag name="KSO_WM_UNIT_INDEX" val="1"/>
  <p:tag name="KSO_WM_UNIT_ID" val="custom20186549_4*b*1"/>
  <p:tag name="KSO_WM_UNIT_LAYERLEVEL" val="1"/>
  <p:tag name="KSO_WM_UNIT_HIGHLIGHT" val="0"/>
  <p:tag name="KSO_WM_UNIT_COMPATIBLE" val="0"/>
  <p:tag name="KSO_WM_BEAUTIFY_FLAG" val="#wm#"/>
  <p:tag name="KSO_WM_UNIT_PRESET_TEXT" val="单击此处添加文本具体内容"/>
  <p:tag name="KSO_WM_UNIT_ISCONTENTSTITLE" val="0"/>
  <p:tag name="KSO_WM_UNIT_VALUE" val="93"/>
  <p:tag name="KSO_WM_UNIT_DIAGRAM_ISNUMVISUAL" val="0"/>
  <p:tag name="KSO_WM_UNIT_DIAGRAM_ISREFERUNIT" val="0"/>
  <p:tag name="KSO_WM_UNIT_ISNUMDGMTITLE" val="0"/>
  <p:tag name="KSO_WM_UNIT_NOCLEAR" val="0"/>
</p:tagLst>
</file>

<file path=ppt/tags/tag265.xml><?xml version="1.0" encoding="utf-8"?>
<p:tagLst xmlns:p="http://schemas.openxmlformats.org/presentationml/2006/main">
  <p:tag name="KSO_WM_UNIT_ISCONTENTSTITLE" val="0"/>
  <p:tag name="KSO_WM_UNIT_PRESET_TEXT" val="单击此处添加标题"/>
  <p:tag name="KSO_WM_UNIT_VALUE" val="17"/>
  <p:tag name="KSO_WM_UNIT_HIGHLIGHT" val="0"/>
  <p:tag name="KSO_WM_UNIT_COMPATIBLE" val="0"/>
  <p:tag name="KSO_WM_UNIT_TYPE" val="a"/>
  <p:tag name="KSO_WM_UNIT_INDEX" val="1"/>
  <p:tag name="KSO_WM_UNIT_ID" val="custom20186549_4*a*1"/>
  <p:tag name="KSO_WM_TEMPLATE_CATEGORY" val="custom"/>
  <p:tag name="KSO_WM_TEMPLATE_INDEX" val="20186549"/>
  <p:tag name="KSO_WM_UNIT_LAYERLEVEL" val="1"/>
  <p:tag name="KSO_WM_TAG_VERSION" val="1.0"/>
  <p:tag name="KSO_WM_BEAUTIFY_FLAG" val="#wm#"/>
  <p:tag name="KSO_WM_UNIT_DIAGRAM_ISNUMVISUAL" val="0"/>
  <p:tag name="KSO_WM_UNIT_DIAGRAM_ISREFERUNIT" val="0"/>
  <p:tag name="KSO_WM_UNIT_ISNUMDGMTITLE" val="0"/>
  <p:tag name="KSO_WM_UNIT_NOCLEAR" val="0"/>
</p:tagLst>
</file>

<file path=ppt/tags/tag266.xml><?xml version="1.0" encoding="utf-8"?>
<p:tagLst xmlns:p="http://schemas.openxmlformats.org/presentationml/2006/main">
  <p:tag name="KSO_WM_TEMPLATE_CATEGORY" val="custom"/>
  <p:tag name="KSO_WM_TEMPLATE_INDEX" val="20186549"/>
  <p:tag name="KSO_WM_TAG_VERSION" val="1.0"/>
  <p:tag name="KSO_WM_UNIT_TYPE" val="e"/>
  <p:tag name="KSO_WM_UNIT_INDEX" val="1"/>
  <p:tag name="KSO_WM_UNIT_ID" val="custom20186549_4*e*1"/>
  <p:tag name="KSO_WM_UNIT_LAYERLEVEL" val="1"/>
  <p:tag name="KSO_WM_UNIT_VALUE" val="2"/>
  <p:tag name="KSO_WM_UNIT_HIGHLIGHT" val="0"/>
  <p:tag name="KSO_WM_UNIT_COMPATIBLE" val="1"/>
  <p:tag name="KSO_WM_BEAUTIFY_FLAG" val="#wm#"/>
  <p:tag name="KSO_WM_UNIT_PRESET_TEXT" val="01"/>
  <p:tag name="KSO_WM_UNIT_DIAGRAM_ISNUMVISUAL" val="0"/>
  <p:tag name="KSO_WM_UNIT_DIAGRAM_ISREFERUNIT" val="0"/>
  <p:tag name="KSO_WM_UNIT_NOCLEAR" val="0"/>
</p:tagLst>
</file>

<file path=ppt/tags/tag267.xml><?xml version="1.0" encoding="utf-8"?>
<p:tagLst xmlns:p="http://schemas.openxmlformats.org/presentationml/2006/main">
  <p:tag name="KSO_WM_TEMPLATE_CATEGORY" val="custom"/>
  <p:tag name="KSO_WM_TEMPLATE_INDEX" val="20186549"/>
  <p:tag name="KSO_WM_TAG_VERSION" val="1.0"/>
  <p:tag name="KSO_WM_SLIDE_ID" val="custom20186549_4"/>
  <p:tag name="KSO_WM_SLIDE_INDEX" val="4"/>
  <p:tag name="KSO_WM_SLIDE_ITEM_CNT" val="0"/>
  <p:tag name="KSO_WM_SLIDE_LAYOUT" val="a_b_e"/>
  <p:tag name="KSO_WM_SLIDE_LAYOUT_CNT" val="1_1_1"/>
  <p:tag name="KSO_WM_SLIDE_TYPE" val="sectionTitle"/>
  <p:tag name="KSO_WM_SLIDE_SUBTYPE" val="pureTxt"/>
  <p:tag name="KSO_WM_BEAUTIFY_FLAG" val="#wm#"/>
  <p:tag name="KSO_WM_TEMPLATE_SUBCATEGORY" val="0"/>
  <p:tag name="KSO_WM_TEMPLATE_MASTER_TYPE" val="1"/>
  <p:tag name="KSO_WM_TEMPLATE_COLOR_TYPE" val="0"/>
</p:tagLst>
</file>

<file path=ppt/tags/tag268.xml><?xml version="1.0" encoding="utf-8"?>
<p:tagLst xmlns:p="http://schemas.openxmlformats.org/presentationml/2006/main">
  <p:tag name="KSO_WM_BEAUTIFY_FLAG" val="#wm#"/>
  <p:tag name="KSO_WM_TEMPLATE_CATEGORY" val="custom"/>
  <p:tag name="KSO_WM_TEMPLATE_INDEX" val="20186549"/>
</p:tagLst>
</file>

<file path=ppt/tags/tag269.xml><?xml version="1.0" encoding="utf-8"?>
<p:tagLst xmlns:p="http://schemas.openxmlformats.org/presentationml/2006/main">
  <p:tag name="KSO_WM_BEAUTIFY_FLAG" val="#wm#"/>
  <p:tag name="KSO_WM_TEMPLATE_CATEGORY" val="custom"/>
  <p:tag name="KSO_WM_TEMPLATE_INDEX" val="20186549"/>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BEAUTIFY_FLAG" val="#wm#"/>
  <p:tag name="KSO_WM_TEMPLATE_CATEGORY" val="custom"/>
  <p:tag name="KSO_WM_TEMPLATE_INDEX" val="20186549"/>
</p:tagLst>
</file>

<file path=ppt/tags/tag271.xml><?xml version="1.0" encoding="utf-8"?>
<p:tagLst xmlns:p="http://schemas.openxmlformats.org/presentationml/2006/main">
  <p:tag name="KSO_WM_BEAUTIFY_FLAG" val="#wm#"/>
  <p:tag name="KSO_WM_TEMPLATE_CATEGORY" val="custom"/>
  <p:tag name="KSO_WM_TEMPLATE_INDEX" val="20186549"/>
</p:tagLst>
</file>

<file path=ppt/tags/tag272.xml><?xml version="1.0" encoding="utf-8"?>
<p:tagLst xmlns:p="http://schemas.openxmlformats.org/presentationml/2006/main">
  <p:tag name="KSO_WM_TEMPLATE_CATEGORY" val="custom"/>
  <p:tag name="KSO_WM_TEMPLATE_INDEX" val="20186549"/>
  <p:tag name="KSO_WM_TAG_VERSION" val="1.0"/>
  <p:tag name="KSO_WM_UNIT_TYPE" val="b"/>
  <p:tag name="KSO_WM_UNIT_INDEX" val="1"/>
  <p:tag name="KSO_WM_UNIT_ID" val="custom20186549_4*b*1"/>
  <p:tag name="KSO_WM_UNIT_LAYERLEVEL" val="1"/>
  <p:tag name="KSO_WM_UNIT_HIGHLIGHT" val="0"/>
  <p:tag name="KSO_WM_UNIT_COMPATIBLE" val="0"/>
  <p:tag name="KSO_WM_BEAUTIFY_FLAG" val="#wm#"/>
  <p:tag name="KSO_WM_UNIT_PRESET_TEXT" val="单击此处添加文本具体内容"/>
  <p:tag name="KSO_WM_UNIT_ISCONTENTSTITLE" val="0"/>
  <p:tag name="KSO_WM_UNIT_VALUE" val="93"/>
  <p:tag name="KSO_WM_UNIT_DIAGRAM_ISNUMVISUAL" val="0"/>
  <p:tag name="KSO_WM_UNIT_DIAGRAM_ISREFERUNIT" val="0"/>
  <p:tag name="KSO_WM_UNIT_ISNUMDGMTITLE" val="0"/>
  <p:tag name="KSO_WM_UNIT_NOCLEAR" val="0"/>
</p:tagLst>
</file>

<file path=ppt/tags/tag273.xml><?xml version="1.0" encoding="utf-8"?>
<p:tagLst xmlns:p="http://schemas.openxmlformats.org/presentationml/2006/main">
  <p:tag name="KSO_WM_UNIT_ISCONTENTSTITLE" val="0"/>
  <p:tag name="KSO_WM_UNIT_PRESET_TEXT" val="单击此处添加标题"/>
  <p:tag name="KSO_WM_UNIT_VALUE" val="17"/>
  <p:tag name="KSO_WM_UNIT_HIGHLIGHT" val="0"/>
  <p:tag name="KSO_WM_UNIT_COMPATIBLE" val="0"/>
  <p:tag name="KSO_WM_UNIT_TYPE" val="a"/>
  <p:tag name="KSO_WM_UNIT_INDEX" val="1"/>
  <p:tag name="KSO_WM_UNIT_ID" val="custom20186549_4*a*1"/>
  <p:tag name="KSO_WM_TEMPLATE_CATEGORY" val="custom"/>
  <p:tag name="KSO_WM_TEMPLATE_INDEX" val="20186549"/>
  <p:tag name="KSO_WM_UNIT_LAYERLEVEL" val="1"/>
  <p:tag name="KSO_WM_TAG_VERSION" val="1.0"/>
  <p:tag name="KSO_WM_BEAUTIFY_FLAG" val="#wm#"/>
  <p:tag name="KSO_WM_UNIT_DIAGRAM_ISNUMVISUAL" val="0"/>
  <p:tag name="KSO_WM_UNIT_DIAGRAM_ISREFERUNIT" val="0"/>
  <p:tag name="KSO_WM_UNIT_ISNUMDGMTITLE" val="0"/>
  <p:tag name="KSO_WM_UNIT_NOCLEAR" val="0"/>
</p:tagLst>
</file>

<file path=ppt/tags/tag274.xml><?xml version="1.0" encoding="utf-8"?>
<p:tagLst xmlns:p="http://schemas.openxmlformats.org/presentationml/2006/main">
  <p:tag name="KSO_WM_TEMPLATE_CATEGORY" val="custom"/>
  <p:tag name="KSO_WM_TEMPLATE_INDEX" val="20186549"/>
  <p:tag name="KSO_WM_TAG_VERSION" val="1.0"/>
  <p:tag name="KSO_WM_UNIT_TYPE" val="e"/>
  <p:tag name="KSO_WM_UNIT_INDEX" val="1"/>
  <p:tag name="KSO_WM_UNIT_ID" val="custom20186549_4*e*1"/>
  <p:tag name="KSO_WM_UNIT_LAYERLEVEL" val="1"/>
  <p:tag name="KSO_WM_UNIT_VALUE" val="2"/>
  <p:tag name="KSO_WM_UNIT_HIGHLIGHT" val="0"/>
  <p:tag name="KSO_WM_UNIT_COMPATIBLE" val="1"/>
  <p:tag name="KSO_WM_BEAUTIFY_FLAG" val="#wm#"/>
  <p:tag name="KSO_WM_UNIT_PRESET_TEXT" val="01"/>
  <p:tag name="KSO_WM_UNIT_DIAGRAM_ISNUMVISUAL" val="0"/>
  <p:tag name="KSO_WM_UNIT_DIAGRAM_ISREFERUNIT" val="0"/>
  <p:tag name="KSO_WM_UNIT_NOCLEAR" val="0"/>
</p:tagLst>
</file>

<file path=ppt/tags/tag275.xml><?xml version="1.0" encoding="utf-8"?>
<p:tagLst xmlns:p="http://schemas.openxmlformats.org/presentationml/2006/main">
  <p:tag name="KSO_WM_TEMPLATE_CATEGORY" val="custom"/>
  <p:tag name="KSO_WM_TEMPLATE_INDEX" val="20186549"/>
  <p:tag name="KSO_WM_TAG_VERSION" val="1.0"/>
  <p:tag name="KSO_WM_SLIDE_ID" val="custom20186549_4"/>
  <p:tag name="KSO_WM_SLIDE_INDEX" val="4"/>
  <p:tag name="KSO_WM_SLIDE_ITEM_CNT" val="0"/>
  <p:tag name="KSO_WM_SLIDE_LAYOUT" val="a_b_e"/>
  <p:tag name="KSO_WM_SLIDE_LAYOUT_CNT" val="1_1_1"/>
  <p:tag name="KSO_WM_SLIDE_TYPE" val="sectionTitle"/>
  <p:tag name="KSO_WM_SLIDE_SUBTYPE" val="pureTxt"/>
  <p:tag name="KSO_WM_BEAUTIFY_FLAG" val="#wm#"/>
  <p:tag name="KSO_WM_TEMPLATE_SUBCATEGORY" val="0"/>
  <p:tag name="KSO_WM_TEMPLATE_MASTER_TYPE" val="1"/>
  <p:tag name="KSO_WM_TEMPLATE_COLOR_TYPE" val="0"/>
</p:tagLst>
</file>

<file path=ppt/tags/tag276.xml><?xml version="1.0" encoding="utf-8"?>
<p:tagLst xmlns:p="http://schemas.openxmlformats.org/presentationml/2006/main">
  <p:tag name="KSO_WM_BEAUTIFY_FLAG" val="#wm#"/>
  <p:tag name="KSO_WM_TEMPLATE_CATEGORY" val="custom"/>
  <p:tag name="KSO_WM_TEMPLATE_INDEX" val="20186549"/>
</p:tagLst>
</file>

<file path=ppt/tags/tag277.xml><?xml version="1.0" encoding="utf-8"?>
<p:tagLst xmlns:p="http://schemas.openxmlformats.org/presentationml/2006/main">
  <p:tag name="KSO_WM_BEAUTIFY_FLAG" val="#wm#"/>
  <p:tag name="KSO_WM_TEMPLATE_CATEGORY" val="custom"/>
  <p:tag name="KSO_WM_TEMPLATE_INDEX" val="20186549"/>
</p:tagLst>
</file>

<file path=ppt/tags/tag278.xml><?xml version="1.0" encoding="utf-8"?>
<p:tagLst xmlns:p="http://schemas.openxmlformats.org/presentationml/2006/main">
  <p:tag name="KSO_WM_BEAUTIFY_FLAG" val="#wm#"/>
  <p:tag name="KSO_WM_TEMPLATE_CATEGORY" val="custom"/>
  <p:tag name="KSO_WM_TEMPLATE_INDEX" val="20186549"/>
</p:tagLst>
</file>

<file path=ppt/tags/tag279.xml><?xml version="1.0" encoding="utf-8"?>
<p:tagLst xmlns:p="http://schemas.openxmlformats.org/presentationml/2006/main">
  <p:tag name="KSO_WM_TEMPLATE_CATEGORY" val="custom"/>
  <p:tag name="KSO_WM_TEMPLATE_INDEX" val="20186549"/>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p="http://schemas.openxmlformats.org/presentationml/2006/main">
  <p:tag name="KSO_WM_TEMPLATE_CATEGORY" val="custom"/>
  <p:tag name="KSO_WM_TEMPLATE_INDEX" val="20186549"/>
  <p:tag name="KSO_WM_TAG_VERSION" val="1.0"/>
  <p:tag name="KSO_WM_UNIT_TYPE" val="b"/>
  <p:tag name="KSO_WM_UNIT_INDEX" val="1"/>
  <p:tag name="KSO_WM_UNIT_ID" val="custom20186549_4*b*1"/>
  <p:tag name="KSO_WM_UNIT_LAYERLEVEL" val="1"/>
  <p:tag name="KSO_WM_UNIT_HIGHLIGHT" val="0"/>
  <p:tag name="KSO_WM_UNIT_COMPATIBLE" val="0"/>
  <p:tag name="KSO_WM_BEAUTIFY_FLAG" val="#wm#"/>
  <p:tag name="KSO_WM_UNIT_PRESET_TEXT" val="单击此处添加文本具体内容"/>
  <p:tag name="KSO_WM_UNIT_ISCONTENTSTITLE" val="0"/>
  <p:tag name="KSO_WM_UNIT_VALUE" val="93"/>
  <p:tag name="KSO_WM_UNIT_DIAGRAM_ISNUMVISUAL" val="0"/>
  <p:tag name="KSO_WM_UNIT_DIAGRAM_ISREFERUNIT" val="0"/>
  <p:tag name="KSO_WM_UNIT_ISNUMDGMTITLE" val="0"/>
  <p:tag name="KSO_WM_UNIT_NOCLEAR" val="0"/>
</p:tagLst>
</file>

<file path=ppt/tags/tag281.xml><?xml version="1.0" encoding="utf-8"?>
<p:tagLst xmlns:p="http://schemas.openxmlformats.org/presentationml/2006/main">
  <p:tag name="KSO_WM_UNIT_ISCONTENTSTITLE" val="0"/>
  <p:tag name="KSO_WM_UNIT_PRESET_TEXT" val="单击此处添加标题"/>
  <p:tag name="KSO_WM_UNIT_VALUE" val="17"/>
  <p:tag name="KSO_WM_UNIT_HIGHLIGHT" val="0"/>
  <p:tag name="KSO_WM_UNIT_COMPATIBLE" val="0"/>
  <p:tag name="KSO_WM_UNIT_TYPE" val="a"/>
  <p:tag name="KSO_WM_UNIT_INDEX" val="1"/>
  <p:tag name="KSO_WM_UNIT_ID" val="custom20186549_4*a*1"/>
  <p:tag name="KSO_WM_TEMPLATE_CATEGORY" val="custom"/>
  <p:tag name="KSO_WM_TEMPLATE_INDEX" val="20186549"/>
  <p:tag name="KSO_WM_UNIT_LAYERLEVEL" val="1"/>
  <p:tag name="KSO_WM_TAG_VERSION" val="1.0"/>
  <p:tag name="KSO_WM_BEAUTIFY_FLAG" val="#wm#"/>
  <p:tag name="KSO_WM_UNIT_DIAGRAM_ISNUMVISUAL" val="0"/>
  <p:tag name="KSO_WM_UNIT_DIAGRAM_ISREFERUNIT" val="0"/>
  <p:tag name="KSO_WM_UNIT_ISNUMDGMTITLE" val="0"/>
  <p:tag name="KSO_WM_UNIT_NOCLEAR" val="0"/>
</p:tagLst>
</file>

<file path=ppt/tags/tag282.xml><?xml version="1.0" encoding="utf-8"?>
<p:tagLst xmlns:p="http://schemas.openxmlformats.org/presentationml/2006/main">
  <p:tag name="KSO_WM_TEMPLATE_CATEGORY" val="custom"/>
  <p:tag name="KSO_WM_TEMPLATE_INDEX" val="20186549"/>
  <p:tag name="KSO_WM_TAG_VERSION" val="1.0"/>
  <p:tag name="KSO_WM_UNIT_TYPE" val="e"/>
  <p:tag name="KSO_WM_UNIT_INDEX" val="1"/>
  <p:tag name="KSO_WM_UNIT_ID" val="custom20186549_4*e*1"/>
  <p:tag name="KSO_WM_UNIT_LAYERLEVEL" val="1"/>
  <p:tag name="KSO_WM_UNIT_VALUE" val="2"/>
  <p:tag name="KSO_WM_UNIT_HIGHLIGHT" val="0"/>
  <p:tag name="KSO_WM_UNIT_COMPATIBLE" val="1"/>
  <p:tag name="KSO_WM_BEAUTIFY_FLAG" val="#wm#"/>
  <p:tag name="KSO_WM_UNIT_PRESET_TEXT" val="01"/>
  <p:tag name="KSO_WM_UNIT_DIAGRAM_ISNUMVISUAL" val="0"/>
  <p:tag name="KSO_WM_UNIT_DIAGRAM_ISREFERUNIT" val="0"/>
  <p:tag name="KSO_WM_UNIT_NOCLEAR" val="0"/>
</p:tagLst>
</file>

<file path=ppt/tags/tag283.xml><?xml version="1.0" encoding="utf-8"?>
<p:tagLst xmlns:p="http://schemas.openxmlformats.org/presentationml/2006/main">
  <p:tag name="KSO_WM_TEMPLATE_CATEGORY" val="custom"/>
  <p:tag name="KSO_WM_TEMPLATE_INDEX" val="20186549"/>
  <p:tag name="KSO_WM_TAG_VERSION" val="1.0"/>
  <p:tag name="KSO_WM_SLIDE_ID" val="custom20186549_4"/>
  <p:tag name="KSO_WM_SLIDE_INDEX" val="4"/>
  <p:tag name="KSO_WM_SLIDE_ITEM_CNT" val="0"/>
  <p:tag name="KSO_WM_SLIDE_LAYOUT" val="a_b_e"/>
  <p:tag name="KSO_WM_SLIDE_LAYOUT_CNT" val="1_1_1"/>
  <p:tag name="KSO_WM_SLIDE_TYPE" val="sectionTitle"/>
  <p:tag name="KSO_WM_SLIDE_SUBTYPE" val="pureTxt"/>
  <p:tag name="KSO_WM_BEAUTIFY_FLAG" val="#wm#"/>
  <p:tag name="KSO_WM_TEMPLATE_SUBCATEGORY" val="0"/>
  <p:tag name="KSO_WM_TEMPLATE_MASTER_TYPE" val="1"/>
  <p:tag name="KSO_WM_TEMPLATE_COLOR_TYPE" val="0"/>
</p:tagLst>
</file>

<file path=ppt/tags/tag284.xml><?xml version="1.0" encoding="utf-8"?>
<p:tagLst xmlns:p="http://schemas.openxmlformats.org/presentationml/2006/main">
  <p:tag name="KSO_WM_BEAUTIFY_FLAG" val="#wm#"/>
  <p:tag name="KSO_WM_TEMPLATE_CATEGORY" val="custom"/>
  <p:tag name="KSO_WM_TEMPLATE_INDEX" val="20186549"/>
</p:tagLst>
</file>

<file path=ppt/tags/tag285.xml><?xml version="1.0" encoding="utf-8"?>
<p:tagLst xmlns:p="http://schemas.openxmlformats.org/presentationml/2006/main">
  <p:tag name="KSO_WM_BEAUTIFY_FLAG" val="#wm#"/>
  <p:tag name="KSO_WM_TEMPLATE_CATEGORY" val="custom"/>
  <p:tag name="KSO_WM_TEMPLATE_INDEX" val="20186549"/>
</p:tagLst>
</file>

<file path=ppt/tags/tag286.xml><?xml version="1.0" encoding="utf-8"?>
<p:tagLst xmlns:p="http://schemas.openxmlformats.org/presentationml/2006/main">
  <p:tag name="KSO_WM_BEAUTIFY_FLAG" val="#wm#"/>
  <p:tag name="KSO_WM_TEMPLATE_CATEGORY" val="custom"/>
  <p:tag name="KSO_WM_TEMPLATE_INDEX" val="20186549"/>
</p:tagLst>
</file>

<file path=ppt/tags/tag287.xml><?xml version="1.0" encoding="utf-8"?>
<p:tagLst xmlns:p="http://schemas.openxmlformats.org/presentationml/2006/main">
  <p:tag name="KSO_WM_TEMPLATE_CATEGORY" val="custom"/>
  <p:tag name="KSO_WM_TEMPLATE_INDEX" val="20186549"/>
  <p:tag name="KSO_WM_TAG_VERSION" val="1.0"/>
  <p:tag name="KSO_WM_UNIT_TYPE" val="b"/>
  <p:tag name="KSO_WM_UNIT_INDEX" val="1"/>
  <p:tag name="KSO_WM_UNIT_ID" val="custom20186549_4*b*1"/>
  <p:tag name="KSO_WM_UNIT_LAYERLEVEL" val="1"/>
  <p:tag name="KSO_WM_UNIT_HIGHLIGHT" val="0"/>
  <p:tag name="KSO_WM_UNIT_COMPATIBLE" val="0"/>
  <p:tag name="KSO_WM_BEAUTIFY_FLAG" val="#wm#"/>
  <p:tag name="KSO_WM_UNIT_PRESET_TEXT" val="单击此处添加文本具体内容"/>
  <p:tag name="KSO_WM_UNIT_ISCONTENTSTITLE" val="0"/>
  <p:tag name="KSO_WM_UNIT_VALUE" val="93"/>
  <p:tag name="KSO_WM_UNIT_DIAGRAM_ISNUMVISUAL" val="0"/>
  <p:tag name="KSO_WM_UNIT_DIAGRAM_ISREFERUNIT" val="0"/>
  <p:tag name="KSO_WM_UNIT_ISNUMDGMTITLE" val="0"/>
  <p:tag name="KSO_WM_UNIT_NOCLEAR" val="0"/>
</p:tagLst>
</file>

<file path=ppt/tags/tag288.xml><?xml version="1.0" encoding="utf-8"?>
<p:tagLst xmlns:p="http://schemas.openxmlformats.org/presentationml/2006/main">
  <p:tag name="KSO_WM_UNIT_ISCONTENTSTITLE" val="0"/>
  <p:tag name="KSO_WM_UNIT_PRESET_TEXT" val="单击此处添加标题"/>
  <p:tag name="KSO_WM_UNIT_VALUE" val="17"/>
  <p:tag name="KSO_WM_UNIT_HIGHLIGHT" val="0"/>
  <p:tag name="KSO_WM_UNIT_COMPATIBLE" val="0"/>
  <p:tag name="KSO_WM_UNIT_TYPE" val="a"/>
  <p:tag name="KSO_WM_UNIT_INDEX" val="1"/>
  <p:tag name="KSO_WM_UNIT_ID" val="custom20186549_4*a*1"/>
  <p:tag name="KSO_WM_TEMPLATE_CATEGORY" val="custom"/>
  <p:tag name="KSO_WM_TEMPLATE_INDEX" val="20186549"/>
  <p:tag name="KSO_WM_UNIT_LAYERLEVEL" val="1"/>
  <p:tag name="KSO_WM_TAG_VERSION" val="1.0"/>
  <p:tag name="KSO_WM_BEAUTIFY_FLAG" val="#wm#"/>
  <p:tag name="KSO_WM_UNIT_DIAGRAM_ISNUMVISUAL" val="0"/>
  <p:tag name="KSO_WM_UNIT_DIAGRAM_ISREFERUNIT" val="0"/>
  <p:tag name="KSO_WM_UNIT_ISNUMDGMTITLE" val="0"/>
  <p:tag name="KSO_WM_UNIT_NOCLEAR" val="0"/>
</p:tagLst>
</file>

<file path=ppt/tags/tag289.xml><?xml version="1.0" encoding="utf-8"?>
<p:tagLst xmlns:p="http://schemas.openxmlformats.org/presentationml/2006/main">
  <p:tag name="KSO_WM_TEMPLATE_CATEGORY" val="custom"/>
  <p:tag name="KSO_WM_TEMPLATE_INDEX" val="20186549"/>
  <p:tag name="KSO_WM_TAG_VERSION" val="1.0"/>
  <p:tag name="KSO_WM_UNIT_TYPE" val="e"/>
  <p:tag name="KSO_WM_UNIT_INDEX" val="1"/>
  <p:tag name="KSO_WM_UNIT_ID" val="custom20186549_4*e*1"/>
  <p:tag name="KSO_WM_UNIT_LAYERLEVEL" val="1"/>
  <p:tag name="KSO_WM_UNIT_VALUE" val="2"/>
  <p:tag name="KSO_WM_UNIT_HIGHLIGHT" val="0"/>
  <p:tag name="KSO_WM_UNIT_COMPATIBLE" val="1"/>
  <p:tag name="KSO_WM_BEAUTIFY_FLAG" val="#wm#"/>
  <p:tag name="KSO_WM_UNIT_PRESET_TEXT" val="01"/>
  <p:tag name="KSO_WM_UNIT_DIAGRAM_ISNUMVISUAL" val="0"/>
  <p:tag name="KSO_WM_UNIT_DIAGRAM_ISREFERUNIT" val="0"/>
  <p:tag name="KSO_WM_UNIT_NOCLEAR" val="0"/>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p="http://schemas.openxmlformats.org/presentationml/2006/main">
  <p:tag name="KSO_WM_TEMPLATE_CATEGORY" val="custom"/>
  <p:tag name="KSO_WM_TEMPLATE_INDEX" val="20186549"/>
  <p:tag name="KSO_WM_TAG_VERSION" val="1.0"/>
  <p:tag name="KSO_WM_SLIDE_ID" val="custom20186549_4"/>
  <p:tag name="KSO_WM_SLIDE_INDEX" val="4"/>
  <p:tag name="KSO_WM_SLIDE_ITEM_CNT" val="0"/>
  <p:tag name="KSO_WM_SLIDE_LAYOUT" val="a_b_e"/>
  <p:tag name="KSO_WM_SLIDE_LAYOUT_CNT" val="1_1_1"/>
  <p:tag name="KSO_WM_SLIDE_TYPE" val="sectionTitle"/>
  <p:tag name="KSO_WM_SLIDE_SUBTYPE" val="pureTxt"/>
  <p:tag name="KSO_WM_BEAUTIFY_FLAG" val="#wm#"/>
  <p:tag name="KSO_WM_TEMPLATE_SUBCATEGORY" val="0"/>
  <p:tag name="KSO_WM_TEMPLATE_MASTER_TYPE" val="1"/>
  <p:tag name="KSO_WM_TEMPLATE_COLOR_TYPE" val="0"/>
</p:tagLst>
</file>

<file path=ppt/tags/tag291.xml><?xml version="1.0" encoding="utf-8"?>
<p:tagLst xmlns:p="http://schemas.openxmlformats.org/presentationml/2006/main">
  <p:tag name="KSO_WM_BEAUTIFY_FLAG" val="#wm#"/>
  <p:tag name="KSO_WM_TEMPLATE_CATEGORY" val="custom"/>
  <p:tag name="KSO_WM_TEMPLATE_INDEX" val="20186549"/>
</p:tagLst>
</file>

<file path=ppt/tags/tag292.xml><?xml version="1.0" encoding="utf-8"?>
<p:tagLst xmlns:p="http://schemas.openxmlformats.org/presentationml/2006/main">
  <p:tag name="KSO_WM_BEAUTIFY_FLAG" val="#wm#"/>
  <p:tag name="KSO_WM_TEMPLATE_CATEGORY" val="custom"/>
  <p:tag name="KSO_WM_TEMPLATE_INDEX" val="20186549"/>
</p:tagLst>
</file>

<file path=ppt/tags/tag293.xml><?xml version="1.0" encoding="utf-8"?>
<p:tagLst xmlns:p="http://schemas.openxmlformats.org/presentationml/2006/main">
  <p:tag name="KSO_WM_BEAUTIFY_FLAG" val="#wm#"/>
  <p:tag name="KSO_WM_TEMPLATE_CATEGORY" val="custom"/>
  <p:tag name="KSO_WM_TEMPLATE_INDEX" val="20186549"/>
</p:tagLst>
</file>

<file path=ppt/tags/tag294.xml><?xml version="1.0" encoding="utf-8"?>
<p:tagLst xmlns:p="http://schemas.openxmlformats.org/presentationml/2006/main">
  <p:tag name="KSO_WM_BEAUTIFY_FLAG" val="#wm#"/>
  <p:tag name="KSO_WM_TEMPLATE_CATEGORY" val="custom"/>
  <p:tag name="KSO_WM_TEMPLATE_INDEX" val="20186549"/>
</p:tagLst>
</file>

<file path=ppt/tags/tag295.xml><?xml version="1.0" encoding="utf-8"?>
<p:tagLst xmlns:p="http://schemas.openxmlformats.org/presentationml/2006/main">
  <p:tag name="KSO_WM_BEAUTIFY_FLAG" val="#wm#"/>
  <p:tag name="KSO_WM_TEMPLATE_CATEGORY" val="custom"/>
  <p:tag name="KSO_WM_TEMPLATE_INDEX" val="20186549"/>
</p:tagLst>
</file>

<file path=ppt/tags/tag296.xml><?xml version="1.0" encoding="utf-8"?>
<p:tagLst xmlns:p="http://schemas.openxmlformats.org/presentationml/2006/main">
  <p:tag name="KSO_WM_TEMPLATE_CATEGORY" val="custom"/>
  <p:tag name="KSO_WM_TEMPLATE_INDEX" val="20186549"/>
  <p:tag name="KSO_WM_TAG_VERSION" val="1.0"/>
  <p:tag name="KSO_WM_UNIT_TYPE" val="b"/>
  <p:tag name="KSO_WM_UNIT_INDEX" val="1"/>
  <p:tag name="KSO_WM_UNIT_ID" val="custom20186549_4*b*1"/>
  <p:tag name="KSO_WM_UNIT_LAYERLEVEL" val="1"/>
  <p:tag name="KSO_WM_UNIT_HIGHLIGHT" val="0"/>
  <p:tag name="KSO_WM_UNIT_COMPATIBLE" val="0"/>
  <p:tag name="KSO_WM_BEAUTIFY_FLAG" val="#wm#"/>
  <p:tag name="KSO_WM_UNIT_PRESET_TEXT" val="单击此处添加文本具体内容"/>
  <p:tag name="KSO_WM_UNIT_ISCONTENTSTITLE" val="0"/>
  <p:tag name="KSO_WM_UNIT_VALUE" val="93"/>
  <p:tag name="KSO_WM_UNIT_DIAGRAM_ISNUMVISUAL" val="0"/>
  <p:tag name="KSO_WM_UNIT_DIAGRAM_ISREFERUNIT" val="0"/>
  <p:tag name="KSO_WM_UNIT_ISNUMDGMTITLE" val="0"/>
  <p:tag name="KSO_WM_UNIT_NOCLEAR" val="0"/>
</p:tagLst>
</file>

<file path=ppt/tags/tag297.xml><?xml version="1.0" encoding="utf-8"?>
<p:tagLst xmlns:p="http://schemas.openxmlformats.org/presentationml/2006/main">
  <p:tag name="KSO_WM_UNIT_ISCONTENTSTITLE" val="0"/>
  <p:tag name="KSO_WM_UNIT_PRESET_TEXT" val="单击此处添加标题"/>
  <p:tag name="KSO_WM_UNIT_VALUE" val="17"/>
  <p:tag name="KSO_WM_UNIT_HIGHLIGHT" val="0"/>
  <p:tag name="KSO_WM_UNIT_COMPATIBLE" val="0"/>
  <p:tag name="KSO_WM_UNIT_TYPE" val="a"/>
  <p:tag name="KSO_WM_UNIT_INDEX" val="1"/>
  <p:tag name="KSO_WM_UNIT_ID" val="custom20186549_4*a*1"/>
  <p:tag name="KSO_WM_TEMPLATE_CATEGORY" val="custom"/>
  <p:tag name="KSO_WM_TEMPLATE_INDEX" val="20186549"/>
  <p:tag name="KSO_WM_UNIT_LAYERLEVEL" val="1"/>
  <p:tag name="KSO_WM_TAG_VERSION" val="1.0"/>
  <p:tag name="KSO_WM_BEAUTIFY_FLAG" val="#wm#"/>
  <p:tag name="KSO_WM_UNIT_DIAGRAM_ISNUMVISUAL" val="0"/>
  <p:tag name="KSO_WM_UNIT_DIAGRAM_ISREFERUNIT" val="0"/>
  <p:tag name="KSO_WM_UNIT_ISNUMDGMTITLE" val="0"/>
  <p:tag name="KSO_WM_UNIT_NOCLEAR" val="0"/>
</p:tagLst>
</file>

<file path=ppt/tags/tag298.xml><?xml version="1.0" encoding="utf-8"?>
<p:tagLst xmlns:p="http://schemas.openxmlformats.org/presentationml/2006/main">
  <p:tag name="KSO_WM_TEMPLATE_CATEGORY" val="custom"/>
  <p:tag name="KSO_WM_TEMPLATE_INDEX" val="20186549"/>
  <p:tag name="KSO_WM_TAG_VERSION" val="1.0"/>
  <p:tag name="KSO_WM_UNIT_TYPE" val="e"/>
  <p:tag name="KSO_WM_UNIT_INDEX" val="1"/>
  <p:tag name="KSO_WM_UNIT_ID" val="custom20186549_4*e*1"/>
  <p:tag name="KSO_WM_UNIT_LAYERLEVEL" val="1"/>
  <p:tag name="KSO_WM_UNIT_VALUE" val="2"/>
  <p:tag name="KSO_WM_UNIT_HIGHLIGHT" val="0"/>
  <p:tag name="KSO_WM_UNIT_COMPATIBLE" val="1"/>
  <p:tag name="KSO_WM_BEAUTIFY_FLAG" val="#wm#"/>
  <p:tag name="KSO_WM_UNIT_PRESET_TEXT" val="01"/>
  <p:tag name="KSO_WM_UNIT_DIAGRAM_ISNUMVISUAL" val="0"/>
  <p:tag name="KSO_WM_UNIT_DIAGRAM_ISREFERUNIT" val="0"/>
  <p:tag name="KSO_WM_UNIT_NOCLEAR" val="0"/>
</p:tagLst>
</file>

<file path=ppt/tags/tag299.xml><?xml version="1.0" encoding="utf-8"?>
<p:tagLst xmlns:p="http://schemas.openxmlformats.org/presentationml/2006/main">
  <p:tag name="KSO_WM_TEMPLATE_CATEGORY" val="custom"/>
  <p:tag name="KSO_WM_TEMPLATE_INDEX" val="20186549"/>
  <p:tag name="KSO_WM_TAG_VERSION" val="1.0"/>
  <p:tag name="KSO_WM_SLIDE_ID" val="custom20186549_4"/>
  <p:tag name="KSO_WM_SLIDE_INDEX" val="4"/>
  <p:tag name="KSO_WM_SLIDE_ITEM_CNT" val="0"/>
  <p:tag name="KSO_WM_SLIDE_LAYOUT" val="a_b_e"/>
  <p:tag name="KSO_WM_SLIDE_LAYOUT_CNT" val="1_1_1"/>
  <p:tag name="KSO_WM_SLIDE_TYPE" val="sectionTitle"/>
  <p:tag name="KSO_WM_SLIDE_SUBTYPE" val="pureTxt"/>
  <p:tag name="KSO_WM_BEAUTIFY_FLAG" val="#wm#"/>
  <p:tag name="KSO_WM_TEMPLATE_SUBCATEGORY" val="0"/>
  <p:tag name="KSO_WM_TEMPLATE_MASTER_TYPE" val="1"/>
  <p:tag name="KSO_WM_TEMPLATE_COLOR_TYPE" val="0"/>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p="http://schemas.openxmlformats.org/presentationml/2006/main">
  <p:tag name="KSO_WM_BEAUTIFY_FLAG" val="#wm#"/>
  <p:tag name="KSO_WM_TEMPLATE_CATEGORY" val="custom"/>
  <p:tag name="KSO_WM_TEMPLATE_INDEX" val="20186549"/>
</p:tagLst>
</file>

<file path=ppt/tags/tag301.xml><?xml version="1.0" encoding="utf-8"?>
<p:tagLst xmlns:p="http://schemas.openxmlformats.org/presentationml/2006/main">
  <p:tag name="KSO_WM_TEMPLATE_CATEGORY" val="custom"/>
  <p:tag name="KSO_WM_TEMPLATE_INDEX" val="20186549"/>
  <p:tag name="KSO_WM_TAG_VERSION" val="1.0"/>
  <p:tag name="KSO_WM_UNIT_TYPE" val="b"/>
  <p:tag name="KSO_WM_UNIT_INDEX" val="1"/>
  <p:tag name="KSO_WM_UNIT_ID" val="custom20186549_4*b*1"/>
  <p:tag name="KSO_WM_UNIT_LAYERLEVEL" val="1"/>
  <p:tag name="KSO_WM_UNIT_HIGHLIGHT" val="0"/>
  <p:tag name="KSO_WM_UNIT_COMPATIBLE" val="0"/>
  <p:tag name="KSO_WM_BEAUTIFY_FLAG" val="#wm#"/>
  <p:tag name="KSO_WM_UNIT_PRESET_TEXT" val="单击此处添加文本具体内容"/>
  <p:tag name="KSO_WM_UNIT_ISCONTENTSTITLE" val="0"/>
  <p:tag name="KSO_WM_UNIT_VALUE" val="93"/>
  <p:tag name="KSO_WM_UNIT_DIAGRAM_ISNUMVISUAL" val="0"/>
  <p:tag name="KSO_WM_UNIT_DIAGRAM_ISREFERUNIT" val="0"/>
  <p:tag name="KSO_WM_UNIT_ISNUMDGMTITLE" val="0"/>
  <p:tag name="KSO_WM_UNIT_NOCLEAR" val="0"/>
</p:tagLst>
</file>

<file path=ppt/tags/tag302.xml><?xml version="1.0" encoding="utf-8"?>
<p:tagLst xmlns:p="http://schemas.openxmlformats.org/presentationml/2006/main">
  <p:tag name="KSO_WM_UNIT_ISCONTENTSTITLE" val="0"/>
  <p:tag name="KSO_WM_UNIT_PRESET_TEXT" val="单击此处添加标题"/>
  <p:tag name="KSO_WM_UNIT_VALUE" val="17"/>
  <p:tag name="KSO_WM_UNIT_HIGHLIGHT" val="0"/>
  <p:tag name="KSO_WM_UNIT_COMPATIBLE" val="0"/>
  <p:tag name="KSO_WM_UNIT_TYPE" val="a"/>
  <p:tag name="KSO_WM_UNIT_INDEX" val="1"/>
  <p:tag name="KSO_WM_UNIT_ID" val="custom20186549_4*a*1"/>
  <p:tag name="KSO_WM_TEMPLATE_CATEGORY" val="custom"/>
  <p:tag name="KSO_WM_TEMPLATE_INDEX" val="20186549"/>
  <p:tag name="KSO_WM_UNIT_LAYERLEVEL" val="1"/>
  <p:tag name="KSO_WM_TAG_VERSION" val="1.0"/>
  <p:tag name="KSO_WM_BEAUTIFY_FLAG" val="#wm#"/>
  <p:tag name="KSO_WM_UNIT_DIAGRAM_ISNUMVISUAL" val="0"/>
  <p:tag name="KSO_WM_UNIT_DIAGRAM_ISREFERUNIT" val="0"/>
  <p:tag name="KSO_WM_UNIT_ISNUMDGMTITLE" val="0"/>
  <p:tag name="KSO_WM_UNIT_NOCLEAR" val="0"/>
</p:tagLst>
</file>

<file path=ppt/tags/tag303.xml><?xml version="1.0" encoding="utf-8"?>
<p:tagLst xmlns:p="http://schemas.openxmlformats.org/presentationml/2006/main">
  <p:tag name="KSO_WM_TEMPLATE_CATEGORY" val="custom"/>
  <p:tag name="KSO_WM_TEMPLATE_INDEX" val="20186549"/>
  <p:tag name="KSO_WM_TAG_VERSION" val="1.0"/>
  <p:tag name="KSO_WM_UNIT_TYPE" val="e"/>
  <p:tag name="KSO_WM_UNIT_INDEX" val="1"/>
  <p:tag name="KSO_WM_UNIT_ID" val="custom20186549_4*e*1"/>
  <p:tag name="KSO_WM_UNIT_LAYERLEVEL" val="1"/>
  <p:tag name="KSO_WM_UNIT_VALUE" val="2"/>
  <p:tag name="KSO_WM_UNIT_HIGHLIGHT" val="0"/>
  <p:tag name="KSO_WM_UNIT_COMPATIBLE" val="1"/>
  <p:tag name="KSO_WM_BEAUTIFY_FLAG" val="#wm#"/>
  <p:tag name="KSO_WM_UNIT_PRESET_TEXT" val="01"/>
  <p:tag name="KSO_WM_UNIT_DIAGRAM_ISNUMVISUAL" val="0"/>
  <p:tag name="KSO_WM_UNIT_DIAGRAM_ISREFERUNIT" val="0"/>
  <p:tag name="KSO_WM_UNIT_NOCLEAR" val="0"/>
</p:tagLst>
</file>

<file path=ppt/tags/tag304.xml><?xml version="1.0" encoding="utf-8"?>
<p:tagLst xmlns:p="http://schemas.openxmlformats.org/presentationml/2006/main">
  <p:tag name="KSO_WM_TEMPLATE_CATEGORY" val="custom"/>
  <p:tag name="KSO_WM_TEMPLATE_INDEX" val="20186549"/>
  <p:tag name="KSO_WM_TAG_VERSION" val="1.0"/>
  <p:tag name="KSO_WM_SLIDE_ID" val="custom20186549_4"/>
  <p:tag name="KSO_WM_SLIDE_INDEX" val="4"/>
  <p:tag name="KSO_WM_SLIDE_ITEM_CNT" val="0"/>
  <p:tag name="KSO_WM_SLIDE_LAYOUT" val="a_b_e"/>
  <p:tag name="KSO_WM_SLIDE_LAYOUT_CNT" val="1_1_1"/>
  <p:tag name="KSO_WM_SLIDE_TYPE" val="sectionTitle"/>
  <p:tag name="KSO_WM_SLIDE_SUBTYPE" val="pureTxt"/>
  <p:tag name="KSO_WM_BEAUTIFY_FLAG" val="#wm#"/>
  <p:tag name="KSO_WM_TEMPLATE_SUBCATEGORY" val="0"/>
  <p:tag name="KSO_WM_TEMPLATE_MASTER_TYPE" val="1"/>
  <p:tag name="KSO_WM_TEMPLATE_COLOR_TYPE" val="0"/>
</p:tagLst>
</file>

<file path=ppt/tags/tag305.xml><?xml version="1.0" encoding="utf-8"?>
<p:tagLst xmlns:p="http://schemas.openxmlformats.org/presentationml/2006/main">
  <p:tag name="KSO_WM_BEAUTIFY_FLAG" val="#wm#"/>
  <p:tag name="KSO_WM_TEMPLATE_CATEGORY" val="custom"/>
  <p:tag name="KSO_WM_TEMPLATE_INDEX" val="20186549"/>
</p:tagLst>
</file>

<file path=ppt/tags/tag306.xml><?xml version="1.0" encoding="utf-8"?>
<p:tagLst xmlns:p="http://schemas.openxmlformats.org/presentationml/2006/main">
  <p:tag name="KSO_WM_BEAUTIFY_FLAG" val="#wm#"/>
  <p:tag name="KSO_WM_TEMPLATE_CATEGORY" val="custom"/>
  <p:tag name="KSO_WM_TEMPLATE_INDEX" val="20186549"/>
</p:tagLst>
</file>

<file path=ppt/tags/tag307.xml><?xml version="1.0" encoding="utf-8"?>
<p:tagLst xmlns:p="http://schemas.openxmlformats.org/presentationml/2006/main">
  <p:tag name="KSO_WM_BEAUTIFY_FLAG" val="#wm#"/>
  <p:tag name="KSO_WM_TEMPLATE_CATEGORY" val="custom"/>
  <p:tag name="KSO_WM_TEMPLATE_INDEX" val="20186549"/>
</p:tagLst>
</file>

<file path=ppt/tags/tag308.xml><?xml version="1.0" encoding="utf-8"?>
<p:tagLst xmlns:p="http://schemas.openxmlformats.org/presentationml/2006/main">
  <p:tag name="KSO_WM_BEAUTIFY_FLAG" val="#wm#"/>
  <p:tag name="KSO_WM_TEMPLATE_CATEGORY" val="custom"/>
  <p:tag name="KSO_WM_TEMPLATE_INDEX" val="20186549"/>
</p:tagLst>
</file>

<file path=ppt/tags/tag309.xml><?xml version="1.0" encoding="utf-8"?>
<p:tagLst xmlns:p="http://schemas.openxmlformats.org/presentationml/2006/main">
  <p:tag name="KSO_WM_BEAUTIFY_FLAG" val="#wm#"/>
  <p:tag name="KSO_WM_TEMPLATE_CATEGORY" val="custom"/>
  <p:tag name="KSO_WM_TEMPLATE_INDEX" val="20186549"/>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0.xml><?xml version="1.0" encoding="utf-8"?>
<p:tagLst xmlns:p="http://schemas.openxmlformats.org/presentationml/2006/main">
  <p:tag name="KSO_WM_TEMPLATE_CATEGORY" val="custom"/>
  <p:tag name="KSO_WM_TEMPLATE_INDEX" val="20186549"/>
</p:tagLst>
</file>

<file path=ppt/tags/tag311.xml><?xml version="1.0" encoding="utf-8"?>
<p:tagLst xmlns:p="http://schemas.openxmlformats.org/presentationml/2006/main">
  <p:tag name="KSO_WM_TEMPLATE_CATEGORY" val="custom"/>
  <p:tag name="KSO_WM_TEMPLATE_INDEX" val="20186549"/>
  <p:tag name="KSO_WM_TAG_VERSION" val="1.0"/>
  <p:tag name="KSO_WM_UNIT_TYPE" val="b"/>
  <p:tag name="KSO_WM_UNIT_INDEX" val="1"/>
  <p:tag name="KSO_WM_UNIT_ID" val="custom20186549_4*b*1"/>
  <p:tag name="KSO_WM_UNIT_LAYERLEVEL" val="1"/>
  <p:tag name="KSO_WM_UNIT_HIGHLIGHT" val="0"/>
  <p:tag name="KSO_WM_UNIT_COMPATIBLE" val="0"/>
  <p:tag name="KSO_WM_BEAUTIFY_FLAG" val="#wm#"/>
  <p:tag name="KSO_WM_UNIT_PRESET_TEXT" val="单击此处添加文本具体内容"/>
  <p:tag name="KSO_WM_UNIT_ISCONTENTSTITLE" val="0"/>
  <p:tag name="KSO_WM_UNIT_VALUE" val="93"/>
  <p:tag name="KSO_WM_UNIT_DIAGRAM_ISNUMVISUAL" val="0"/>
  <p:tag name="KSO_WM_UNIT_DIAGRAM_ISREFERUNIT" val="0"/>
  <p:tag name="KSO_WM_UNIT_ISNUMDGMTITLE" val="0"/>
  <p:tag name="KSO_WM_UNIT_NOCLEAR" val="0"/>
</p:tagLst>
</file>

<file path=ppt/tags/tag312.xml><?xml version="1.0" encoding="utf-8"?>
<p:tagLst xmlns:p="http://schemas.openxmlformats.org/presentationml/2006/main">
  <p:tag name="KSO_WM_UNIT_ISCONTENTSTITLE" val="0"/>
  <p:tag name="KSO_WM_UNIT_PRESET_TEXT" val="单击此处添加标题"/>
  <p:tag name="KSO_WM_UNIT_VALUE" val="17"/>
  <p:tag name="KSO_WM_UNIT_HIGHLIGHT" val="0"/>
  <p:tag name="KSO_WM_UNIT_COMPATIBLE" val="0"/>
  <p:tag name="KSO_WM_UNIT_TYPE" val="a"/>
  <p:tag name="KSO_WM_UNIT_INDEX" val="1"/>
  <p:tag name="KSO_WM_UNIT_ID" val="custom20186549_4*a*1"/>
  <p:tag name="KSO_WM_TEMPLATE_CATEGORY" val="custom"/>
  <p:tag name="KSO_WM_TEMPLATE_INDEX" val="20186549"/>
  <p:tag name="KSO_WM_UNIT_LAYERLEVEL" val="1"/>
  <p:tag name="KSO_WM_TAG_VERSION" val="1.0"/>
  <p:tag name="KSO_WM_BEAUTIFY_FLAG" val="#wm#"/>
  <p:tag name="KSO_WM_UNIT_DIAGRAM_ISNUMVISUAL" val="0"/>
  <p:tag name="KSO_WM_UNIT_DIAGRAM_ISREFERUNIT" val="0"/>
  <p:tag name="KSO_WM_UNIT_ISNUMDGMTITLE" val="0"/>
  <p:tag name="KSO_WM_UNIT_NOCLEAR" val="0"/>
</p:tagLst>
</file>

<file path=ppt/tags/tag313.xml><?xml version="1.0" encoding="utf-8"?>
<p:tagLst xmlns:p="http://schemas.openxmlformats.org/presentationml/2006/main">
  <p:tag name="KSO_WM_TEMPLATE_CATEGORY" val="custom"/>
  <p:tag name="KSO_WM_TEMPLATE_INDEX" val="20186549"/>
  <p:tag name="KSO_WM_TAG_VERSION" val="1.0"/>
  <p:tag name="KSO_WM_UNIT_TYPE" val="e"/>
  <p:tag name="KSO_WM_UNIT_INDEX" val="1"/>
  <p:tag name="KSO_WM_UNIT_ID" val="custom20186549_4*e*1"/>
  <p:tag name="KSO_WM_UNIT_LAYERLEVEL" val="1"/>
  <p:tag name="KSO_WM_UNIT_VALUE" val="2"/>
  <p:tag name="KSO_WM_UNIT_HIGHLIGHT" val="0"/>
  <p:tag name="KSO_WM_UNIT_COMPATIBLE" val="1"/>
  <p:tag name="KSO_WM_BEAUTIFY_FLAG" val="#wm#"/>
  <p:tag name="KSO_WM_UNIT_PRESET_TEXT" val="01"/>
  <p:tag name="KSO_WM_UNIT_DIAGRAM_ISNUMVISUAL" val="0"/>
  <p:tag name="KSO_WM_UNIT_DIAGRAM_ISREFERUNIT" val="0"/>
  <p:tag name="KSO_WM_UNIT_NOCLEAR" val="0"/>
</p:tagLst>
</file>

<file path=ppt/tags/tag314.xml><?xml version="1.0" encoding="utf-8"?>
<p:tagLst xmlns:p="http://schemas.openxmlformats.org/presentationml/2006/main">
  <p:tag name="KSO_WM_TEMPLATE_CATEGORY" val="custom"/>
  <p:tag name="KSO_WM_TEMPLATE_INDEX" val="20186549"/>
  <p:tag name="KSO_WM_TAG_VERSION" val="1.0"/>
  <p:tag name="KSO_WM_SLIDE_ID" val="custom20186549_4"/>
  <p:tag name="KSO_WM_SLIDE_INDEX" val="4"/>
  <p:tag name="KSO_WM_SLIDE_ITEM_CNT" val="0"/>
  <p:tag name="KSO_WM_SLIDE_LAYOUT" val="a_b_e"/>
  <p:tag name="KSO_WM_SLIDE_LAYOUT_CNT" val="1_1_1"/>
  <p:tag name="KSO_WM_SLIDE_TYPE" val="sectionTitle"/>
  <p:tag name="KSO_WM_SLIDE_SUBTYPE" val="pureTxt"/>
  <p:tag name="KSO_WM_BEAUTIFY_FLAG" val="#wm#"/>
  <p:tag name="KSO_WM_TEMPLATE_SUBCATEGORY" val="0"/>
  <p:tag name="KSO_WM_TEMPLATE_MASTER_TYPE" val="1"/>
  <p:tag name="KSO_WM_TEMPLATE_COLOR_TYPE" val="0"/>
</p:tagLst>
</file>

<file path=ppt/tags/tag315.xml><?xml version="1.0" encoding="utf-8"?>
<p:tagLst xmlns:p="http://schemas.openxmlformats.org/presentationml/2006/main">
  <p:tag name="KSO_WM_BEAUTIFY_FLAG" val="#wm#"/>
  <p:tag name="KSO_WM_TEMPLATE_CATEGORY" val="custom"/>
  <p:tag name="KSO_WM_TEMPLATE_INDEX" val="20186549"/>
</p:tagLst>
</file>

<file path=ppt/tags/tag316.xml><?xml version="1.0" encoding="utf-8"?>
<p:tagLst xmlns:p="http://schemas.openxmlformats.org/presentationml/2006/main">
  <p:tag name="KSO_WM_BEAUTIFY_FLAG" val="#wm#"/>
  <p:tag name="KSO_WM_TEMPLATE_CATEGORY" val="custom"/>
  <p:tag name="KSO_WM_TEMPLATE_INDEX" val="20186549"/>
</p:tagLst>
</file>

<file path=ppt/tags/tag317.xml><?xml version="1.0" encoding="utf-8"?>
<p:tagLst xmlns:p="http://schemas.openxmlformats.org/presentationml/2006/main">
  <p:tag name="KSO_WM_BEAUTIFY_FLAG" val="#wm#"/>
  <p:tag name="KSO_WM_TEMPLATE_CATEGORY" val="custom"/>
  <p:tag name="KSO_WM_TEMPLATE_INDEX" val="20186549"/>
</p:tagLst>
</file>

<file path=ppt/tags/tag318.xml><?xml version="1.0" encoding="utf-8"?>
<p:tagLst xmlns:p="http://schemas.openxmlformats.org/presentationml/2006/main">
  <p:tag name="KSO_WM_TEMPLATE_CATEGORY" val="custom"/>
  <p:tag name="KSO_WM_TEMPLATE_INDEX" val="20186549"/>
  <p:tag name="KSO_WM_TAG_VERSION" val="1.0"/>
  <p:tag name="KSO_WM_UNIT_TYPE" val="b"/>
  <p:tag name="KSO_WM_UNIT_INDEX" val="1"/>
  <p:tag name="KSO_WM_UNIT_ID" val="custom20186549_4*b*1"/>
  <p:tag name="KSO_WM_UNIT_LAYERLEVEL" val="1"/>
  <p:tag name="KSO_WM_UNIT_HIGHLIGHT" val="0"/>
  <p:tag name="KSO_WM_UNIT_COMPATIBLE" val="0"/>
  <p:tag name="KSO_WM_BEAUTIFY_FLAG" val="#wm#"/>
  <p:tag name="KSO_WM_UNIT_PRESET_TEXT" val="单击此处添加文本具体内容"/>
  <p:tag name="KSO_WM_UNIT_ISCONTENTSTITLE" val="0"/>
  <p:tag name="KSO_WM_UNIT_VALUE" val="93"/>
  <p:tag name="KSO_WM_UNIT_DIAGRAM_ISNUMVISUAL" val="0"/>
  <p:tag name="KSO_WM_UNIT_DIAGRAM_ISREFERUNIT" val="0"/>
  <p:tag name="KSO_WM_UNIT_ISNUMDGMTITLE" val="0"/>
  <p:tag name="KSO_WM_UNIT_NOCLEAR" val="0"/>
</p:tagLst>
</file>

<file path=ppt/tags/tag319.xml><?xml version="1.0" encoding="utf-8"?>
<p:tagLst xmlns:p="http://schemas.openxmlformats.org/presentationml/2006/main">
  <p:tag name="KSO_WM_UNIT_ISCONTENTSTITLE" val="0"/>
  <p:tag name="KSO_WM_UNIT_PRESET_TEXT" val="单击此处添加标题"/>
  <p:tag name="KSO_WM_UNIT_VALUE" val="17"/>
  <p:tag name="KSO_WM_UNIT_HIGHLIGHT" val="0"/>
  <p:tag name="KSO_WM_UNIT_COMPATIBLE" val="0"/>
  <p:tag name="KSO_WM_UNIT_TYPE" val="a"/>
  <p:tag name="KSO_WM_UNIT_INDEX" val="1"/>
  <p:tag name="KSO_WM_UNIT_ID" val="custom20186549_4*a*1"/>
  <p:tag name="KSO_WM_TEMPLATE_CATEGORY" val="custom"/>
  <p:tag name="KSO_WM_TEMPLATE_INDEX" val="20186549"/>
  <p:tag name="KSO_WM_UNIT_LAYERLEVEL" val="1"/>
  <p:tag name="KSO_WM_TAG_VERSION" val="1.0"/>
  <p:tag name="KSO_WM_BEAUTIFY_FLAG" val="#wm#"/>
  <p:tag name="KSO_WM_UNIT_DIAGRAM_ISNUMVISUAL" val="0"/>
  <p:tag name="KSO_WM_UNIT_DIAGRAM_ISREFERUNIT" val="0"/>
  <p:tag name="KSO_WM_UNIT_ISNUMDGMTITLE" val="0"/>
  <p:tag name="KSO_WM_UNIT_NOCLEAR" val="0"/>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0.xml><?xml version="1.0" encoding="utf-8"?>
<p:tagLst xmlns:p="http://schemas.openxmlformats.org/presentationml/2006/main">
  <p:tag name="KSO_WM_TEMPLATE_CATEGORY" val="custom"/>
  <p:tag name="KSO_WM_TEMPLATE_INDEX" val="20186549"/>
  <p:tag name="KSO_WM_TAG_VERSION" val="1.0"/>
  <p:tag name="KSO_WM_UNIT_TYPE" val="e"/>
  <p:tag name="KSO_WM_UNIT_INDEX" val="1"/>
  <p:tag name="KSO_WM_UNIT_ID" val="custom20186549_4*e*1"/>
  <p:tag name="KSO_WM_UNIT_LAYERLEVEL" val="1"/>
  <p:tag name="KSO_WM_UNIT_VALUE" val="2"/>
  <p:tag name="KSO_WM_UNIT_HIGHLIGHT" val="0"/>
  <p:tag name="KSO_WM_UNIT_COMPATIBLE" val="1"/>
  <p:tag name="KSO_WM_BEAUTIFY_FLAG" val="#wm#"/>
  <p:tag name="KSO_WM_UNIT_PRESET_TEXT" val="01"/>
  <p:tag name="KSO_WM_UNIT_DIAGRAM_ISNUMVISUAL" val="0"/>
  <p:tag name="KSO_WM_UNIT_DIAGRAM_ISREFERUNIT" val="0"/>
  <p:tag name="KSO_WM_UNIT_NOCLEAR" val="0"/>
</p:tagLst>
</file>

<file path=ppt/tags/tag321.xml><?xml version="1.0" encoding="utf-8"?>
<p:tagLst xmlns:p="http://schemas.openxmlformats.org/presentationml/2006/main">
  <p:tag name="KSO_WM_TEMPLATE_CATEGORY" val="custom"/>
  <p:tag name="KSO_WM_TEMPLATE_INDEX" val="20186549"/>
  <p:tag name="KSO_WM_TAG_VERSION" val="1.0"/>
  <p:tag name="KSO_WM_SLIDE_ID" val="custom20186549_4"/>
  <p:tag name="KSO_WM_SLIDE_INDEX" val="4"/>
  <p:tag name="KSO_WM_SLIDE_ITEM_CNT" val="0"/>
  <p:tag name="KSO_WM_SLIDE_LAYOUT" val="a_b_e"/>
  <p:tag name="KSO_WM_SLIDE_LAYOUT_CNT" val="1_1_1"/>
  <p:tag name="KSO_WM_SLIDE_TYPE" val="sectionTitle"/>
  <p:tag name="KSO_WM_SLIDE_SUBTYPE" val="pureTxt"/>
  <p:tag name="KSO_WM_BEAUTIFY_FLAG" val="#wm#"/>
  <p:tag name="KSO_WM_TEMPLATE_SUBCATEGORY" val="0"/>
  <p:tag name="KSO_WM_TEMPLATE_MASTER_TYPE" val="1"/>
  <p:tag name="KSO_WM_TEMPLATE_COLOR_TYPE" val="0"/>
</p:tagLst>
</file>

<file path=ppt/tags/tag322.xml><?xml version="1.0" encoding="utf-8"?>
<p:tagLst xmlns:p="http://schemas.openxmlformats.org/presentationml/2006/main">
  <p:tag name="KSO_WM_BEAUTIFY_FLAG" val="#wm#"/>
  <p:tag name="KSO_WM_TEMPLATE_CATEGORY" val="custom"/>
  <p:tag name="KSO_WM_TEMPLATE_INDEX" val="20186549"/>
</p:tagLst>
</file>

<file path=ppt/tags/tag323.xml><?xml version="1.0" encoding="utf-8"?>
<p:tagLst xmlns:p="http://schemas.openxmlformats.org/presentationml/2006/main">
  <p:tag name="KSO_WM_BEAUTIFY_FLAG" val="#wm#"/>
  <p:tag name="KSO_WM_TEMPLATE_CATEGORY" val="custom"/>
  <p:tag name="KSO_WM_TEMPLATE_INDEX" val="20186549"/>
</p:tagLst>
</file>

<file path=ppt/tags/tag324.xml><?xml version="1.0" encoding="utf-8"?>
<p:tagLst xmlns:p="http://schemas.openxmlformats.org/presentationml/2006/main">
  <p:tag name="KSO_WM_BEAUTIFY_FLAG" val="#wm#"/>
  <p:tag name="KSO_WM_TEMPLATE_CATEGORY" val="custom"/>
  <p:tag name="KSO_WM_TEMPLATE_INDEX" val="20186549"/>
</p:tagLst>
</file>

<file path=ppt/tags/tag325.xml><?xml version="1.0" encoding="utf-8"?>
<p:tagLst xmlns:p="http://schemas.openxmlformats.org/presentationml/2006/main">
  <p:tag name="KSO_WM_BEAUTIFY_FLAG" val="#wm#"/>
  <p:tag name="KSO_WM_TEMPLATE_CATEGORY" val="custom"/>
  <p:tag name="KSO_WM_TEMPLATE_INDEX" val="20186549"/>
</p:tagLst>
</file>

<file path=ppt/tags/tag326.xml><?xml version="1.0" encoding="utf-8"?>
<p:tagLst xmlns:p="http://schemas.openxmlformats.org/presentationml/2006/main">
  <p:tag name="KSO_WM_TEMPLATE_CATEGORY" val="custom"/>
  <p:tag name="KSO_WM_TEMPLATE_INDEX" val="20186549"/>
  <p:tag name="KSO_WM_TAG_VERSION" val="1.0"/>
  <p:tag name="KSO_WM_UNIT_TYPE" val="b"/>
  <p:tag name="KSO_WM_UNIT_INDEX" val="1"/>
  <p:tag name="KSO_WM_UNIT_ID" val="custom20186549_4*b*1"/>
  <p:tag name="KSO_WM_UNIT_LAYERLEVEL" val="1"/>
  <p:tag name="KSO_WM_UNIT_HIGHLIGHT" val="0"/>
  <p:tag name="KSO_WM_UNIT_COMPATIBLE" val="0"/>
  <p:tag name="KSO_WM_BEAUTIFY_FLAG" val="#wm#"/>
  <p:tag name="KSO_WM_UNIT_PRESET_TEXT" val="单击此处添加文本具体内容"/>
  <p:tag name="KSO_WM_UNIT_ISCONTENTSTITLE" val="0"/>
  <p:tag name="KSO_WM_UNIT_VALUE" val="93"/>
  <p:tag name="KSO_WM_UNIT_DIAGRAM_ISNUMVISUAL" val="0"/>
  <p:tag name="KSO_WM_UNIT_DIAGRAM_ISREFERUNIT" val="0"/>
  <p:tag name="KSO_WM_UNIT_ISNUMDGMTITLE" val="0"/>
  <p:tag name="KSO_WM_UNIT_NOCLEAR" val="0"/>
</p:tagLst>
</file>

<file path=ppt/tags/tag327.xml><?xml version="1.0" encoding="utf-8"?>
<p:tagLst xmlns:p="http://schemas.openxmlformats.org/presentationml/2006/main">
  <p:tag name="KSO_WM_UNIT_ISCONTENTSTITLE" val="0"/>
  <p:tag name="KSO_WM_UNIT_PRESET_TEXT" val="单击此处添加标题"/>
  <p:tag name="KSO_WM_UNIT_VALUE" val="17"/>
  <p:tag name="KSO_WM_UNIT_HIGHLIGHT" val="0"/>
  <p:tag name="KSO_WM_UNIT_COMPATIBLE" val="0"/>
  <p:tag name="KSO_WM_UNIT_TYPE" val="a"/>
  <p:tag name="KSO_WM_UNIT_INDEX" val="1"/>
  <p:tag name="KSO_WM_UNIT_ID" val="custom20186549_4*a*1"/>
  <p:tag name="KSO_WM_TEMPLATE_CATEGORY" val="custom"/>
  <p:tag name="KSO_WM_TEMPLATE_INDEX" val="20186549"/>
  <p:tag name="KSO_WM_UNIT_LAYERLEVEL" val="1"/>
  <p:tag name="KSO_WM_TAG_VERSION" val="1.0"/>
  <p:tag name="KSO_WM_BEAUTIFY_FLAG" val="#wm#"/>
  <p:tag name="KSO_WM_UNIT_DIAGRAM_ISNUMVISUAL" val="0"/>
  <p:tag name="KSO_WM_UNIT_DIAGRAM_ISREFERUNIT" val="0"/>
  <p:tag name="KSO_WM_UNIT_ISNUMDGMTITLE" val="0"/>
  <p:tag name="KSO_WM_UNIT_NOCLEAR" val="0"/>
</p:tagLst>
</file>

<file path=ppt/tags/tag328.xml><?xml version="1.0" encoding="utf-8"?>
<p:tagLst xmlns:p="http://schemas.openxmlformats.org/presentationml/2006/main">
  <p:tag name="KSO_WM_TEMPLATE_CATEGORY" val="custom"/>
  <p:tag name="KSO_WM_TEMPLATE_INDEX" val="20186549"/>
  <p:tag name="KSO_WM_TAG_VERSION" val="1.0"/>
  <p:tag name="KSO_WM_UNIT_TYPE" val="e"/>
  <p:tag name="KSO_WM_UNIT_INDEX" val="1"/>
  <p:tag name="KSO_WM_UNIT_ID" val="custom20186549_4*e*1"/>
  <p:tag name="KSO_WM_UNIT_LAYERLEVEL" val="1"/>
  <p:tag name="KSO_WM_UNIT_VALUE" val="2"/>
  <p:tag name="KSO_WM_UNIT_HIGHLIGHT" val="0"/>
  <p:tag name="KSO_WM_UNIT_COMPATIBLE" val="1"/>
  <p:tag name="KSO_WM_BEAUTIFY_FLAG" val="#wm#"/>
  <p:tag name="KSO_WM_UNIT_PRESET_TEXT" val="01"/>
  <p:tag name="KSO_WM_UNIT_DIAGRAM_ISNUMVISUAL" val="0"/>
  <p:tag name="KSO_WM_UNIT_DIAGRAM_ISREFERUNIT" val="0"/>
  <p:tag name="KSO_WM_UNIT_NOCLEAR" val="0"/>
</p:tagLst>
</file>

<file path=ppt/tags/tag329.xml><?xml version="1.0" encoding="utf-8"?>
<p:tagLst xmlns:p="http://schemas.openxmlformats.org/presentationml/2006/main">
  <p:tag name="KSO_WM_TEMPLATE_CATEGORY" val="custom"/>
  <p:tag name="KSO_WM_TEMPLATE_INDEX" val="20186549"/>
  <p:tag name="KSO_WM_TAG_VERSION" val="1.0"/>
  <p:tag name="KSO_WM_SLIDE_ID" val="custom20186549_4"/>
  <p:tag name="KSO_WM_SLIDE_INDEX" val="4"/>
  <p:tag name="KSO_WM_SLIDE_ITEM_CNT" val="0"/>
  <p:tag name="KSO_WM_SLIDE_LAYOUT" val="a_b_e"/>
  <p:tag name="KSO_WM_SLIDE_LAYOUT_CNT" val="1_1_1"/>
  <p:tag name="KSO_WM_SLIDE_TYPE" val="sectionTitle"/>
  <p:tag name="KSO_WM_SLIDE_SUBTYPE" val="pureTxt"/>
  <p:tag name="KSO_WM_BEAUTIFY_FLAG" val="#wm#"/>
  <p:tag name="KSO_WM_TEMPLATE_SUBCATEGORY" val="0"/>
  <p:tag name="KSO_WM_TEMPLATE_MASTER_TYPE" val="1"/>
  <p:tag name="KSO_WM_TEMPLATE_COLOR_TYPE" val="0"/>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0.xml><?xml version="1.0" encoding="utf-8"?>
<p:tagLst xmlns:p="http://schemas.openxmlformats.org/presentationml/2006/main">
  <p:tag name="KSO_WM_BEAUTIFY_FLAG" val="#wm#"/>
  <p:tag name="KSO_WM_TEMPLATE_CATEGORY" val="custom"/>
  <p:tag name="KSO_WM_TEMPLATE_INDEX" val="20186549"/>
</p:tagLst>
</file>

<file path=ppt/tags/tag331.xml><?xml version="1.0" encoding="utf-8"?>
<p:tagLst xmlns:p="http://schemas.openxmlformats.org/presentationml/2006/main">
  <p:tag name="KSO_WM_BEAUTIFY_FLAG" val="#wm#"/>
  <p:tag name="KSO_WM_TEMPLATE_CATEGORY" val="custom"/>
  <p:tag name="KSO_WM_TEMPLATE_INDEX" val="20186549"/>
</p:tagLst>
</file>

<file path=ppt/tags/tag332.xml><?xml version="1.0" encoding="utf-8"?>
<p:tagLst xmlns:p="http://schemas.openxmlformats.org/presentationml/2006/main">
  <p:tag name="KSO_WM_BEAUTIFY_FLAG" val="#wm#"/>
  <p:tag name="KSO_WM_TEMPLATE_CATEGORY" val="custom"/>
  <p:tag name="KSO_WM_TEMPLATE_INDEX" val="20186549"/>
</p:tagLst>
</file>

<file path=ppt/tags/tag333.xml><?xml version="1.0" encoding="utf-8"?>
<p:tagLst xmlns:p="http://schemas.openxmlformats.org/presentationml/2006/main">
  <p:tag name="KSO_WM_BEAUTIFY_FLAG" val="#wm#"/>
  <p:tag name="KSO_WM_TEMPLATE_CATEGORY" val="custom"/>
  <p:tag name="KSO_WM_TEMPLATE_INDEX" val="20186549"/>
</p:tagLst>
</file>

<file path=ppt/tags/tag334.xml><?xml version="1.0" encoding="utf-8"?>
<p:tagLst xmlns:p="http://schemas.openxmlformats.org/presentationml/2006/main">
  <p:tag name="KSO_WM_TEMPLATE_CATEGORY" val="custom"/>
  <p:tag name="KSO_WM_TEMPLATE_INDEX" val="20186549"/>
  <p:tag name="KSO_WM_TAG_VERSION" val="1.0"/>
  <p:tag name="KSO_WM_UNIT_TYPE" val="b"/>
  <p:tag name="KSO_WM_UNIT_INDEX" val="1"/>
  <p:tag name="KSO_WM_UNIT_ID" val="custom20186549_4*b*1"/>
  <p:tag name="KSO_WM_UNIT_LAYERLEVEL" val="1"/>
  <p:tag name="KSO_WM_UNIT_HIGHLIGHT" val="0"/>
  <p:tag name="KSO_WM_UNIT_COMPATIBLE" val="0"/>
  <p:tag name="KSO_WM_BEAUTIFY_FLAG" val="#wm#"/>
  <p:tag name="KSO_WM_UNIT_PRESET_TEXT" val="单击此处添加文本具体内容"/>
  <p:tag name="KSO_WM_UNIT_ISCONTENTSTITLE" val="0"/>
  <p:tag name="KSO_WM_UNIT_VALUE" val="93"/>
  <p:tag name="KSO_WM_UNIT_DIAGRAM_ISNUMVISUAL" val="0"/>
  <p:tag name="KSO_WM_UNIT_DIAGRAM_ISREFERUNIT" val="0"/>
  <p:tag name="KSO_WM_UNIT_ISNUMDGMTITLE" val="0"/>
  <p:tag name="KSO_WM_UNIT_NOCLEAR" val="0"/>
</p:tagLst>
</file>

<file path=ppt/tags/tag335.xml><?xml version="1.0" encoding="utf-8"?>
<p:tagLst xmlns:p="http://schemas.openxmlformats.org/presentationml/2006/main">
  <p:tag name="KSO_WM_UNIT_ISCONTENTSTITLE" val="0"/>
  <p:tag name="KSO_WM_UNIT_PRESET_TEXT" val="单击此处添加标题"/>
  <p:tag name="KSO_WM_UNIT_VALUE" val="17"/>
  <p:tag name="KSO_WM_UNIT_HIGHLIGHT" val="0"/>
  <p:tag name="KSO_WM_UNIT_COMPATIBLE" val="0"/>
  <p:tag name="KSO_WM_UNIT_TYPE" val="a"/>
  <p:tag name="KSO_WM_UNIT_INDEX" val="1"/>
  <p:tag name="KSO_WM_UNIT_ID" val="custom20186549_4*a*1"/>
  <p:tag name="KSO_WM_TEMPLATE_CATEGORY" val="custom"/>
  <p:tag name="KSO_WM_TEMPLATE_INDEX" val="20186549"/>
  <p:tag name="KSO_WM_UNIT_LAYERLEVEL" val="1"/>
  <p:tag name="KSO_WM_TAG_VERSION" val="1.0"/>
  <p:tag name="KSO_WM_BEAUTIFY_FLAG" val="#wm#"/>
  <p:tag name="KSO_WM_UNIT_DIAGRAM_ISNUMVISUAL" val="0"/>
  <p:tag name="KSO_WM_UNIT_DIAGRAM_ISREFERUNIT" val="0"/>
  <p:tag name="KSO_WM_UNIT_ISNUMDGMTITLE" val="0"/>
  <p:tag name="KSO_WM_UNIT_NOCLEAR" val="0"/>
</p:tagLst>
</file>

<file path=ppt/tags/tag336.xml><?xml version="1.0" encoding="utf-8"?>
<p:tagLst xmlns:p="http://schemas.openxmlformats.org/presentationml/2006/main">
  <p:tag name="KSO_WM_TEMPLATE_CATEGORY" val="custom"/>
  <p:tag name="KSO_WM_TEMPLATE_INDEX" val="20186549"/>
  <p:tag name="KSO_WM_TAG_VERSION" val="1.0"/>
  <p:tag name="KSO_WM_UNIT_TYPE" val="e"/>
  <p:tag name="KSO_WM_UNIT_INDEX" val="1"/>
  <p:tag name="KSO_WM_UNIT_ID" val="custom20186549_4*e*1"/>
  <p:tag name="KSO_WM_UNIT_LAYERLEVEL" val="1"/>
  <p:tag name="KSO_WM_UNIT_VALUE" val="2"/>
  <p:tag name="KSO_WM_UNIT_HIGHLIGHT" val="0"/>
  <p:tag name="KSO_WM_UNIT_COMPATIBLE" val="1"/>
  <p:tag name="KSO_WM_BEAUTIFY_FLAG" val="#wm#"/>
  <p:tag name="KSO_WM_UNIT_PRESET_TEXT" val="01"/>
  <p:tag name="KSO_WM_UNIT_DIAGRAM_ISNUMVISUAL" val="0"/>
  <p:tag name="KSO_WM_UNIT_DIAGRAM_ISREFERUNIT" val="0"/>
  <p:tag name="KSO_WM_UNIT_NOCLEAR" val="0"/>
</p:tagLst>
</file>

<file path=ppt/tags/tag337.xml><?xml version="1.0" encoding="utf-8"?>
<p:tagLst xmlns:p="http://schemas.openxmlformats.org/presentationml/2006/main">
  <p:tag name="KSO_WM_TEMPLATE_CATEGORY" val="custom"/>
  <p:tag name="KSO_WM_TEMPLATE_INDEX" val="20186549"/>
  <p:tag name="KSO_WM_TAG_VERSION" val="1.0"/>
  <p:tag name="KSO_WM_SLIDE_ID" val="custom20186549_4"/>
  <p:tag name="KSO_WM_SLIDE_INDEX" val="4"/>
  <p:tag name="KSO_WM_SLIDE_ITEM_CNT" val="0"/>
  <p:tag name="KSO_WM_SLIDE_LAYOUT" val="a_b_e"/>
  <p:tag name="KSO_WM_SLIDE_LAYOUT_CNT" val="1_1_1"/>
  <p:tag name="KSO_WM_SLIDE_TYPE" val="sectionTitle"/>
  <p:tag name="KSO_WM_SLIDE_SUBTYPE" val="pureTxt"/>
  <p:tag name="KSO_WM_BEAUTIFY_FLAG" val="#wm#"/>
  <p:tag name="KSO_WM_TEMPLATE_SUBCATEGORY" val="0"/>
  <p:tag name="KSO_WM_TEMPLATE_MASTER_TYPE" val="1"/>
  <p:tag name="KSO_WM_TEMPLATE_COLOR_TYPE" val="0"/>
</p:tagLst>
</file>

<file path=ppt/tags/tag338.xml><?xml version="1.0" encoding="utf-8"?>
<p:tagLst xmlns:p="http://schemas.openxmlformats.org/presentationml/2006/main">
  <p:tag name="KSO_WM_BEAUTIFY_FLAG" val="#wm#"/>
  <p:tag name="KSO_WM_TEMPLATE_CATEGORY" val="custom"/>
  <p:tag name="KSO_WM_TEMPLATE_INDEX" val="20186549"/>
</p:tagLst>
</file>

<file path=ppt/tags/tag339.xml><?xml version="1.0" encoding="utf-8"?>
<p:tagLst xmlns:p="http://schemas.openxmlformats.org/presentationml/2006/main">
  <p:tag name="KSO_WM_BEAUTIFY_FLAG" val="#wm#"/>
  <p:tag name="KSO_WM_TEMPLATE_CATEGORY" val="custom"/>
  <p:tag name="KSO_WM_TEMPLATE_INDEX" val="20186549"/>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0.xml><?xml version="1.0" encoding="utf-8"?>
<p:tagLst xmlns:p="http://schemas.openxmlformats.org/presentationml/2006/main">
  <p:tag name="KSO_WM_BEAUTIFY_FLAG" val="#wm#"/>
  <p:tag name="KSO_WM_TEMPLATE_CATEGORY" val="custom"/>
  <p:tag name="KSO_WM_TEMPLATE_INDEX" val="20186549"/>
</p:tagLst>
</file>

<file path=ppt/tags/tag341.xml><?xml version="1.0" encoding="utf-8"?>
<p:tagLst xmlns:p="http://schemas.openxmlformats.org/presentationml/2006/main">
  <p:tag name="KSO_WM_TEMPLATE_CATEGORY" val="custom"/>
  <p:tag name="KSO_WM_TEMPLATE_INDEX" val="20186549"/>
  <p:tag name="KSO_WM_TAG_VERSION" val="1.0"/>
  <p:tag name="KSO_WM_UNIT_TYPE" val="a"/>
  <p:tag name="KSO_WM_UNIT_INDEX" val="1"/>
  <p:tag name="KSO_WM_UNIT_ID" val="custom20186549_16*a*1"/>
  <p:tag name="KSO_WM_UNIT_LAYERLEVEL" val="1"/>
  <p:tag name="KSO_WM_UNIT_VALUE" val="15"/>
  <p:tag name="KSO_WM_UNIT_ISCONTENTSTITLE" val="0"/>
  <p:tag name="KSO_WM_UNIT_HIGHLIGHT" val="0"/>
  <p:tag name="KSO_WM_UNIT_COMPATIBLE" val="0"/>
  <p:tag name="KSO_WM_BEAUTIFY_FLAG" val="#wm#"/>
  <p:tag name="KSO_WM_UNIT_PRESET_TEXT" val="THANKS"/>
  <p:tag name="KSO_WM_UNIT_DIAGRAM_ISNUMVISUAL" val="0"/>
  <p:tag name="KSO_WM_UNIT_DIAGRAM_ISREFERUNIT" val="0"/>
  <p:tag name="KSO_WM_UNIT_ISNUMDGMTITLE" val="0"/>
  <p:tag name="KSO_WM_UNIT_NOCLEAR" val="0"/>
</p:tagLst>
</file>

<file path=ppt/tags/tag342.xml><?xml version="1.0" encoding="utf-8"?>
<p:tagLst xmlns:p="http://schemas.openxmlformats.org/presentationml/2006/main">
  <p:tag name="KSO_WM_TEMPLATE_CATEGORY" val="custom"/>
  <p:tag name="KSO_WM_TEMPLATE_INDEX" val="20186549"/>
  <p:tag name="KSO_WM_TAG_VERSION" val="1.0"/>
  <p:tag name="KSO_WM_SLIDE_ID" val="custom20186549_16"/>
  <p:tag name="KSO_WM_SLIDE_INDEX" val="16"/>
  <p:tag name="KSO_WM_SLIDE_ITEM_CNT" val="0"/>
  <p:tag name="KSO_WM_SLIDE_LAYOUT" val="a"/>
  <p:tag name="KSO_WM_SLIDE_LAYOUT_CNT" val="1"/>
  <p:tag name="KSO_WM_SLIDE_TYPE" val="endPage"/>
  <p:tag name="KSO_WM_SLIDE_SUBTYPE" val="pureTxt"/>
  <p:tag name="KSO_WM_BEAUTIFY_FLAG" val="#wm#"/>
  <p:tag name="KSO_WM_TEMPLATE_SUBCATEGORY" val="0"/>
  <p:tag name="KSO_WM_TEMPLATE_MASTER_TYPE" val="1"/>
  <p:tag name="KSO_WM_TEMPLATE_COLOR_TYPE" val="0"/>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ID" val="_13*l_h_i*1_1_1"/>
  <p:tag name="KSO_WM_UNIT_LAYERLEVEL" val="1_1_1"/>
  <p:tag name="KSO_WM_TAG_VERSION" val="1.0"/>
  <p:tag name="KSO_WM_BEAUTIFY_FLAG" val="#wm#"/>
  <p:tag name="KSO_WM_UNIT_TYPE" val="l_h_i"/>
  <p:tag name="KSO_WM_UNIT_INDEX" val="1_1_1"/>
  <p:tag name="KSO_WM_UNIT_COLOR_SCHEME_SHAPE_ID" val="7"/>
  <p:tag name="KSO_WM_UNIT_COLOR_SCHEME_PARENT_PAGE" val="0_4"/>
  <p:tag name="KSO_WM_UNIT_DIAGRAM_ISNUMVISUAL" val="0"/>
  <p:tag name="KSO_WM_UNIT_DIAGRAM_ISREFERUNIT" val="0"/>
  <p:tag name="KSO_WM_SLIDE_BACKGROUND_TYPE" val="frame"/>
  <p:tag name="KSO_WM_SLIDE_BK_DARK_LIGHT" val="2"/>
</p:tagLst>
</file>

<file path=ppt/tags/tag9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ID" val="_13*l_h_i*1_1_1"/>
  <p:tag name="KSO_WM_UNIT_LAYERLEVEL" val="1_1_1"/>
  <p:tag name="KSO_WM_TAG_VERSION" val="1.0"/>
  <p:tag name="KSO_WM_BEAUTIFY_FLAG" val="#wm#"/>
  <p:tag name="KSO_WM_UNIT_TYPE" val="l_h_i"/>
  <p:tag name="KSO_WM_UNIT_INDEX" val="1_1_1"/>
  <p:tag name="KSO_WM_UNIT_COLOR_SCHEME_SHAPE_ID" val="7"/>
  <p:tag name="KSO_WM_UNIT_COLOR_SCHEME_PARENT_PAGE" val="0_4"/>
  <p:tag name="KSO_WM_UNIT_DIAGRAM_ISNUMVISUAL" val="0"/>
  <p:tag name="KSO_WM_UNIT_DIAGRAM_ISREFERUNIT" val="0"/>
  <p:tag name="KSO_WM_SLIDE_BACKGROUND_TYPE" val="frame"/>
  <p:tag name="KSO_WM_SLIDE_BK_DARK_LIGHT" val="2"/>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20186549">
      <a:dk1>
        <a:srgbClr val="000000"/>
      </a:dk1>
      <a:lt1>
        <a:srgbClr val="FFFFFF"/>
      </a:lt1>
      <a:dk2>
        <a:srgbClr val="CDD4E1"/>
      </a:dk2>
      <a:lt2>
        <a:srgbClr val="FFFFFF"/>
      </a:lt2>
      <a:accent1>
        <a:srgbClr val="455673"/>
      </a:accent1>
      <a:accent2>
        <a:srgbClr val="58667D"/>
      </a:accent2>
      <a:accent3>
        <a:srgbClr val="6C7687"/>
      </a:accent3>
      <a:accent4>
        <a:srgbClr val="7F8692"/>
      </a:accent4>
      <a:accent5>
        <a:srgbClr val="93969C"/>
      </a:accent5>
      <a:accent6>
        <a:srgbClr val="A6A6A6"/>
      </a:accent6>
      <a:hlink>
        <a:srgbClr val="5D739A"/>
      </a:hlink>
      <a:folHlink>
        <a:srgbClr val="8C8C8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19403</Words>
  <Application>WPS 演示</Application>
  <PresentationFormat>宽屏</PresentationFormat>
  <Paragraphs>775</Paragraphs>
  <Slides>121</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121</vt:i4>
      </vt:variant>
    </vt:vector>
  </HeadingPairs>
  <TitlesOfParts>
    <vt:vector size="132" baseType="lpstr">
      <vt:lpstr>Arial</vt:lpstr>
      <vt:lpstr>宋体</vt:lpstr>
      <vt:lpstr>Wingdings</vt:lpstr>
      <vt:lpstr>微软雅黑</vt:lpstr>
      <vt:lpstr>汉仪旗黑-85S</vt:lpstr>
      <vt:lpstr>黑体</vt:lpstr>
      <vt:lpstr>Calibri</vt:lpstr>
      <vt:lpstr>Arial Unicode MS</vt:lpstr>
      <vt:lpstr>苹方 粗体</vt:lpstr>
      <vt:lpstr>叶根友元碑1.5</vt:lpstr>
      <vt:lpstr>Office 主题​​</vt:lpstr>
      <vt:lpstr>第三篇  技能篇</vt:lpstr>
      <vt:lpstr>运营基础知识</vt:lpstr>
      <vt:lpstr>什么是直播营销</vt:lpstr>
      <vt:lpstr>什么是直播营销</vt:lpstr>
      <vt:lpstr>直播营销的优劣</vt:lpstr>
      <vt:lpstr>直播营销特点</vt:lpstr>
      <vt:lpstr>直播营销劣势</vt:lpstr>
      <vt:lpstr>直播营销平台分类</vt:lpstr>
      <vt:lpstr>直播营销平台</vt:lpstr>
      <vt:lpstr>直播营销平台</vt:lpstr>
      <vt:lpstr>直播营销平台</vt:lpstr>
      <vt:lpstr>直播营销平台</vt:lpstr>
      <vt:lpstr>直播营销主流分类</vt:lpstr>
      <vt:lpstr>新闻信息报道型直播</vt:lpstr>
      <vt:lpstr>产品线上发布会型直播</vt:lpstr>
      <vt:lpstr>知识传授型直播</vt:lpstr>
      <vt:lpstr>明星代言型直播</vt:lpstr>
      <vt:lpstr>娱乐型直播</vt:lpstr>
      <vt:lpstr>淘宝店铺型直播</vt:lpstr>
      <vt:lpstr>“素人”型直播</vt:lpstr>
      <vt:lpstr>直播带货的十大法则</vt:lpstr>
      <vt:lpstr>法则一：鲜明人设</vt:lpstr>
      <vt:lpstr>法则二：依托平台</vt:lpstr>
      <vt:lpstr>法则三：粉丝积累</vt:lpstr>
      <vt:lpstr>法则四：专业过硬</vt:lpstr>
      <vt:lpstr>法则五：高能团队</vt:lpstr>
      <vt:lpstr>法则六：话“风”独特，带动节奏</vt:lpstr>
      <vt:lpstr>法则七：高频互动，爱粉宠粉</vt:lpstr>
      <vt:lpstr>法则八：合作增流，明星助播</vt:lpstr>
      <vt:lpstr>法则九：深耕社交，圈粉私域</vt:lpstr>
      <vt:lpstr>法则九：深耕社交，圈粉私域</vt:lpstr>
      <vt:lpstr>法则十：主播传承，流量复利</vt:lpstr>
      <vt:lpstr>个人运营</vt:lpstr>
      <vt:lpstr>个人运营</vt:lpstr>
      <vt:lpstr>产品运营</vt:lpstr>
      <vt:lpstr>什么是产品运营</vt:lpstr>
      <vt:lpstr>什么是产品运营</vt:lpstr>
      <vt:lpstr>产品运营做什么</vt:lpstr>
      <vt:lpstr>产品运营做什么</vt:lpstr>
      <vt:lpstr>产品运营的目标</vt:lpstr>
      <vt:lpstr>直播策划</vt:lpstr>
      <vt:lpstr>直播策划</vt:lpstr>
      <vt:lpstr>内容运营</vt:lpstr>
      <vt:lpstr>内容运营</vt:lpstr>
      <vt:lpstr>内容运营</vt:lpstr>
      <vt:lpstr>内容运营中的“内容"，指的是什么?</vt:lpstr>
      <vt:lpstr>内容运营，包含了哪些工作?</vt:lpstr>
      <vt:lpstr>内容运营，包含了哪些工作?</vt:lpstr>
      <vt:lpstr>内容运营，包含了哪些工作?</vt:lpstr>
      <vt:lpstr>维护与管理</vt:lpstr>
      <vt:lpstr>短视频全平台分发</vt:lpstr>
      <vt:lpstr>短视频互动带量</vt:lpstr>
      <vt:lpstr>短视频制造热门话题</vt:lpstr>
      <vt:lpstr>如何利用短视频为直播带货做挑战赛</vt:lpstr>
      <vt:lpstr>短视频与直播的更新频率</vt:lpstr>
      <vt:lpstr>上线直播</vt:lpstr>
      <vt:lpstr>上线直播</vt:lpstr>
      <vt:lpstr>上线直播</vt:lpstr>
      <vt:lpstr>直播营销的运营策略</vt:lpstr>
      <vt:lpstr>如何对主播选主题</vt:lpstr>
      <vt:lpstr>如何对主播选主题</vt:lpstr>
      <vt:lpstr>从用户角度切入</vt:lpstr>
      <vt:lpstr>从用户角度切入</vt:lpstr>
      <vt:lpstr>从产品角度切入</vt:lpstr>
      <vt:lpstr>从热点角度切入</vt:lpstr>
      <vt:lpstr>从噱头角度切入</vt:lpstr>
      <vt:lpstr>人人可复制的推广方式</vt:lpstr>
      <vt:lpstr>人人可复制的推广方式</vt:lpstr>
      <vt:lpstr>私域引流推广</vt:lpstr>
      <vt:lpstr>私域引流推广</vt:lpstr>
      <vt:lpstr>私域引流推广</vt:lpstr>
      <vt:lpstr>私域引流推广</vt:lpstr>
      <vt:lpstr>利用公域流量</vt:lpstr>
      <vt:lpstr>优质内容的打造与营销</vt:lpstr>
      <vt:lpstr>优质内容的打造与营销</vt:lpstr>
      <vt:lpstr>内容打造</vt:lpstr>
      <vt:lpstr>营销玩法</vt:lpstr>
      <vt:lpstr>互动引导</vt:lpstr>
      <vt:lpstr>直播营销技巧之平台推广</vt:lpstr>
      <vt:lpstr>平台推广</vt:lpstr>
      <vt:lpstr>站内推广</vt:lpstr>
      <vt:lpstr>站外推广</vt:lpstr>
      <vt:lpstr>互联网营销的变现策略</vt:lpstr>
      <vt:lpstr>如何进行直播变现之变现技巧</vt:lpstr>
      <vt:lpstr>如何进行直播变现之变现技巧</vt:lpstr>
      <vt:lpstr>产品选择策略</vt:lpstr>
      <vt:lpstr>获取粉丝信任</vt:lpstr>
      <vt:lpstr>流量变现</vt:lpstr>
      <vt:lpstr>流量变现</vt:lpstr>
      <vt:lpstr>“大咖”助阵</vt:lpstr>
      <vt:lpstr>广告变现</vt:lpstr>
      <vt:lpstr>企业赞助</vt:lpstr>
      <vt:lpstr>电商变现</vt:lpstr>
      <vt:lpstr>内容变现</vt:lpstr>
      <vt:lpstr>内容变现</vt:lpstr>
      <vt:lpstr>流量+内容变现</vt:lpstr>
      <vt:lpstr>流量+内容变现</vt:lpstr>
      <vt:lpstr>流量和内容的关系</vt:lpstr>
      <vt:lpstr>变现方法</vt:lpstr>
      <vt:lpstr>影响</vt:lpstr>
      <vt:lpstr>未来展望</vt:lpstr>
      <vt:lpstr>互联网营销的数据运营技巧</vt:lpstr>
      <vt:lpstr>达人数据分析技巧</vt:lpstr>
      <vt:lpstr>达人数据分析技巧</vt:lpstr>
      <vt:lpstr>达人数据分析技巧</vt:lpstr>
      <vt:lpstr>达人数据分析技巧</vt:lpstr>
      <vt:lpstr>粉丝数据分析技巧</vt:lpstr>
      <vt:lpstr>粉丝数据分析技巧</vt:lpstr>
      <vt:lpstr>粉丝数据分析技巧</vt:lpstr>
      <vt:lpstr>粉丝数据分析技巧</vt:lpstr>
      <vt:lpstr>粉丝数据分析技巧</vt:lpstr>
      <vt:lpstr>选品数据分析技巧</vt:lpstr>
      <vt:lpstr>粉丝数据分析技巧</vt:lpstr>
      <vt:lpstr>粉丝数据分析技巧</vt:lpstr>
      <vt:lpstr>粉丝数据分析技巧</vt:lpstr>
      <vt:lpstr>粉丝数据分析技巧</vt:lpstr>
      <vt:lpstr>抖店数据分析技巧</vt:lpstr>
      <vt:lpstr>抖店数据分析技巧</vt:lpstr>
      <vt:lpstr>抖店数据分析技巧</vt:lpstr>
      <vt:lpstr>抖店数据分析技巧</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zhyy</dc:creator>
  <cp:lastModifiedBy>a夏换</cp:lastModifiedBy>
  <cp:revision>7</cp:revision>
  <dcterms:created xsi:type="dcterms:W3CDTF">2021-07-05T19:40:00Z</dcterms:created>
  <dcterms:modified xsi:type="dcterms:W3CDTF">2021-07-06T14:15:36Z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56000FD2A3D140A2A7AC2DE2D3EB1F40</vt:lpwstr>
  </property>
  <property fmtid="{D5CDD505-2E9C-101B-9397-08002B2CF9AE}" pid="3" name="KSOProductBuildVer">
    <vt:lpwstr>2052-11.1.0.10578</vt:lpwstr>
  </property>
</Properties>
</file>